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WEB сайт </a:t>
            </a:r>
            <a:br>
              <a:rPr lang="ru-RU"/>
            </a:br>
            <a:r>
              <a:rPr lang="ru-RU"/>
              <a:t>«Плыви к цели»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993321" y="4677002"/>
            <a:ext cx="8165678" cy="1655761"/>
          </a:xfrm>
        </p:spPr>
        <p:txBody>
          <a:bodyPr/>
          <a:lstStyle/>
          <a:p>
            <a:pPr>
              <a:defRPr/>
            </a:pPr>
            <a:r>
              <a:rPr lang="ru-RU"/>
              <a:t>Выполнили: Учеваткин Егор</a:t>
            </a:r>
            <a:endParaRPr lang="ru-RU"/>
          </a:p>
          <a:p>
            <a:pPr>
              <a:defRPr/>
            </a:pPr>
            <a:r>
              <a:rPr lang="ru-RU"/>
              <a:t>                 Вдовин Влад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2609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>
                <a:latin typeface="Asana Math"/>
                <a:ea typeface="Asana Math"/>
                <a:cs typeface="Asana Math"/>
              </a:rPr>
              <a:t>Ц</a:t>
            </a:r>
            <a:r>
              <a:rPr sz="2600" b="1">
                <a:latin typeface="Asana Math"/>
                <a:ea typeface="Asana Math"/>
                <a:cs typeface="Asana Math"/>
              </a:rPr>
              <a:t>ель и задачи сайта</a:t>
            </a:r>
            <a:br>
              <a:rPr sz="2600" b="1">
                <a:latin typeface="Asana Math"/>
                <a:ea typeface="Asana Math"/>
                <a:cs typeface="Asana Math"/>
              </a:rPr>
            </a:br>
            <a:r>
              <a:rPr sz="2600">
                <a:latin typeface="Asana Math"/>
                <a:ea typeface="Asana Math"/>
                <a:cs typeface="Asana Math"/>
              </a:rPr>
              <a:t>Обеспечение автоматизации процесса учета результатов спортсменов спортивной секции плаванья. </a:t>
            </a:r>
            <a:r>
              <a:rPr sz="2600">
                <a:latin typeface="Asana Math"/>
                <a:ea typeface="Asana Math"/>
                <a:cs typeface="Asana Math"/>
              </a:rPr>
              <a:t>Сайт предназначен для тренерского состава</a:t>
            </a:r>
            <a:endParaRPr sz="2600"/>
          </a:p>
        </p:txBody>
      </p:sp>
      <p:sp>
        <p:nvSpPr>
          <p:cNvPr id="17224957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 b="1">
                <a:latin typeface="Asana Math"/>
                <a:ea typeface="Asana Math"/>
                <a:cs typeface="Asana Math"/>
              </a:rPr>
              <a:t>Функциональные требования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Редактирование и просмотр «Карточки пловца» 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Добавление спортсменов 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Распределение спортсменов по группам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Добавление результатов спортсмена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Редактирование и просмотр плана занятий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Ознакомление с календарем соревнований</a:t>
            </a:r>
            <a:endParaRPr sz="2600">
              <a:latin typeface="Asana Math"/>
              <a:ea typeface="Asana Math"/>
              <a:cs typeface="Asan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8809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Основные экраны и экранные формы</a:t>
            </a:r>
            <a:endParaRPr/>
          </a:p>
        </p:txBody>
      </p:sp>
      <p:sp>
        <p:nvSpPr>
          <p:cNvPr id="957456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6011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База данных </a:t>
            </a:r>
            <a:endParaRPr/>
          </a:p>
        </p:txBody>
      </p:sp>
      <p:sp>
        <p:nvSpPr>
          <p:cNvPr id="7543775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Coach (</a:t>
            </a:r>
            <a:r>
              <a:rPr sz="2800">
                <a:latin typeface="FreeSans"/>
                <a:ea typeface="FreeSans"/>
                <a:cs typeface="FreeSans"/>
              </a:rPr>
              <a:t>name, surname, passwor_couch, enail_couch) 		Тренер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Compettion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FreeSans"/>
                <a:ea typeface="FreeSans"/>
                <a:cs typeface="FreeSans"/>
              </a:rPr>
              <a:t>(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competition,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data</a:t>
            </a:r>
            <a:r>
              <a:rPr sz="2800">
                <a:latin typeface="FreeSans"/>
                <a:ea typeface="FreeSans"/>
                <a:cs typeface="FreeSans"/>
              </a:rPr>
              <a:t>) 					Соревнования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Group (name_group, id_couch)  					Группа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Result (id_still, id_dist, id_student, result, </a:t>
            </a:r>
            <a:r>
              <a:rPr sz="2800" b="0" i="0" u="none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id_competition) </a:t>
            </a:r>
            <a:r>
              <a:rPr sz="2800">
                <a:latin typeface="FreeSans"/>
                <a:ea typeface="FreeSans"/>
                <a:cs typeface="FreeSans"/>
              </a:rPr>
              <a:t>		Результат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Student (name, surname, data_of_birth, id_group, gender)	 	Спортмены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Справочники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Spr_dist (long) 							Длина дистанции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Spr_still (still) 							Сталь плавания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03151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Чат бот</a:t>
            </a:r>
            <a:endParaRPr/>
          </a:p>
        </p:txBody>
      </p:sp>
      <p:sp>
        <p:nvSpPr>
          <p:cNvPr id="15904735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Ann Uchevatkina</cp:lastModifiedBy>
  <cp:revision>6</cp:revision>
  <dcterms:created xsi:type="dcterms:W3CDTF">2012-12-03T06:56:55Z</dcterms:created>
  <dcterms:modified xsi:type="dcterms:W3CDTF">2022-04-25T18:42:36Z</dcterms:modified>
  <cp:category/>
  <cp:contentStatus/>
  <cp:version/>
</cp:coreProperties>
</file>