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Кроссбраузерность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Вакуленко Егор</a:t>
            </a:r>
          </a:p>
          <a:p>
            <a:r>
              <a:rPr lang="ru-RU" sz="2800" dirty="0" smtClean="0"/>
              <a:t>10-А класс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ru-RU" b="0" u="sng" dirty="0" err="1" smtClean="0"/>
              <a:t>Кроссбраузерность</a:t>
            </a:r>
            <a:r>
              <a:rPr lang="ru-RU" b="0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u="sng" dirty="0" err="1" smtClean="0"/>
              <a:t>Кроссбраузерность</a:t>
            </a:r>
            <a:r>
              <a:rPr lang="ru-RU" dirty="0" smtClean="0"/>
              <a:t> – это правильная верстка сайта с помощью, которой </a:t>
            </a:r>
            <a:r>
              <a:rPr lang="ru-RU" b="1" dirty="0" smtClean="0"/>
              <a:t>страницы сайта одинаково отображаются в различных браузерах</a:t>
            </a:r>
            <a:r>
              <a:rPr lang="ru-RU" dirty="0" smtClean="0"/>
              <a:t>. Реализация происходит при помощи HTML и CSS, а также разнообразных </a:t>
            </a:r>
            <a:r>
              <a:rPr lang="ru-RU" dirty="0" err="1" smtClean="0"/>
              <a:t>хаков</a:t>
            </a:r>
            <a:r>
              <a:rPr lang="ru-RU" dirty="0" smtClean="0"/>
              <a:t>, в отдельных случаях — </a:t>
            </a:r>
            <a:r>
              <a:rPr lang="ru-RU" dirty="0" err="1" smtClean="0"/>
              <a:t>JavaScript</a:t>
            </a:r>
            <a:r>
              <a:rPr lang="ru-RU" dirty="0" smtClean="0"/>
              <a:t>. </a:t>
            </a:r>
            <a:r>
              <a:rPr lang="ru-RU" b="1" dirty="0" smtClean="0"/>
              <a:t>Для правильного отображения сайта одновременно в </a:t>
            </a:r>
            <a:r>
              <a:rPr lang="ru-RU" b="1" dirty="0" err="1" smtClean="0"/>
              <a:t>Internet</a:t>
            </a:r>
            <a:r>
              <a:rPr lang="ru-RU" b="1" dirty="0" smtClean="0"/>
              <a:t> </a:t>
            </a:r>
            <a:r>
              <a:rPr lang="ru-RU" b="1" dirty="0" err="1" smtClean="0"/>
              <a:t>Explorer</a:t>
            </a:r>
            <a:r>
              <a:rPr lang="ru-RU" b="1" dirty="0" smtClean="0"/>
              <a:t>, </a:t>
            </a:r>
            <a:r>
              <a:rPr lang="ru-RU" b="1" dirty="0" err="1" smtClean="0"/>
              <a:t>FireFox</a:t>
            </a:r>
            <a:r>
              <a:rPr lang="ru-RU" b="1" dirty="0" smtClean="0"/>
              <a:t>, </a:t>
            </a:r>
            <a:r>
              <a:rPr lang="ru-RU" b="1" dirty="0" err="1" smtClean="0"/>
              <a:t>Opera</a:t>
            </a:r>
            <a:r>
              <a:rPr lang="ru-RU" b="1" dirty="0" smtClean="0"/>
              <a:t>, </a:t>
            </a:r>
            <a:r>
              <a:rPr lang="ru-RU" b="1" dirty="0" err="1" smtClean="0"/>
              <a:t>Safari</a:t>
            </a:r>
            <a:r>
              <a:rPr lang="ru-RU" b="1" dirty="0" smtClean="0"/>
              <a:t>, </a:t>
            </a:r>
            <a:r>
              <a:rPr lang="ru-RU" b="1" dirty="0" err="1" smtClean="0"/>
              <a:t>Chrome</a:t>
            </a:r>
            <a:r>
              <a:rPr lang="en-US" b="1" dirty="0" smtClean="0"/>
              <a:t>.</a:t>
            </a:r>
            <a:r>
              <a:rPr lang="ru-RU" dirty="0" err="1" smtClean="0"/>
              <a:t>Веб-дизайнер</a:t>
            </a:r>
            <a:r>
              <a:rPr lang="ru-RU" dirty="0" smtClean="0"/>
              <a:t> </a:t>
            </a:r>
            <a:r>
              <a:rPr lang="ru-RU" dirty="0" smtClean="0"/>
              <a:t>обязательно должен позаботиться о </a:t>
            </a:r>
            <a:r>
              <a:rPr lang="ru-RU" dirty="0" err="1" smtClean="0"/>
              <a:t>кроссбраузерности</a:t>
            </a:r>
            <a:r>
              <a:rPr lang="ru-RU" dirty="0" smtClean="0"/>
              <a:t> проекта, сайта с первой секунды работы над ним. Как же все таки это достигается?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</a:t>
            </a:r>
            <a:r>
              <a:rPr lang="ru-RU" dirty="0" smtClean="0"/>
              <a:t>это </a:t>
            </a:r>
            <a:r>
              <a:rPr lang="ru-RU" dirty="0" smtClean="0"/>
              <a:t>достигается?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Во-первых, </a:t>
            </a:r>
            <a:r>
              <a:rPr lang="ru-RU" b="1" dirty="0" smtClean="0"/>
              <a:t>обязательно определиться, с какими именно браузерами должен работать сайт</a:t>
            </a:r>
            <a:r>
              <a:rPr lang="ru-RU" dirty="0" smtClean="0"/>
              <a:t>.</a:t>
            </a:r>
            <a:r>
              <a:rPr lang="ru-RU" dirty="0" smtClean="0"/>
              <a:t> Сервисы </a:t>
            </a:r>
            <a:r>
              <a:rPr lang="ru-RU" b="1" dirty="0" err="1" smtClean="0"/>
              <a:t>Google</a:t>
            </a:r>
            <a:r>
              <a:rPr lang="ru-RU" b="1" dirty="0" smtClean="0"/>
              <a:t> </a:t>
            </a:r>
            <a:r>
              <a:rPr lang="ru-RU" b="1" dirty="0" err="1" smtClean="0"/>
              <a:t>Analytics</a:t>
            </a:r>
            <a:r>
              <a:rPr lang="ru-RU" b="1" dirty="0" smtClean="0"/>
              <a:t> </a:t>
            </a:r>
            <a:r>
              <a:rPr lang="ru-RU" dirty="0" smtClean="0"/>
              <a:t>и </a:t>
            </a:r>
            <a:r>
              <a:rPr lang="ru-RU" b="1" dirty="0" err="1" smtClean="0"/>
              <a:t>Yandex</a:t>
            </a:r>
            <a:r>
              <a:rPr lang="ru-RU" b="1" dirty="0" smtClean="0"/>
              <a:t> </a:t>
            </a:r>
            <a:r>
              <a:rPr lang="ru-RU" b="1" dirty="0" err="1" smtClean="0"/>
              <a:t>Metrika</a:t>
            </a:r>
            <a:r>
              <a:rPr lang="ru-RU" dirty="0" smtClean="0"/>
              <a:t>, могут </a:t>
            </a:r>
            <a:r>
              <a:rPr lang="ru-RU" dirty="0" smtClean="0"/>
              <a:t>предоставляет возможность узнать каким </a:t>
            </a:r>
            <a:r>
              <a:rPr lang="ru-RU" dirty="0" err="1" smtClean="0"/>
              <a:t>браузем</a:t>
            </a:r>
            <a:r>
              <a:rPr lang="ru-RU" dirty="0" smtClean="0"/>
              <a:t> пользуются посетители сайта. </a:t>
            </a:r>
            <a:r>
              <a:rPr lang="ru-RU" dirty="0" smtClean="0"/>
              <a:t>Благодаря этому, дизайнер определяет самые популярные браузеры, после этого этапа можно приступать к действиям.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ru-RU" dirty="0" err="1" smtClean="0"/>
              <a:t>кроссбраузерности</a:t>
            </a:r>
            <a:endParaRPr 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916832"/>
            <a:ext cx="3816424" cy="4680520"/>
          </a:xfrm>
          <a:prstGeom prst="rect">
            <a:avLst/>
          </a:prstGeom>
        </p:spPr>
        <p:txBody>
          <a:bodyPr vert="horz" lIns="54864" tIns="91440" rtlCol="0">
            <a:normAutofit fontScale="70000" lnSpcReduction="2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ru-RU" sz="3200" dirty="0" smtClean="0"/>
              <a:t>Проблема в том что разные браузеры в основном соблюдают общие правила и стандарты, но в некоторых случаях бывает, </a:t>
            </a:r>
            <a:r>
              <a:rPr lang="ru-RU" sz="3200" b="1" dirty="0" smtClean="0"/>
              <a:t>что алгоритмы обработки </a:t>
            </a:r>
            <a:r>
              <a:rPr lang="ru-RU" sz="3200" b="1" dirty="0" err="1" smtClean="0"/>
              <a:t>html</a:t>
            </a:r>
            <a:r>
              <a:rPr lang="ru-RU" sz="3200" b="1" dirty="0" smtClean="0"/>
              <a:t>- кодов и каскадных таблиц </a:t>
            </a:r>
            <a:r>
              <a:rPr lang="ru-RU" sz="3200" b="1" dirty="0" err="1" smtClean="0"/>
              <a:t>css</a:t>
            </a:r>
            <a:r>
              <a:rPr lang="ru-RU" sz="3200" b="1" dirty="0" smtClean="0"/>
              <a:t> могут быть разные</a:t>
            </a:r>
            <a:r>
              <a:rPr lang="ru-RU" sz="3200" dirty="0" smtClean="0"/>
              <a:t>, это и производит к различному отображению одного и того же элемента сайта в различных браузерах.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user\Desktop\Новый точечный рисунок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844824"/>
            <a:ext cx="4619625" cy="4086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решения проблем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Существует несколько возможных вариантов решения проблемы </a:t>
            </a:r>
            <a:r>
              <a:rPr lang="ru-RU" dirty="0" err="1" smtClean="0"/>
              <a:t>кроссбраузерности</a:t>
            </a:r>
            <a:r>
              <a:rPr lang="ru-RU" dirty="0" smtClean="0"/>
              <a:t>. </a:t>
            </a:r>
            <a:r>
              <a:rPr lang="ru-RU" b="1" dirty="0" smtClean="0"/>
              <a:t>Самый популярный способ, который применяется многими </a:t>
            </a:r>
            <a:r>
              <a:rPr lang="ru-RU" b="1" dirty="0" err="1" smtClean="0"/>
              <a:t>веб-програмистами</a:t>
            </a:r>
            <a:r>
              <a:rPr lang="ru-RU" b="1" dirty="0" smtClean="0"/>
              <a:t> — написание «</a:t>
            </a:r>
            <a:r>
              <a:rPr lang="ru-RU" b="1" dirty="0" err="1" smtClean="0"/>
              <a:t>хаков</a:t>
            </a:r>
            <a:r>
              <a:rPr lang="ru-RU" b="1" dirty="0" smtClean="0"/>
              <a:t>»</a:t>
            </a:r>
            <a:r>
              <a:rPr lang="ru-RU" dirty="0" smtClean="0"/>
              <a:t> – То есть, простыми словами, наборов специальных кодов, селекторов или правил, которые с легкостью понимаются только каким-то определенным браузером. Это означает — если корректно отображать сайт, например, в четырех браузерах, то требуется написать по одному «</a:t>
            </a:r>
            <a:r>
              <a:rPr lang="ru-RU" dirty="0" err="1" smtClean="0"/>
              <a:t>хаку</a:t>
            </a:r>
            <a:r>
              <a:rPr lang="ru-RU" dirty="0" smtClean="0"/>
              <a:t>» для каждого браузера. </a:t>
            </a:r>
            <a:r>
              <a:rPr lang="ru-RU" b="1" dirty="0" smtClean="0"/>
              <a:t>Но для нескольких десятков разных браузеров их версий и </a:t>
            </a:r>
            <a:r>
              <a:rPr lang="ru-RU" b="1" dirty="0" err="1" smtClean="0"/>
              <a:t>подверсий</a:t>
            </a:r>
            <a:r>
              <a:rPr lang="ru-RU" b="1" dirty="0" smtClean="0"/>
              <a:t>, писать «хаки» дорого, долго и нерационально.</a:t>
            </a:r>
            <a:r>
              <a:rPr lang="ru-RU" dirty="0" smtClean="0"/>
              <a:t> Для этого используется еще один метод — просто работать с теми элементами, которые при верстке html-кода, отображаются одинаково в основных браузерах, хотя при этом и теряется ряд важных функций.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</TotalTime>
  <Words>88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Модульная</vt:lpstr>
      <vt:lpstr>Кроссбраузерность</vt:lpstr>
      <vt:lpstr>Что такое Кроссбраузерность?</vt:lpstr>
      <vt:lpstr>Как это достигается?</vt:lpstr>
      <vt:lpstr>Проблемы кроссбраузерности</vt:lpstr>
      <vt:lpstr>Варианты решения проблем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Кроссбраузерность</dc:title>
  <dc:creator>user</dc:creator>
  <cp:lastModifiedBy>Пользователь Windows</cp:lastModifiedBy>
  <cp:revision>3</cp:revision>
  <dcterms:created xsi:type="dcterms:W3CDTF">2019-05-09T18:51:15Z</dcterms:created>
  <dcterms:modified xsi:type="dcterms:W3CDTF">2019-05-09T19:20:18Z</dcterms:modified>
</cp:coreProperties>
</file>