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8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Создатели проекта: Егор Давыдов, Егор Трофименко, Арсений Акимов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3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916832"/>
            <a:ext cx="8280920" cy="4392488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dirty="0" smtClean="0"/>
              <a:t>Функционал </a:t>
            </a:r>
            <a:r>
              <a:rPr lang="ru-RU" dirty="0"/>
              <a:t>почти в точности повторяет оригинальную игру. </a:t>
            </a:r>
          </a:p>
          <a:p>
            <a:pPr marL="18288" indent="0">
              <a:buNone/>
            </a:pPr>
            <a:r>
              <a:rPr lang="ru-RU" dirty="0"/>
              <a:t>Пользователь играет за </a:t>
            </a:r>
            <a:r>
              <a:rPr lang="ru-RU" dirty="0" err="1"/>
              <a:t>Пакмана</a:t>
            </a:r>
            <a:r>
              <a:rPr lang="ru-RU" dirty="0"/>
              <a:t> (жёлтую окружность с постоянно увеличивающимся/уменьшающимся пустым сектором, изображающим рот). </a:t>
            </a:r>
          </a:p>
          <a:p>
            <a:pPr marL="18288" indent="0">
              <a:buNone/>
            </a:pPr>
            <a:r>
              <a:rPr lang="ru-RU" dirty="0"/>
              <a:t>Цель игрока собрать все точки на поле, при этом не попадаясь призракам. На это у </a:t>
            </a:r>
            <a:r>
              <a:rPr lang="ru-RU" dirty="0" err="1" smtClean="0"/>
              <a:t>Пакмана</a:t>
            </a:r>
            <a:r>
              <a:rPr lang="ru-RU" dirty="0" smtClean="0"/>
              <a:t> </a:t>
            </a:r>
            <a:r>
              <a:rPr lang="ru-RU" dirty="0"/>
              <a:t>есть три попытки. За съедение точки игрок получает 10 очков</a:t>
            </a:r>
            <a:r>
              <a:rPr lang="ru-RU" dirty="0" smtClean="0"/>
              <a:t>.</a:t>
            </a:r>
            <a:endParaRPr lang="ru-RU" dirty="0"/>
          </a:p>
          <a:p>
            <a:pPr marL="18288" indent="0">
              <a:buNone/>
            </a:pPr>
            <a:r>
              <a:rPr lang="ru-RU" dirty="0"/>
              <a:t>Если призраки трижды поймали </a:t>
            </a:r>
            <a:r>
              <a:rPr lang="ru-RU" dirty="0" err="1" smtClean="0"/>
              <a:t>Пакмана</a:t>
            </a:r>
            <a:r>
              <a:rPr lang="ru-RU" dirty="0"/>
              <a:t>, игра проиграна. Если же </a:t>
            </a:r>
            <a:r>
              <a:rPr lang="ru-RU" dirty="0" err="1" smtClean="0"/>
              <a:t>Пакман</a:t>
            </a:r>
            <a:r>
              <a:rPr lang="ru-RU" dirty="0" smtClean="0"/>
              <a:t> </a:t>
            </a:r>
            <a:r>
              <a:rPr lang="ru-RU" dirty="0"/>
              <a:t>съел все точки, Игрок победил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620688"/>
            <a:ext cx="7543800" cy="914400"/>
          </a:xfrm>
        </p:spPr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54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6288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ru-RU" dirty="0"/>
              <a:t>Поле представляет из себя лабиринт без тупиков и с выходами с правой и левой сторон, ведущими соответственно в левый и правый выходы.</a:t>
            </a:r>
          </a:p>
          <a:p>
            <a:pPr marL="18288" indent="0">
              <a:buNone/>
            </a:pPr>
            <a:r>
              <a:rPr lang="ru-RU" dirty="0"/>
              <a:t>После </a:t>
            </a:r>
            <a:r>
              <a:rPr lang="ru-RU" dirty="0" smtClean="0"/>
              <a:t>выигранной </a:t>
            </a:r>
            <a:r>
              <a:rPr lang="ru-RU" dirty="0"/>
              <a:t>игры игроку выводится информация о том, что он </a:t>
            </a:r>
            <a:r>
              <a:rPr lang="ru-RU" dirty="0" smtClean="0"/>
              <a:t>выиграл.</a:t>
            </a:r>
            <a:endParaRPr lang="ru-RU" dirty="0"/>
          </a:p>
          <a:p>
            <a:pPr marL="18288" indent="0">
              <a:buNone/>
            </a:pPr>
            <a:r>
              <a:rPr lang="ru-RU" dirty="0"/>
              <a:t>Также, перед началом новой игры игроку будет доступно меню с символическим функционалом (играть/выйти).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87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844824"/>
            <a:ext cx="6696744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836712"/>
            <a:ext cx="8640960" cy="914400"/>
          </a:xfrm>
        </p:spPr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37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700808"/>
            <a:ext cx="6096000" cy="3657599"/>
          </a:xfrm>
        </p:spPr>
        <p:txBody>
          <a:bodyPr/>
          <a:lstStyle/>
          <a:p>
            <a:pPr marL="1828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/>
          <a:lstStyle/>
          <a:p>
            <a:r>
              <a:rPr lang="ru-RU" dirty="0" smtClean="0"/>
              <a:t>Скриншоты </a:t>
            </a:r>
            <a:r>
              <a:rPr lang="ru-RU" dirty="0" err="1" smtClean="0"/>
              <a:t>геймплея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12776"/>
            <a:ext cx="345076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68" y="1412776"/>
            <a:ext cx="2189773" cy="239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41" y="1410597"/>
            <a:ext cx="2352351" cy="242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89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3140968"/>
            <a:ext cx="7543800" cy="9144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792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415</TotalTime>
  <Words>148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PacMan</vt:lpstr>
      <vt:lpstr>Функционал</vt:lpstr>
      <vt:lpstr>Презентация PowerPoint</vt:lpstr>
      <vt:lpstr>Использованные технологии</vt:lpstr>
      <vt:lpstr>Скриншоты геймплея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GreyHt</dc:creator>
  <cp:lastModifiedBy>GreyHt</cp:lastModifiedBy>
  <cp:revision>2</cp:revision>
  <dcterms:created xsi:type="dcterms:W3CDTF">2023-02-09T21:46:26Z</dcterms:created>
  <dcterms:modified xsi:type="dcterms:W3CDTF">2023-02-10T04:41:37Z</dcterms:modified>
</cp:coreProperties>
</file>