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1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69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0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1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43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9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CA0F-A876-43E0-9601-C5A1248E6C3E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5D00E0-3FA7-423D-8DAA-BA6B112D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16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979D-AD03-4AA5-937F-8C37F901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785969"/>
            <a:ext cx="7705689" cy="28496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4400" b="1" dirty="0">
                <a:solidFill>
                  <a:srgbClr val="FFFFFF"/>
                </a:solidFill>
              </a:rPr>
              <a:t>Счетчик до дня рождения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BBE8D3F1-2032-494E-9FD2-EF4D6818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5055" y="3602593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95000"/>
                    <a:alpha val="70000"/>
                  </a:schemeClr>
                </a:solidFill>
              </a:rPr>
              <a:t>Android-</a:t>
            </a:r>
            <a:r>
              <a:rPr lang="ru-RU" sz="2800" dirty="0">
                <a:solidFill>
                  <a:schemeClr val="tx1">
                    <a:lumMod val="95000"/>
                    <a:alpha val="70000"/>
                  </a:schemeClr>
                </a:solidFill>
              </a:rPr>
              <a:t>приложение</a:t>
            </a:r>
          </a:p>
        </p:txBody>
      </p:sp>
      <p:sp>
        <p:nvSpPr>
          <p:cNvPr id="30" name="Isosceles Triangle 2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78A888D-7398-4B96-8AA6-2A22FA37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68" y="235526"/>
            <a:ext cx="6922376" cy="725745"/>
          </a:xfrm>
        </p:spPr>
        <p:txBody>
          <a:bodyPr/>
          <a:lstStyle/>
          <a:p>
            <a:r>
              <a:rPr lang="ru-RU" sz="4400" dirty="0"/>
              <a:t>Функционал приложения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F0ECE-1BD2-4A36-8B61-4CD4096A62B8}"/>
              </a:ext>
            </a:extLst>
          </p:cNvPr>
          <p:cNvSpPr txBox="1"/>
          <p:nvPr/>
        </p:nvSpPr>
        <p:spPr>
          <a:xfrm>
            <a:off x="1283368" y="1604210"/>
            <a:ext cx="7202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Программа предлагает ввести пользователю день и месяц своего рождения. </a:t>
            </a:r>
          </a:p>
          <a:p>
            <a:endParaRPr lang="ru-RU" sz="2400" dirty="0"/>
          </a:p>
          <a:p>
            <a:r>
              <a:rPr lang="ru-RU" sz="2400" dirty="0"/>
              <a:t>После нажатия кнопки подтверждения показывается количество дней и часов до дня рождения.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6155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4EB59-0516-43F1-B53B-800661E3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25" y="138546"/>
            <a:ext cx="7579975" cy="1320800"/>
          </a:xfrm>
        </p:spPr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9F6133-86DB-4891-8802-0D0E33A6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10" y="933482"/>
            <a:ext cx="3099157" cy="55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4A168-D31C-4454-9B27-109D5524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ru-RU" dirty="0"/>
              <a:t>Технологии, используемые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DBC1A-0049-44C4-B0EF-0F39385D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Gradle – </a:t>
            </a:r>
            <a:r>
              <a:rPr lang="ru-RU" dirty="0"/>
              <a:t>система автоматической сборки</a:t>
            </a:r>
            <a:endParaRPr lang="en-US" dirty="0"/>
          </a:p>
          <a:p>
            <a:r>
              <a:rPr lang="en-US" dirty="0" err="1"/>
              <a:t>ConEmu</a:t>
            </a:r>
            <a:r>
              <a:rPr lang="en-US" dirty="0"/>
              <a:t> – </a:t>
            </a:r>
            <a:r>
              <a:rPr lang="ru-RU" dirty="0"/>
              <a:t>эмулятор для андроид девайсов</a:t>
            </a:r>
          </a:p>
          <a:p>
            <a:r>
              <a:rPr lang="en-US" dirty="0"/>
              <a:t>Android </a:t>
            </a:r>
            <a:r>
              <a:rPr lang="ru-RU" dirty="0"/>
              <a:t>плагин для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84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ABACA-F8E8-49D2-8E60-050AD085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BA160-BDCE-4385-BE0C-096109C4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87" y="1588168"/>
            <a:ext cx="2621381" cy="46602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6A7AB-2E75-47A0-8897-9F033614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88168"/>
            <a:ext cx="2621381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93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Счетчик до дня рождения</vt:lpstr>
      <vt:lpstr>Функционал приложения</vt:lpstr>
      <vt:lpstr>Интерфейс приложения</vt:lpstr>
      <vt:lpstr>Технологии, используемые для разработки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Счетчик до дня рождения</dc:title>
  <dc:creator>Egor Zavgorodnev</dc:creator>
  <cp:lastModifiedBy>Egor Zavgorodnev</cp:lastModifiedBy>
  <cp:revision>2</cp:revision>
  <dcterms:created xsi:type="dcterms:W3CDTF">2020-11-22T14:50:43Z</dcterms:created>
  <dcterms:modified xsi:type="dcterms:W3CDTF">2020-11-22T14:59:05Z</dcterms:modified>
</cp:coreProperties>
</file>