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FC82573-785F-4429-8D5E-834E32C66461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D362580-1F7B-4AD4-A885-4BB431B9C19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018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2573-785F-4429-8D5E-834E32C66461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2580-1F7B-4AD4-A885-4BB431B9C1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2573-785F-4429-8D5E-834E32C66461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2580-1F7B-4AD4-A885-4BB431B9C1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60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2573-785F-4429-8D5E-834E32C66461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2580-1F7B-4AD4-A885-4BB431B9C1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26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2573-785F-4429-8D5E-834E32C66461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2580-1F7B-4AD4-A885-4BB431B9C19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191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2573-785F-4429-8D5E-834E32C66461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2580-1F7B-4AD4-A885-4BB431B9C1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27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2573-785F-4429-8D5E-834E32C66461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2580-1F7B-4AD4-A885-4BB431B9C1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53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2573-785F-4429-8D5E-834E32C66461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2580-1F7B-4AD4-A885-4BB431B9C1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46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2573-785F-4429-8D5E-834E32C66461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2580-1F7B-4AD4-A885-4BB431B9C1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56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2573-785F-4429-8D5E-834E32C66461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2580-1F7B-4AD4-A885-4BB431B9C1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20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2573-785F-4429-8D5E-834E32C66461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2580-1F7B-4AD4-A885-4BB431B9C1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1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FC82573-785F-4429-8D5E-834E32C66461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D362580-1F7B-4AD4-A885-4BB431B9C1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6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14BAF-6D1E-4F54-8768-FC7095D4CE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Оцифровка графиков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B13530-7F3A-4BCA-B311-305CE5FD01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Выполнил Е.Д Годунов</a:t>
            </a:r>
          </a:p>
        </p:txBody>
      </p:sp>
    </p:spTree>
    <p:extLst>
      <p:ext uri="{BB962C8B-B14F-4D97-AF65-F5344CB8AC3E}">
        <p14:creationId xmlns:p14="http://schemas.microsoft.com/office/powerpoint/2010/main" val="57403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9F382-7B27-4C3A-BB79-278CB872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5D6F6B-1AFD-4AAF-BBCA-09FCCCF68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1" y="1828800"/>
            <a:ext cx="9692639" cy="1964267"/>
          </a:xfrm>
        </p:spPr>
        <p:txBody>
          <a:bodyPr/>
          <a:lstStyle/>
          <a:p>
            <a:r>
              <a:rPr lang="ru-RU" dirty="0"/>
              <a:t>1) Язык программирования </a:t>
            </a:r>
            <a:r>
              <a:rPr lang="en-US" dirty="0"/>
              <a:t>python</a:t>
            </a:r>
          </a:p>
          <a:p>
            <a:r>
              <a:rPr lang="ru-RU" dirty="0"/>
              <a:t>2) Фреймворк </a:t>
            </a:r>
            <a:r>
              <a:rPr lang="en-US" dirty="0"/>
              <a:t>Flask</a:t>
            </a:r>
          </a:p>
          <a:p>
            <a:r>
              <a:rPr lang="ru-RU" dirty="0"/>
              <a:t>3)</a:t>
            </a:r>
            <a:r>
              <a:rPr lang="en-US" dirty="0"/>
              <a:t> </a:t>
            </a:r>
            <a:r>
              <a:rPr lang="en-US" dirty="0" err="1"/>
              <a:t>Pyexcel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568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FDFAB4-F27A-4532-8CB5-C16A6304D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902" y="1007533"/>
            <a:ext cx="4415472" cy="5418667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027F909-188E-44D8-966F-62174D07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45534"/>
            <a:ext cx="9418320" cy="651933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3668681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40C167-C0C8-4D90-BC2E-0CF7D3585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ru-RU" dirty="0"/>
              <a:t>Результат работы веб-приложения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9738205-FCF7-4AC0-B413-4FAA25D8A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2738" y="1951831"/>
            <a:ext cx="7953375" cy="4105275"/>
          </a:xfrm>
        </p:spPr>
      </p:pic>
    </p:spTree>
    <p:extLst>
      <p:ext uri="{BB962C8B-B14F-4D97-AF65-F5344CB8AC3E}">
        <p14:creationId xmlns:p14="http://schemas.microsoft.com/office/powerpoint/2010/main" val="245234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4C2E94-EABD-4094-8A7F-0FE7EEDC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371A79-A54F-42C2-8BF7-88C68E5D8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Создано веб-приложение.</a:t>
            </a:r>
          </a:p>
          <a:p>
            <a:r>
              <a:rPr lang="ru-RU" dirty="0"/>
              <a:t>Создан интерфейс взаимодействия </a:t>
            </a:r>
            <a:r>
              <a:rPr lang="ru-RU"/>
              <a:t>с пользователем.</a:t>
            </a:r>
            <a:endParaRPr lang="ru-RU" dirty="0"/>
          </a:p>
          <a:p>
            <a:r>
              <a:rPr lang="ru-RU" dirty="0"/>
              <a:t>Реализован только один вид графика.</a:t>
            </a:r>
          </a:p>
        </p:txBody>
      </p:sp>
    </p:spTree>
    <p:extLst>
      <p:ext uri="{BB962C8B-B14F-4D97-AF65-F5344CB8AC3E}">
        <p14:creationId xmlns:p14="http://schemas.microsoft.com/office/powerpoint/2010/main" val="3304579864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11</TotalTime>
  <Words>41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Вид</vt:lpstr>
      <vt:lpstr>Оцифровка графиков</vt:lpstr>
      <vt:lpstr>Используемые технологии</vt:lpstr>
      <vt:lpstr>Интерфейс</vt:lpstr>
      <vt:lpstr>Результат работы веб-приложения</vt:lpstr>
      <vt:lpstr>Итог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Оцифровка графиков</dc:title>
  <dc:creator>chelovekegorka@gmail.com</dc:creator>
  <cp:lastModifiedBy>chelovekegorka@gmail.com</cp:lastModifiedBy>
  <cp:revision>2</cp:revision>
  <dcterms:created xsi:type="dcterms:W3CDTF">2022-07-04T04:59:40Z</dcterms:created>
  <dcterms:modified xsi:type="dcterms:W3CDTF">2022-07-04T09:13:40Z</dcterms:modified>
</cp:coreProperties>
</file>