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395F-3D9D-E201-0FDB-9588068F5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BE07F-3A98-9A8F-151A-DA188D2C5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4132F-D91E-4A32-C0AA-E5BEC451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F9D-26B9-482D-A423-AA87A63DC70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37F27-12E5-2586-6B08-3869B143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832B9-3762-A2F6-6CC2-87922FC3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6552-EE11-4974-B42A-7A3374E5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1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9335-05F9-E25F-8A6E-144F08EB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65748-0432-511A-8B75-47D583011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0E509-9259-4E01-21B9-65D7D0DF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F9D-26B9-482D-A423-AA87A63DC70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E4846-F37A-C7BA-85AE-C176B404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E0156-58BA-2C18-FDAD-0833D60C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6552-EE11-4974-B42A-7A3374E5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9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10DCC-18BC-C020-9B4A-5FC13B1B2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C8F2A-7004-5AF7-5B47-8F55D9C87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D9A1E-B687-D6A2-22B1-BEAEA452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F9D-26B9-482D-A423-AA87A63DC70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0A7F-F514-D728-B3CC-96C15C9F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EF2D-855B-AD98-87A7-4F156676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6552-EE11-4974-B42A-7A3374E5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2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31BC-F288-AC18-C2F9-1AFA6343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738BA-6194-F9CE-D2D4-8B1F90CC4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8A598-6564-897C-A0A9-F6A1E06C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F9D-26B9-482D-A423-AA87A63DC70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C8C6E-8584-B0B8-4190-3B522D89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5A58B-433D-4CFC-5E93-1C609F67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6552-EE11-4974-B42A-7A3374E5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1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0CB4-0B61-0579-CEA8-FAE5D05E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1D4EE-4947-E284-0857-14F86359A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1994E-9E30-3449-3AAD-71AE39AC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F9D-26B9-482D-A423-AA87A63DC70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F7CEE-09A9-8344-EB72-83A034F1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B029D-2AC4-A197-8E9C-AB0E6EDA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6552-EE11-4974-B42A-7A3374E5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7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F574-0B09-C6A4-8E86-E50E7AF7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42AC2-5237-EAD8-19D5-4EEC2922B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2171-E365-85B8-C7F8-2DE9EA24D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17DBF-EBC3-391C-9C09-160CA93C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F9D-26B9-482D-A423-AA87A63DC70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FE1E1-F9B6-8383-13BD-3F264BC1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5A2D3-8044-75CE-9D2F-028F2C8E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6552-EE11-4974-B42A-7A3374E5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C778-50CC-EB17-54A2-EDF03756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8F291-2292-186A-B3EE-D071D21F2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1FFE1-5891-AFF1-906A-5B648D24E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29A5D-955D-721D-EB3B-C318A03C1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CF283-A805-2085-2370-9ECDC8F64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0A2DC-8C0D-EC8B-901C-8ADAD644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F9D-26B9-482D-A423-AA87A63DC70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B3F5CB-3960-A4EA-3DB0-96105582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49FDA-3B8F-7349-F98C-66F1C0BA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6552-EE11-4974-B42A-7A3374E5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2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BF6D-9B66-3240-7286-FF92E228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2F06D-DA8A-7AA9-8839-BAAC98A1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F9D-26B9-482D-A423-AA87A63DC70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B00F9-D8F7-B6C4-C848-FCD26613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EF7F8-E6C5-0869-CEAE-FCDD04CC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6552-EE11-4974-B42A-7A3374E5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D4FCF-3D91-71DF-2F7D-951CFA72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F9D-26B9-482D-A423-AA87A63DC70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12A00-F5C1-FD78-4331-ADA7CF01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99327-2A82-E453-3B34-F9ADB430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6552-EE11-4974-B42A-7A3374E5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2ADB-30F8-EC1B-AF8F-69E8E7B6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5EA98-4FC8-359A-0FE2-48A2079FF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CF3EA-7D30-E398-D3EF-179C63E5F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22A63-AE39-CB64-E566-811745C1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F9D-26B9-482D-A423-AA87A63DC70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C21CB-1DF4-F34B-9DDC-EB457ABE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AFBD2-7286-33E4-F10D-6F7CA4D1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6552-EE11-4974-B42A-7A3374E5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ABCB-D486-2C4C-D040-2DF1F89B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B806C-7108-6D34-BA74-EBD5DE3B8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02B4A-88EB-CDEC-6D40-51A48312F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48C95-3592-84AC-96EC-230332A6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F9D-26B9-482D-A423-AA87A63DC70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26B62-F779-F604-91CF-87F44695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DB741-1F22-3FBC-A1C0-F6914B8E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6552-EE11-4974-B42A-7A3374E5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1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5EF84-6EBE-0CC9-031F-85523BFF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07367-1BF9-CB19-2E3C-5CD283E61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BC6F8-E8E9-2A51-F97E-84AD4E7A3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C4F9D-26B9-482D-A423-AA87A63DC70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5C9B-FCAA-E123-DA10-7C6C516D5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E9134-F68D-DC07-46EC-3264FB1A8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36552-EE11-4974-B42A-7A3374E5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A958-E03B-F174-14DE-D8454ECD6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953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/>
              <a:t>Preliminary Results: </a:t>
            </a:r>
            <a:r>
              <a:rPr lang="en-US" sz="4000" dirty="0"/>
              <a:t>g</a:t>
            </a:r>
            <a:r>
              <a:rPr lang="en-US" sz="4000" baseline="-25000" dirty="0"/>
              <a:t>11</a:t>
            </a:r>
            <a:r>
              <a:rPr lang="en-US" sz="4000" dirty="0"/>
              <a:t>(r) at </a:t>
            </a:r>
            <a:r>
              <a:rPr lang="en-US" sz="4000" dirty="0">
                <a:solidFill>
                  <a:srgbClr val="CC00CC"/>
                </a:solidFill>
              </a:rPr>
              <a:t>x = 0.1 </a:t>
            </a:r>
            <a:r>
              <a:rPr lang="en-US" sz="4000" dirty="0"/>
              <a:t>&amp; </a:t>
            </a:r>
            <a:r>
              <a:rPr lang="el-GR" sz="4000" i="0" dirty="0">
                <a:solidFill>
                  <a:srgbClr val="CC00CC"/>
                </a:solidFill>
                <a:effectLst/>
              </a:rPr>
              <a:t>ρ</a:t>
            </a:r>
            <a:r>
              <a:rPr lang="en-US" sz="4000" i="0" dirty="0">
                <a:solidFill>
                  <a:srgbClr val="CC00CC"/>
                </a:solidFill>
                <a:effectLst/>
              </a:rPr>
              <a:t> = 5.5</a:t>
            </a:r>
            <a:endParaRPr lang="en-US" sz="4000" dirty="0">
              <a:solidFill>
                <a:srgbClr val="CC00C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9CBFA-080A-6F37-5620-4C7AFB230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" r="3520"/>
          <a:stretch/>
        </p:blipFill>
        <p:spPr>
          <a:xfrm>
            <a:off x="99997" y="2077827"/>
            <a:ext cx="4245429" cy="1911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7CA50D-ED77-D24E-B94C-3C00151EB37A}"/>
              </a:ext>
            </a:extLst>
          </p:cNvPr>
          <p:cNvSpPr txBox="1"/>
          <p:nvPr/>
        </p:nvSpPr>
        <p:spPr>
          <a:xfrm>
            <a:off x="801459" y="4026845"/>
            <a:ext cx="704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2392C-F6CC-BB1E-D658-965C7F11CD5A}"/>
              </a:ext>
            </a:extLst>
          </p:cNvPr>
          <p:cNvSpPr txBox="1"/>
          <p:nvPr/>
        </p:nvSpPr>
        <p:spPr>
          <a:xfrm>
            <a:off x="2137680" y="4045090"/>
            <a:ext cx="704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0F2450-8BC1-7177-760A-EB817866A2EB}"/>
              </a:ext>
            </a:extLst>
          </p:cNvPr>
          <p:cNvSpPr txBox="1"/>
          <p:nvPr/>
        </p:nvSpPr>
        <p:spPr>
          <a:xfrm>
            <a:off x="3473901" y="4026844"/>
            <a:ext cx="704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18267-C5F5-7A2A-BEF3-1889260766CF}"/>
              </a:ext>
            </a:extLst>
          </p:cNvPr>
          <p:cNvSpPr txBox="1"/>
          <p:nvPr/>
        </p:nvSpPr>
        <p:spPr>
          <a:xfrm>
            <a:off x="2292136" y="4360542"/>
            <a:ext cx="67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Z/</a:t>
            </a:r>
            <a:r>
              <a:rPr lang="el-GR" b="1" i="0" dirty="0">
                <a:effectLst/>
                <a:latin typeface="+mj-lt"/>
              </a:rPr>
              <a:t>σ</a:t>
            </a:r>
            <a:endParaRPr lang="en-US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8F7398-0322-5B88-2904-37DC6B3082D5}"/>
              </a:ext>
            </a:extLst>
          </p:cNvPr>
          <p:cNvSpPr txBox="1"/>
          <p:nvPr/>
        </p:nvSpPr>
        <p:spPr>
          <a:xfrm>
            <a:off x="4929867" y="1599435"/>
            <a:ext cx="2996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MD: VMD g(r) toolbox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F0DE34-2EA5-0BA6-8A8A-86D1E9A91C59}"/>
              </a:ext>
            </a:extLst>
          </p:cNvPr>
          <p:cNvCxnSpPr/>
          <p:nvPr/>
        </p:nvCxnSpPr>
        <p:spPr>
          <a:xfrm>
            <a:off x="4539342" y="1284181"/>
            <a:ext cx="0" cy="4106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1C4A74-71D1-477F-D689-AE99F005059D}"/>
              </a:ext>
            </a:extLst>
          </p:cNvPr>
          <p:cNvCxnSpPr/>
          <p:nvPr/>
        </p:nvCxnSpPr>
        <p:spPr>
          <a:xfrm flipH="1" flipV="1">
            <a:off x="1447466" y="3702952"/>
            <a:ext cx="171450" cy="1338943"/>
          </a:xfrm>
          <a:prstGeom prst="straightConnector1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1D72E1C-C27F-1A9C-CEE9-BC205E062DDF}"/>
              </a:ext>
            </a:extLst>
          </p:cNvPr>
          <p:cNvSpPr txBox="1"/>
          <p:nvPr/>
        </p:nvSpPr>
        <p:spPr>
          <a:xfrm>
            <a:off x="774246" y="5041895"/>
            <a:ext cx="329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C00CC"/>
                </a:solidFill>
              </a:rPr>
              <a:t>Goal</a:t>
            </a:r>
            <a:r>
              <a:rPr lang="en-US" dirty="0">
                <a:solidFill>
                  <a:srgbClr val="CC00CC"/>
                </a:solidFill>
              </a:rPr>
              <a:t>: generate the black curve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26F28C8-F470-349E-1882-9E8A4D520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842" y="2243839"/>
            <a:ext cx="3471642" cy="20194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FFA9B89-203E-066D-BB56-BCE5D2E7136D}"/>
              </a:ext>
            </a:extLst>
          </p:cNvPr>
          <p:cNvSpPr txBox="1"/>
          <p:nvPr/>
        </p:nvSpPr>
        <p:spPr>
          <a:xfrm>
            <a:off x="1344383" y="1634412"/>
            <a:ext cx="2147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DFT: Likos et. al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6D6488-F692-A4BE-A53F-30822567AE19}"/>
              </a:ext>
            </a:extLst>
          </p:cNvPr>
          <p:cNvCxnSpPr>
            <a:cxnSpLocks/>
          </p:cNvCxnSpPr>
          <p:nvPr/>
        </p:nvCxnSpPr>
        <p:spPr>
          <a:xfrm>
            <a:off x="8267701" y="1404253"/>
            <a:ext cx="0" cy="4006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23FCA8-E761-933D-EF28-82AEC1D2426D}"/>
              </a:ext>
            </a:extLst>
          </p:cNvPr>
          <p:cNvSpPr txBox="1"/>
          <p:nvPr/>
        </p:nvSpPr>
        <p:spPr>
          <a:xfrm>
            <a:off x="8395207" y="1599434"/>
            <a:ext cx="345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MD: LAMMPs g(r) function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3AFEB27-1A53-55E6-192B-09989C33F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936" y="2189873"/>
            <a:ext cx="3413301" cy="212736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96C4C90-6A6A-9B0E-CE3A-7001223C11AD}"/>
              </a:ext>
            </a:extLst>
          </p:cNvPr>
          <p:cNvSpPr txBox="1"/>
          <p:nvPr/>
        </p:nvSpPr>
        <p:spPr>
          <a:xfrm>
            <a:off x="838200" y="5815331"/>
            <a:ext cx="105050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chemeClr val="accent1"/>
                </a:solidFill>
              </a:rPr>
              <a:t>Observation: </a:t>
            </a:r>
            <a:r>
              <a:rPr lang="en-US" sz="2100" dirty="0"/>
              <a:t>Number of bins for g(r) should be &lt; 0.1*max(</a:t>
            </a:r>
            <a:r>
              <a:rPr lang="en-US" sz="2100" b="1" dirty="0">
                <a:latin typeface="+mj-lt"/>
              </a:rPr>
              <a:t>Z/</a:t>
            </a:r>
            <a:r>
              <a:rPr lang="el-GR" sz="2100" b="1" i="0" dirty="0">
                <a:effectLst/>
                <a:latin typeface="+mj-lt"/>
              </a:rPr>
              <a:t>σ</a:t>
            </a:r>
            <a:r>
              <a:rPr lang="en-US" sz="2100" b="1" i="0" dirty="0">
                <a:effectLst/>
                <a:latin typeface="+mj-lt"/>
              </a:rPr>
              <a:t>).  To many bins can lead to noise.</a:t>
            </a:r>
            <a:r>
              <a:rPr lang="en-US" sz="2100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BD0300-77DC-D959-E4F9-526FC5900E26}"/>
              </a:ext>
            </a:extLst>
          </p:cNvPr>
          <p:cNvSpPr txBox="1"/>
          <p:nvPr/>
        </p:nvSpPr>
        <p:spPr>
          <a:xfrm>
            <a:off x="6365884" y="4180732"/>
            <a:ext cx="67173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+mj-lt"/>
              </a:rPr>
              <a:t>Z/</a:t>
            </a:r>
            <a:r>
              <a:rPr lang="el-GR" sz="1050" b="1" i="0" dirty="0">
                <a:effectLst/>
                <a:latin typeface="+mj-lt"/>
              </a:rPr>
              <a:t>σ</a:t>
            </a:r>
            <a:endParaRPr lang="en-US" sz="1050" b="1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102918-DFC4-CDDE-C8B0-D257E6276310}"/>
              </a:ext>
            </a:extLst>
          </p:cNvPr>
          <p:cNvSpPr txBox="1"/>
          <p:nvPr/>
        </p:nvSpPr>
        <p:spPr>
          <a:xfrm>
            <a:off x="10024845" y="4222062"/>
            <a:ext cx="67173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+mj-lt"/>
              </a:rPr>
              <a:t>Z/</a:t>
            </a:r>
            <a:r>
              <a:rPr lang="el-GR" sz="1050" b="1" i="0" dirty="0">
                <a:effectLst/>
                <a:latin typeface="+mj-lt"/>
              </a:rPr>
              <a:t>σ</a:t>
            </a:r>
            <a:endParaRPr lang="en-US" sz="1050" b="1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9137D8-DE3D-E75D-C1AB-BE0263CE64A6}"/>
              </a:ext>
            </a:extLst>
          </p:cNvPr>
          <p:cNvCxnSpPr/>
          <p:nvPr/>
        </p:nvCxnSpPr>
        <p:spPr>
          <a:xfrm flipH="1">
            <a:off x="8738235" y="3851910"/>
            <a:ext cx="133350" cy="1200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13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84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Preliminary Results: g11(r) at x = 0.1 &amp; ρ = 5.5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Results: g11(r) at x = 0.1 &amp; ρ = 5.5</dc:title>
  <dc:creator>William Ferguson</dc:creator>
  <cp:lastModifiedBy>Ferguson, William Thomas lupos (wtf8hu)</cp:lastModifiedBy>
  <cp:revision>2</cp:revision>
  <dcterms:created xsi:type="dcterms:W3CDTF">2023-06-12T05:04:43Z</dcterms:created>
  <dcterms:modified xsi:type="dcterms:W3CDTF">2023-06-12T13:00:29Z</dcterms:modified>
</cp:coreProperties>
</file>