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embedTrueTypeFonts="1" saveSubsetFonts="0">
  <p:sldMasterIdLst>
    <p:sldMasterId id="2147483679" r:id="rId5"/>
    <p:sldMasterId id="2147483681" r:id="rId6"/>
  </p:sldMasterIdLst>
  <p:notesMasterIdLst>
    <p:notesMasterId r:id="rId7"/>
  </p:notesMasterIdLst>
  <p:sldIdLst>
    <p:sldId id="256" r:id="rId8"/>
    <p:sldId id="258" r:id="rId9"/>
    <p:sldId id="259" r:id="rId10"/>
    <p:sldId id="260" r:id="rId11"/>
    <p:sldId id="261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62" r:id="rId20"/>
    <p:sldId id="263" r:id="rId21"/>
    <p:sldId id="265" r:id="rId22"/>
    <p:sldId id="266" r:id="rId23"/>
  </p:sldIdLst>
  <p:sldSz cx="9144000" cy="5143500"/>
  <p:notesSz cx="6858000" cy="9144000"/>
  <p:embeddedFontLst>
    <p:embeddedFont>
      <p:font typeface="Roboto" pitchFamily="0" charset="0"/>
      <p:regular r:id="rId24"/>
      <p:bold r:id="rId25"/>
      <p:boldItalic r:id="rId26"/>
    </p:embeddedFont>
    <p:embeddedFont>
      <p:font typeface="Roboto Medium" pitchFamily="0" charset="0"/>
      <p:regular r:id="rId27"/>
    </p:embeddedFont>
  </p:embeddedFontLst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43366583" val="1068" revOS="4"/>
      <pr:smFileRevision xmlns:pr="smNativeData" xmlns="smNativeData" dt="1743366583" val="101"/>
      <pr:guideOptions xmlns:pr="smNativeData" xmlns="smNativeData" dt="1743366583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>
      <p:cViewPr varScale="1">
        <p:scale>
          <a:sx n="125" d="100"/>
          <a:sy n="125" d="100"/>
        </p:scale>
        <p:origin x="288" y="244"/>
      </p:cViewPr>
      <p:guideLst x="0" y="0">
        <p:guide orient="horz" pos="3240"/>
        <p:guide orient="horz" pos="0"/>
        <p:guide orient="horz" pos="510"/>
        <p:guide pos="5533"/>
        <p:guide pos="397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6" d="100"/>
        <a:sy n="26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288" y="244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font" Target="fonts/font1.fntdata"/><Relationship Id="rId25" Type="http://schemas.openxmlformats.org/officeDocument/2006/relationships/font" Target="fonts/font2.fntdata"/><Relationship Id="rId26" Type="http://schemas.openxmlformats.org/officeDocument/2006/relationships/font" Target="fonts/font3.fntdata"/><Relationship Id="rId27" Type="http://schemas.openxmlformats.org/officeDocument/2006/relationships/font" Target="fonts/font4.fntdata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ChangeArrowheads="1"/>
            <a:extLst>
              <a:ext uri="smNativeData">
                <pr:smNativeData xmlns:pr="smNativeData" xmlns="smNativeData" val="SMDATA_15_t6npZxMAAAAlAAAACwAAAA0AAAAAWAIAADgEAADYJwAAUBkAAAAAAAAAAAAAAAAAAAEAAABQAAAAAAAAAAAA4D8AAAAAAADgPwAAAAAAAOA/AAAAAAAA4D8AAAAAAADgPwAAAAAAAOA/AAAAAAAA4D8AAAAAAADgPwAAAAAAAOA/AAAAAAAA4D8CAAAAjAAAAAAAAAAAAAAABY3H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VgVg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D/Hw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  <a:noFill/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3" name="Google Shape;4;n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BY3H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VgVgKAAAAACgAAAAoAAAAZAAAAGQAAAAAAAAAzMzMAAAAAABQAAAAUAAAAGQAAABkAAAAAAAAABcAAAAUAAAAAAAAAAAAAAD/fwAA/38AAAAAAAAJAAAABAAAAAD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2/AAD/Hw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 cap="none"/>
            </a:lvl1pPr>
            <a:lvl2pPr marL="9144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 cap="none"/>
            </a:lvl2pPr>
            <a:lvl3pPr marL="13716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 cap="none"/>
            </a:lvl3pPr>
            <a:lvl4pPr marL="18288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 cap="none"/>
            </a:lvl4pPr>
            <a:lvl5pPr marL="22860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 cap="none"/>
            </a:lvl5pPr>
            <a:lvl6pPr marL="27432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 cap="none"/>
            </a:lvl6pPr>
            <a:lvl7pPr marL="32004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 cap="none"/>
            </a:lvl7pPr>
            <a:lvl8pPr marL="36576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 cap="none"/>
            </a:lvl8pPr>
            <a:lvl9pPr marL="41148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 cap="none"/>
            </a:lvl9pPr>
          </a:lstStyle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3;g33ce85d903d_0_0:notes"/>
          <p:cNvSpPr>
            <a:spLocks noGrp="1" noChangeArrowheads="1"/>
            <a:extLst>
              <a:ext uri="smNativeData">
                <pr:smNativeData xmlns:pr="smNativeData" xmlns="smNativeData" val="SMDATA_15_t6npZxMAAAAlAAAACwAAAA0AAAAAWAIAADgEAADYJ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44;g33ce85d903d_0_0:notes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1;gdf29b9fb24_0_69:notes"/>
          <p:cNvSpPr>
            <a:spLocks noGrp="1" noChangeArrowheads="1"/>
            <a:extLst>
              <a:ext uri="smNativeData">
                <pr:smNativeData xmlns:pr="smNativeData" xmlns="smNativeData" val="SMDATA_15_t6npZxMAAAAlAAAACwAAAA0AAAAAWAIAADgEAADYJ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202;gdf29b9fb24_0_69:notes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1;gdf29b9fb24_0_69:notes"/>
          <p:cNvSpPr>
            <a:spLocks noGrp="1" noChangeArrowheads="1"/>
            <a:extLst>
              <a:ext uri="smNativeData">
                <pr:smNativeData xmlns:pr="smNativeData" xmlns="smNativeData" val="SMDATA_15_t6npZxMAAAAlAAAACwAAAA0AAAAAWAIAADgEAADYJ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202;gdf29b9fb24_0_69:notes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1;gdf29b9fb24_0_69:notes"/>
          <p:cNvSpPr>
            <a:spLocks noGrp="1" noChangeArrowheads="1"/>
            <a:extLst>
              <a:ext uri="smNativeData">
                <pr:smNativeData xmlns:pr="smNativeData" xmlns="smNativeData" val="SMDATA_15_t6npZxMAAAAlAAAACwAAAA0AAAAAWAIAADgEAADYJ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C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202;gdf29b9fb24_0_69:notes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9;gf98075b259_0_51:notes"/>
          <p:cNvSpPr>
            <a:spLocks noGrp="1" noChangeArrowheads="1"/>
            <a:extLst>
              <a:ext uri="smNativeData">
                <pr:smNativeData xmlns:pr="smNativeData" xmlns="smNativeData" val="SMDATA_15_t6npZxMAAAAlAAAACwAAAA0AAAAAWAIAADgEAADYJ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210;gf98075b259_0_51:notes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1;g30f7d84ce1d_0_388:notes"/>
          <p:cNvSpPr>
            <a:spLocks noGrp="1" noChangeArrowheads="1"/>
            <a:extLst>
              <a:ext uri="smNativeData">
                <pr:smNativeData xmlns:pr="smNativeData" xmlns="smNativeData" val="SMDATA_15_t6npZxMAAAAlAAAACwAAAA0AAAAAWAIAADgEAADYJ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232;g30f7d84ce1d_0_388:notes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8;g341727d1ac5_0_0:notes"/>
          <p:cNvSpPr>
            <a:spLocks noGrp="1" noChangeArrowheads="1"/>
            <a:extLst>
              <a:ext uri="smNativeData">
                <pr:smNativeData xmlns:pr="smNativeData" xmlns="smNativeData" val="SMDATA_15_t6npZxMAAAAlAAAACwAAAA0AAAAAWAIAADgEAADYJ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KHj6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239;g341727d1ac5_0_0:notes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1;gdf29b9fb24_0_69:notes"/>
          <p:cNvSpPr>
            <a:spLocks noGrp="1" noChangeArrowheads="1"/>
            <a:extLst>
              <a:ext uri="smNativeData">
                <pr:smNativeData xmlns:pr="smNativeData" xmlns="smNativeData" val="SMDATA_15_t6npZxMAAAAlAAAACwAAAA0AAAAAWAIAADgEAADYJ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202;gdf29b9fb24_0_69:notes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0;gde823becd0_0_40:notes"/>
          <p:cNvSpPr>
            <a:spLocks noGrp="1" noChangeArrowheads="1"/>
            <a:extLst>
              <a:ext uri="smNativeData">
                <pr:smNativeData xmlns:pr="smNativeData" xmlns="smNativeData" val="SMDATA_15_t6npZxMAAAAlAAAACwAAAA0AAAAAWAIAADgEAADYJ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61;gde823becd0_0_40:notes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8;g30f7d84ce1d_0_256:notes"/>
          <p:cNvSpPr>
            <a:spLocks noGrp="1" noChangeArrowheads="1"/>
            <a:extLst>
              <a:ext uri="smNativeData">
                <pr:smNativeData xmlns:pr="smNativeData" xmlns="smNativeData" val="SMDATA_15_t6npZxMAAAAlAAAACwAAAA0AAAAAWAIAADgEAADYJ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69;g30f7d84ce1d_0_256:notes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2;gf98075b259_0_20:notes"/>
          <p:cNvSpPr>
            <a:spLocks noGrp="1" noChangeArrowheads="1"/>
            <a:extLst>
              <a:ext uri="smNativeData">
                <pr:smNativeData xmlns:pr="smNativeData" xmlns="smNativeData" val="SMDATA_15_t6npZxMAAAAlAAAACwAAAA0AAAAAWAIAADgEAADYJ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D4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83;gf98075b259_0_20:notes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2;gf98075b259_0_38:notes"/>
          <p:cNvSpPr>
            <a:spLocks noGrp="1" noChangeArrowheads="1"/>
            <a:extLst>
              <a:ext uri="smNativeData">
                <pr:smNativeData xmlns:pr="smNativeData" xmlns="smNativeData" val="SMDATA_15_t6npZxMAAAAlAAAACwAAAA0AAAAAWAIAADgEAADYJ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DlJk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193;gf98075b259_0_38:notes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Ej2GT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1;gdf29b9fb24_0_69:notes"/>
          <p:cNvSpPr>
            <a:spLocks noGrp="1" noChangeArrowheads="1"/>
            <a:extLst>
              <a:ext uri="smNativeData">
                <pr:smNativeData xmlns:pr="smNativeData" xmlns="smNativeData" val="SMDATA_15_t6npZxMAAAAlAAAACwAAAA0AAAAAWAIAADgEAADYJ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202;gdf29b9fb24_0_69:notes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1;gdf29b9fb24_0_69:notes"/>
          <p:cNvSpPr>
            <a:spLocks noGrp="1" noChangeArrowheads="1"/>
            <a:extLst>
              <a:ext uri="smNativeData">
                <pr:smNativeData xmlns:pr="smNativeData" xmlns="smNativeData" val="SMDATA_15_t6npZxMAAAAlAAAACwAAAA0AAAAAWAIAADgEAADYJ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202;gdf29b9fb24_0_69:notes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1;gdf29b9fb24_0_69:notes"/>
          <p:cNvSpPr>
            <a:spLocks noGrp="1" noChangeArrowheads="1"/>
            <a:extLst>
              <a:ext uri="smNativeData">
                <pr:smNativeData xmlns:pr="smNativeData" xmlns="smNativeData" val="SMDATA_15_t6npZxMAAAAlAAAACwAAAA0AAAAAWAIAADgEAADYJ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NQdH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202;gdf29b9fb24_0_69:notes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1;gdf29b9fb24_0_69:notes"/>
          <p:cNvSpPr>
            <a:spLocks noGrp="1" noChangeArrowheads="1"/>
            <a:extLst>
              <a:ext uri="smNativeData">
                <pr:smNativeData xmlns:pr="smNativeData" xmlns="smNativeData" val="SMDATA_15_t6npZxMAAAAlAAAACwAAAA0AAAAAWAIAADgEAADYJwAAUBk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AIAADgEAADYJwAAUBkAABAAAAAmAAAACAAAAAEPAAAAAAAA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6096000" b="3429000"/>
            <a:pathLst>
              <a:path w="6096000" h="3429000" fill="none" extrusionOk="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</p:sp>
      <p:sp>
        <p:nvSpPr>
          <p:cNvPr id="3" name="Google Shape;202;gdf29b9fb24_0_69:notes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0;p2"/>
          <p:cNvPicPr>
            <a:extLst>
              <a:ext uri="smNativeData">
                <pr:smNativeData xmlns:pr="smNativeData" xmlns="smNativeData" val="SMDATA_17_t6npZ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CgAAAAAAAAAKAAAAAAAAAAAAAABkAAAAZAAAAAAAAAAjAAAABAAAAGQAAAAXAAAAFAAAAAAAAAAAAAAA/38AAP9/AAAAAAAACQAAAAQAAABAUt8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OT////w////dDgAANEfAAAQAAAAJgAAAAgAAAD//////////w=="/>
              </a:ext>
            </a:extLst>
          </p:cNvPicPr>
          <p:nvPr/>
        </p:nvPicPr>
        <p:blipFill>
          <a:blip r:embed="rId2"/>
          <a:srcRect l="100" t="0" r="100" b="0"/>
          <a:stretch>
            <a:fillRect/>
          </a:stretch>
        </p:blipFill>
        <p:spPr>
          <a:xfrm>
            <a:off x="-17780" y="-10160"/>
            <a:ext cx="9194800" cy="51822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Google Shape;11;p2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UAAMMaAADUOAAAuB0AABAAAAAmAAAACAAAAD2wAAAAAAAA"/>
              </a:ext>
            </a:extLst>
          </p:cNvSpPr>
          <p:nvPr>
            <p:ph type="subTitle" idx="1"/>
          </p:nvPr>
        </p:nvSpPr>
        <p:spPr>
          <a:xfrm>
            <a:off x="944880" y="4350385"/>
            <a:ext cx="8293100" cy="48069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cap="none">
                <a:solidFill>
                  <a:srgbClr val="FFFFFF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cap="none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cap="none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cap="none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cap="none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cap="none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cap="none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cap="none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cap="none"/>
            </a:lvl9pPr>
          </a:lstStyle>
          <a:p>
            <a:pPr/>
          </a:p>
        </p:txBody>
      </p:sp>
      <p:sp>
        <p:nvSpPr>
          <p:cNvPr id="4" name="Google Shape;12;p2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UAAOIKAAA1MwAAfxkAABAAAAAmAAAACAAAAD2wAAAAAAAA"/>
              </a:ext>
            </a:extLst>
          </p:cNvSpPr>
          <p:nvPr>
            <p:ph type="title"/>
          </p:nvPr>
        </p:nvSpPr>
        <p:spPr>
          <a:xfrm>
            <a:off x="944880" y="1769110"/>
            <a:ext cx="7379335" cy="237553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600" cap="none">
                <a:solidFill>
                  <a:srgbClr val="FFFFFF"/>
                </a:solidFill>
              </a:defRPr>
            </a:lvl1pPr>
            <a:lvl2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 cap="none"/>
            </a:lvl2pPr>
            <a:lvl3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 cap="none"/>
            </a:lvl3pPr>
            <a:lvl4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 cap="none"/>
            </a:lvl4pPr>
            <a:lvl5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 cap="none"/>
            </a:lvl5pPr>
            <a:lvl6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 cap="none"/>
            </a:lvl6pPr>
            <a:lvl7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 cap="none"/>
            </a:lvl7pPr>
            <a:lvl8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 cap="none"/>
            </a:lvl8pPr>
            <a:lvl9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 cap="none"/>
            </a:lvl9pPr>
          </a:lstStyle>
          <a:p>
            <a:pPr/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6;p11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gAe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AkCAAB/NwAAxwgAABAAAAAmAAAACAAAADy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;p12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AkCAAB/NwAAxwgAABAAAAAmAAAACAAAADy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49;p12"/>
          <p:cNvSpPr>
            <a:extLst>
              <a:ext uri="smNativeData">
                <pr:smNativeData xmlns:pr="smNativeData" xmlns="smNativeData" val="SMDATA_15_t6npZxMAAAAlAAAAZAAAAA0AAAAAkAAAAJAAAACQAAAAkAAAAAAAAAABAAAAAAAAAAEAAABQAAAAAAAAAAAA4D8AAAAAAADgPwAAAAAAAOA/AAAAAAAA4D8AAAAAAADgPwAAAAAAAOA/AAAAAAAA4D8AAAAAAADgPwAAAAAAAOA/AAAAAAAA4D8CAAAAjAAAAAEAAAAAAAAA+/v+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NsaW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+/v+AAAAAAEAAAAAAAAAAAAAAAAAAAAAAAAAAAAAAAAAAAAAAAAAAAAAAAJ/f38AAAAAA8zMzADAwP8Af39/AAAAAAAAAAAAAAAAAAAAAAAAAAAAIQAAABgAAAAUAAAAogMAAGYIAADGNAAAZB0AABAAAAAmAAAACAAAAP//////////"/>
              </a:ext>
            </a:extLst>
          </p:cNvSpPr>
          <p:nvPr/>
        </p:nvSpPr>
        <p:spPr>
          <a:xfrm>
            <a:off x="590550" y="1365250"/>
            <a:ext cx="7988300" cy="3412490"/>
          </a:xfrm>
          <a:prstGeom prst="rect">
            <a:avLst/>
          </a:prstGeom>
          <a:solidFill>
            <a:srgbClr val="FBFBFE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50;p12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gAe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QQAAFQJAAA/NwAAlR4AABAAAAAmAAAACAAAAD2wAAAAAAAA"/>
              </a:ext>
            </a:extLst>
          </p:cNvSpPr>
          <p:nvPr>
            <p:ph type="subTitle" idx="1"/>
          </p:nvPr>
        </p:nvSpPr>
        <p:spPr>
          <a:xfrm>
            <a:off x="755015" y="1516380"/>
            <a:ext cx="8225790" cy="345503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 cap="none">
                <a:latin typeface="Courier New" pitchFamily="3" charset="-52"/>
                <a:ea typeface="Arial" pitchFamily="2" charset="-52"/>
                <a:cs typeface="Arial" pitchFamily="2" charset="-52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9pPr>
          </a:lstStyle>
          <a:p>
            <a:pPr/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2;p13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CBwQ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AkCAAB/NwAAxwgAABAAAAAmAAAACAAAADy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53;p13"/>
          <p:cNvSpPr>
            <a:extLst>
              <a:ext uri="smNativeData">
                <pr:smNativeData xmlns:pr="smNativeData" xmlns="smNativeData" val="SMDATA_15_t6npZxMAAAAlAAAAZAAAAA0AAAAAkAAAAJAAAACQAAAAkAAAAAAAAAABAAAAAAAAAAEAAABQAAAAAAAAAAAA4D8AAAAAAADgPwAAAAAAAOA/AAAAAAAA4D8AAAAAAADgPwAAAAAAAOA/AAAAAAAA4D8AAAAAAADgPwAAAAAAAOA/AAAAAAAA4D8CAAAAjAAAAAEAAAAAAAAAAA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AAAAAEAAAAAAAAAAAAAAAAAAAAAAAAAAAAAAAAAAAAAAAAAAAAAAAJ/f38AAAAAA8zMzADAwP8Af39/AAAAAAAAAAAAAAAAAAAAAAAAAAAAIQAAABgAAAAUAAAAogMAAGYIAADGNAAAZB0AABAAAAAmAAAACAAAAP//////////"/>
              </a:ext>
            </a:extLst>
          </p:cNvSpPr>
          <p:nvPr/>
        </p:nvSpPr>
        <p:spPr>
          <a:xfrm>
            <a:off x="590550" y="1365250"/>
            <a:ext cx="7988300" cy="341249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54;p13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EBAQ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QQAAFQJAAA/NwAAlR4AABAAAAAmAAAACAAAAD2wAAAAAAAA"/>
              </a:ext>
            </a:extLst>
          </p:cNvSpPr>
          <p:nvPr>
            <p:ph type="subTitle" idx="1"/>
          </p:nvPr>
        </p:nvSpPr>
        <p:spPr>
          <a:xfrm>
            <a:off x="755015" y="1516380"/>
            <a:ext cx="8225790" cy="345503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 cap="none">
                <a:solidFill>
                  <a:srgbClr val="FFFFFF"/>
                </a:solidFill>
                <a:latin typeface="Courier New" pitchFamily="3" charset="-52"/>
                <a:ea typeface="Arial" pitchFamily="2" charset="-52"/>
                <a:cs typeface="Arial" pitchFamily="2" charset="-52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>
                <a:solidFill>
                  <a:srgbClr val="FFFFFF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>
                <a:solidFill>
                  <a:srgbClr val="FFFFFF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>
                <a:solidFill>
                  <a:srgbClr val="FFFFFF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>
                <a:solidFill>
                  <a:srgbClr val="FFFFFF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>
                <a:solidFill>
                  <a:srgbClr val="FFFFFF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>
                <a:solidFill>
                  <a:srgbClr val="FFFFFF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>
                <a:solidFill>
                  <a:srgbClr val="FFFFFF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>
                <a:solidFill>
                  <a:srgbClr val="FFFFFF"/>
                </a:solidFill>
              </a:defRPr>
            </a:lvl9pPr>
          </a:lstStyle>
          <a:p>
            <a:pPr/>
          </a:p>
        </p:txBody>
      </p:sp>
    </p:spTree>
  </p:cSld>
  <p:clrMapOvr>
    <a:masterClrMapping/>
  </p:clrMapOvr>
</p:sldLayout>
</file>

<file path=ppt/slideLayouts/slideLayout1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;p14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jfs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AkCAAB/NwAAxwgAABAAAAAmAAAACAAAADy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57;p14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LIj1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QMAAE8IAAANJAAA3w0AABAAAAAmAAAACAAAAD2wAAAAAAAA"/>
              </a:ext>
            </a:extLst>
          </p:cNvSpPr>
          <p:nvPr>
            <p:ph type="subTitle" idx="1"/>
          </p:nvPr>
        </p:nvSpPr>
        <p:spPr>
          <a:xfrm>
            <a:off x="544195" y="1350645"/>
            <a:ext cx="5316220" cy="90424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300" b="0" cap="none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9pPr>
          </a:lstStyle>
          <a:p>
            <a:pPr/>
          </a:p>
        </p:txBody>
      </p:sp>
      <p:sp>
        <p:nvSpPr>
          <p:cNvPr id="4" name="Google Shape;58;p14"/>
          <p:cNvSpPr>
            <a:extLst>
              <a:ext uri="smNativeData">
                <pr:smNativeData xmlns:pr="smNativeData" xmlns="smNativeData" val="SMDATA_15_t6npZxMAAAAlAAAAZAAAAA0AAAAAkAAAAJAAAACQAAAAkAAAAAAAAAABAAAAAAAAAAEAAABQAAAAAAAAAAAA4D8AAAAAAADgPwAAAAAAAOA/AAAAAAAA4D8AAAAAAADgPwAAAAAAAOA/AAAAAAAA4D8AAAAAAADgPwAAAAAAAOA/AAAAAAAA4D8CAAAAjAAAAAEAAAAAAAAA+/v+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+/v+AAAAAAEAAAAAAAAAAAAAAAAAAAAAAAAAAAAAAAAAAAAAAAAAAAAAAAJ/f38AAAAAA8zMzADAwP8Af39/AAAAAAAAAAAAAAAAAAAAAAAAAAAAIQAAABgAAAAUAAAAuwMAADENAACQNAAAWhwAABAAAAAmAAAACAAAAP//////////"/>
              </a:ext>
            </a:extLst>
          </p:cNvSpPr>
          <p:nvPr/>
        </p:nvSpPr>
        <p:spPr>
          <a:xfrm>
            <a:off x="606425" y="2144395"/>
            <a:ext cx="7938135" cy="2464435"/>
          </a:xfrm>
          <a:prstGeom prst="rect">
            <a:avLst/>
          </a:prstGeom>
          <a:solidFill>
            <a:srgbClr val="FBFBFE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Google Shape;59;p14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wMD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AQAAKgNAAByMwAAMhwAABAAAAAmAAAACAAAAD2wAAAAAAAA"/>
              </a:ext>
            </a:extLst>
          </p:cNvSpPr>
          <p:nvPr>
            <p:ph type="subTitle" idx="2"/>
          </p:nvPr>
        </p:nvSpPr>
        <p:spPr>
          <a:xfrm>
            <a:off x="795020" y="2219960"/>
            <a:ext cx="7567930" cy="236347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300" cap="none">
                <a:latin typeface="Courier New" pitchFamily="3" charset="-52"/>
                <a:ea typeface="Arial" pitchFamily="2" charset="-52"/>
                <a:cs typeface="Arial" pitchFamily="2" charset="-52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9pPr>
          </a:lstStyle>
          <a:p>
            <a:pPr/>
          </a:p>
        </p:txBody>
      </p:sp>
    </p:spTree>
  </p:cSld>
  <p:clrMapOvr>
    <a:masterClrMapping/>
  </p:clrMapOvr>
</p:sldLayout>
</file>

<file path=ppt/slideLayouts/slideLayout1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1;p15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AkCAAB/NwAAxwgAABAAAAAmAAAACAAAADy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62;p15"/>
          <p:cNvSpPr>
            <a:extLst>
              <a:ext uri="smNativeData">
                <pr:smNativeData xmlns:pr="smNativeData" xmlns="smNativeData" val="SMDATA_15_t6npZxMAAAAlAAAAZAAAAA0AAAAAkAAAAJAAAACQAAAAkAAAAAAAAAABAAAAAAAAAAEAAABQAAAAAAAAAAAA4D8AAAAAAADgPwAAAAAAAOA/AAAAAAAA4D8AAAAAAADgPwAAAAAAAOA/AAAAAAAA4D8AAAAAAADgPwAAAAAAAOA/AAAAAAAA4D8CAAAAjAAAAAEAAAAAAAAA+/v+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+/v+AAAAAAEAAAAAAAAAAAAAAAAAAAAAAAAAAAAAAAAAAAAAAAAAAAAAAAJ/f38AAAAAA8zMzADAwP8Af39/AAAAAAAAAAAAAAAAAAAAAAAAAAAAIQAAABgAAAAUAAAAOwIAAIQIAABxHwAAZB0AABAAAAAmAAAACAAAAP//////////"/>
              </a:ext>
            </a:extLst>
          </p:cNvSpPr>
          <p:nvPr/>
        </p:nvSpPr>
        <p:spPr>
          <a:xfrm>
            <a:off x="362585" y="1384300"/>
            <a:ext cx="4748530" cy="3393440"/>
          </a:xfrm>
          <a:prstGeom prst="rect">
            <a:avLst/>
          </a:prstGeom>
          <a:solidFill>
            <a:srgbClr val="FBFBFE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63;p15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BMJAABSHgAAVB4AABAAAAAmAAAACAAAAD2wAAAAAAAA"/>
              </a:ext>
            </a:extLst>
          </p:cNvSpPr>
          <p:nvPr>
            <p:ph type="subTitle" idx="1"/>
          </p:nvPr>
        </p:nvSpPr>
        <p:spPr>
          <a:xfrm>
            <a:off x="500380" y="1475105"/>
            <a:ext cx="4428490" cy="345503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300" cap="none">
                <a:latin typeface="Courier New" pitchFamily="3" charset="-52"/>
                <a:ea typeface="Arial" pitchFamily="2" charset="-52"/>
                <a:cs typeface="Arial" pitchFamily="2" charset="-52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300" cap="none"/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5" name="Google Shape;64;p15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CIAABMJAACPNQAAIh0AABAAAAAmAAAACAAAAD2wAAAAAAAA"/>
              </a:ext>
            </a:extLst>
          </p:cNvSpPr>
          <p:nvPr>
            <p:ph type="subTitle" idx="2"/>
          </p:nvPr>
        </p:nvSpPr>
        <p:spPr>
          <a:xfrm>
            <a:off x="5554980" y="1475105"/>
            <a:ext cx="3151505" cy="326072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300" b="0" cap="none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9pPr>
          </a:lstStyle>
          <a:p>
            <a:pPr/>
          </a:p>
        </p:txBody>
      </p:sp>
    </p:spTree>
  </p:cSld>
  <p:clrMapOvr>
    <a:masterClrMapping/>
  </p:clrMapOvr>
</p:sldLayout>
</file>

<file path=ppt/slideLayouts/slideLayout1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1;p28"/>
          <p:cNvSpPr>
            <a:spLocks noGrp="1" noChangeArrowheads="1"/>
            <a:extLst>
              <a:ext uri="smNativeData">
                <pr:smNativeData xmlns:pr="smNativeData" xmlns="smNativeData" val="SMDATA_15_t6npZxMAAAAlAAAAZAAAAE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BihE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PALAADlMwAAHREAABAgAAAmAAAACAAAAL2wAAAAAAAA"/>
              </a:ext>
            </a:extLst>
          </p:cNvSpPr>
          <p:nvPr>
            <p:ph type="title"/>
          </p:nvPr>
        </p:nvSpPr>
        <p:spPr>
          <a:xfrm>
            <a:off x="500380" y="1940560"/>
            <a:ext cx="7935595" cy="841375"/>
          </a:xfrm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3600" cap="none"/>
            </a:lvl1pPr>
            <a:lvl2pPr>
              <a:spcBef>
                <a:spcPts val="0"/>
              </a:spcBef>
              <a:spcAft>
                <a:spcPts val="0"/>
              </a:spcAft>
              <a:buNone/>
              <a:defRPr sz="3600" cap="none"/>
            </a:lvl2pPr>
            <a:lvl3pPr>
              <a:spcBef>
                <a:spcPts val="0"/>
              </a:spcBef>
              <a:spcAft>
                <a:spcPts val="0"/>
              </a:spcAft>
              <a:buNone/>
              <a:defRPr sz="3600" cap="none"/>
            </a:lvl3pPr>
            <a:lvl4pPr>
              <a:spcBef>
                <a:spcPts val="0"/>
              </a:spcBef>
              <a:spcAft>
                <a:spcPts val="0"/>
              </a:spcAft>
              <a:buNone/>
              <a:defRPr sz="3600" cap="none"/>
            </a:lvl4pPr>
            <a:lvl5pPr>
              <a:spcBef>
                <a:spcPts val="0"/>
              </a:spcBef>
              <a:spcAft>
                <a:spcPts val="0"/>
              </a:spcAft>
              <a:buNone/>
              <a:defRPr sz="3600" cap="none"/>
            </a:lvl5pPr>
            <a:lvl6pPr>
              <a:spcBef>
                <a:spcPts val="0"/>
              </a:spcBef>
              <a:spcAft>
                <a:spcPts val="0"/>
              </a:spcAft>
              <a:buNone/>
              <a:defRPr sz="3600" cap="none"/>
            </a:lvl6pPr>
            <a:lvl7pPr>
              <a:spcBef>
                <a:spcPts val="0"/>
              </a:spcBef>
              <a:spcAft>
                <a:spcPts val="0"/>
              </a:spcAft>
              <a:buNone/>
              <a:defRPr sz="3600" cap="none"/>
            </a:lvl7pPr>
            <a:lvl8pPr>
              <a:spcBef>
                <a:spcPts val="0"/>
              </a:spcBef>
              <a:spcAft>
                <a:spcPts val="0"/>
              </a:spcAft>
              <a:buNone/>
              <a:defRPr sz="3600" cap="none"/>
            </a:lvl8pPr>
            <a:lvl9pPr>
              <a:spcBef>
                <a:spcPts val="0"/>
              </a:spcBef>
              <a:spcAft>
                <a:spcPts val="0"/>
              </a:spcAft>
              <a:buNone/>
              <a:defRPr sz="3600" cap="none"/>
            </a:lvl9pPr>
          </a:lstStyle>
          <a:p>
            <a:pPr/>
          </a:p>
        </p:txBody>
      </p:sp>
      <p:sp>
        <p:nvSpPr>
          <p:cNvPr id="3" name="Google Shape;122;p28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07B1BB6-F8DD-2EED-93C3-0EB8558D655B}" type="slidenum">
              <a:rPr lang="ru-ru" cap="none"/>
              <a:t/>
            </a:fld>
            <a:endParaRPr lang="ru-ru" cap="none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4;p29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07B2F9B-D5DD-2ED9-93C3-238C618D6576}" type="slidenum">
              <a:rPr lang="ru-ru" cap="none"/>
              <a:t/>
            </a:fld>
            <a:endParaRPr lang="ru-ru" cap="none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6;p30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AkCAAB/NwAAEAgAABAAAAAmAAAACAAAADy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</p:spTree>
  </p:cSld>
  <p:clrMapOvr>
    <a:masterClrMapping/>
  </p:clrMapOvr>
</p:sldLayout>
</file>

<file path=ppt/slideLayouts/slideLayout1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8;p31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D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AkCAAB/NwAAEAgAABAAAAAmAAAACAAAADy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129;p31"/>
          <p:cNvSpPr>
            <a:extLst>
              <a:ext uri="smNativeData">
                <pr:smNativeData xmlns:pr="smNativeData" xmlns="smNativeData" val="SMDATA_15_t6npZxMAAAAlAAAAZAAAAA0AAAAAkAAAAJAAAACQAAAAkAAAAAAAAAABAAAAAAAAAAEAAABQAAAAAAAAAAAA4D8AAAAAAADgPwAAAAAAAOA/AAAAAAAA4D8AAAAAAADgPwAAAAAAAOA/AAAAAAAA4D8AAAAAAADgPwAAAAAAAOA/AAAAAAAA4D8CAAAAjAAAAAEAAAAAAAAA+/v+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//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+/v+AP///wEAAAAAAAAAAAAAAAAAAAAAAAAAAAAAAAAAAAAAAAAAAAAAAAJ/f38AWVlZA8zMzADAwP8Af39/AAAAAAAAAAAAAAAAAAAAAAAAAAAAIQAAABgAAAAUAAAAuwMAAN4IAACQNAAAzB4AABAAAAAmAAAACAAAAP//////////"/>
              </a:ext>
            </a:extLst>
          </p:cNvSpPr>
          <p:nvPr/>
        </p:nvSpPr>
        <p:spPr>
          <a:xfrm>
            <a:off x="606425" y="1441450"/>
            <a:ext cx="7938135" cy="3564890"/>
          </a:xfrm>
          <a:prstGeom prst="rect">
            <a:avLst/>
          </a:prstGeom>
          <a:solidFill>
            <a:srgbClr val="FBFBFE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130;p31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D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QAADQJAAAuNwAAdR4AABAAAAAmAAAACAAAAD2wAAAAAAAA"/>
              </a:ext>
            </a:extLst>
          </p:cNvSpPr>
          <p:nvPr>
            <p:ph type="subTitle" idx="1"/>
          </p:nvPr>
        </p:nvSpPr>
        <p:spPr>
          <a:xfrm>
            <a:off x="743585" y="1496060"/>
            <a:ext cx="8226425" cy="345503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 cap="none">
                <a:latin typeface="Courier New" pitchFamily="3" charset="-52"/>
                <a:ea typeface="Arial" pitchFamily="2" charset="-52"/>
                <a:cs typeface="Arial" pitchFamily="2" charset="-52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9pPr>
          </a:lstStyle>
          <a:p>
            <a:pPr/>
          </a:p>
        </p:txBody>
      </p:sp>
    </p:spTree>
  </p:cSld>
  <p:clrMapOvr>
    <a:masterClrMapping/>
  </p:clrMapOvr>
</p:sldLayout>
</file>

<file path=ppt/slideLayouts/slideLayout1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MAIN_POI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2;p32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//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gQAAHACAABpMwAAmhsAABAAAAAmAAAACAAAAL2wAAAAAAAA"/>
              </a:ext>
            </a:extLst>
          </p:cNvSpPr>
          <p:nvPr>
            <p:ph type="title"/>
          </p:nvPr>
        </p:nvSpPr>
        <p:spPr>
          <a:xfrm>
            <a:off x="651510" y="396240"/>
            <a:ext cx="7705725" cy="4090670"/>
          </a:xfrm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4600" cap="none"/>
            </a:lvl1pPr>
            <a:lvl2pPr>
              <a:spcBef>
                <a:spcPts val="0"/>
              </a:spcBef>
              <a:spcAft>
                <a:spcPts val="0"/>
              </a:spcAft>
              <a:buNone/>
              <a:defRPr sz="5000" cap="none"/>
            </a:lvl2pPr>
            <a:lvl3pPr>
              <a:spcBef>
                <a:spcPts val="0"/>
              </a:spcBef>
              <a:spcAft>
                <a:spcPts val="0"/>
              </a:spcAft>
              <a:buNone/>
              <a:defRPr sz="5000" cap="none"/>
            </a:lvl3pPr>
            <a:lvl4pPr>
              <a:spcBef>
                <a:spcPts val="0"/>
              </a:spcBef>
              <a:spcAft>
                <a:spcPts val="0"/>
              </a:spcAft>
              <a:buNone/>
              <a:defRPr sz="5000" cap="none"/>
            </a:lvl4pPr>
            <a:lvl5pPr>
              <a:spcBef>
                <a:spcPts val="0"/>
              </a:spcBef>
              <a:spcAft>
                <a:spcPts val="0"/>
              </a:spcAft>
              <a:buNone/>
              <a:defRPr sz="5000" cap="none"/>
            </a:lvl5pPr>
            <a:lvl6pPr>
              <a:spcBef>
                <a:spcPts val="0"/>
              </a:spcBef>
              <a:spcAft>
                <a:spcPts val="0"/>
              </a:spcAft>
              <a:buNone/>
              <a:defRPr sz="5000" cap="none"/>
            </a:lvl6pPr>
            <a:lvl7pPr>
              <a:spcBef>
                <a:spcPts val="0"/>
              </a:spcBef>
              <a:spcAft>
                <a:spcPts val="0"/>
              </a:spcAft>
              <a:buNone/>
              <a:defRPr sz="5000" cap="none"/>
            </a:lvl7pPr>
            <a:lvl8pPr>
              <a:spcBef>
                <a:spcPts val="0"/>
              </a:spcBef>
              <a:spcAft>
                <a:spcPts val="0"/>
              </a:spcAft>
              <a:buNone/>
              <a:defRPr sz="5000" cap="none"/>
            </a:lvl8pPr>
            <a:lvl9pPr>
              <a:spcBef>
                <a:spcPts val="0"/>
              </a:spcBef>
              <a:spcAft>
                <a:spcPts val="0"/>
              </a:spcAft>
              <a:buNone/>
              <a:defRPr sz="5000" cap="none"/>
            </a:lvl9pPr>
          </a:lstStyle>
          <a:p>
            <a:pPr/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;p3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PsKAADlMwAABhIAABAAAAAmAAAACAAAAL2wAAAAAAAA"/>
              </a:ext>
            </a:extLst>
          </p:cNvSpPr>
          <p:nvPr>
            <p:ph type="title"/>
          </p:nvPr>
        </p:nvSpPr>
        <p:spPr>
          <a:xfrm>
            <a:off x="500380" y="1784985"/>
            <a:ext cx="7935595" cy="1144905"/>
          </a:xfrm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3600" cap="none"/>
            </a:lvl1pPr>
            <a:lvl2pPr>
              <a:spcBef>
                <a:spcPts val="0"/>
              </a:spcBef>
              <a:spcAft>
                <a:spcPts val="0"/>
              </a:spcAft>
              <a:buNone/>
              <a:defRPr sz="3600" cap="none"/>
            </a:lvl2pPr>
            <a:lvl3pPr>
              <a:spcBef>
                <a:spcPts val="0"/>
              </a:spcBef>
              <a:spcAft>
                <a:spcPts val="0"/>
              </a:spcAft>
              <a:buNone/>
              <a:defRPr sz="3600" cap="none"/>
            </a:lvl3pPr>
            <a:lvl4pPr>
              <a:spcBef>
                <a:spcPts val="0"/>
              </a:spcBef>
              <a:spcAft>
                <a:spcPts val="0"/>
              </a:spcAft>
              <a:buNone/>
              <a:defRPr sz="3600" cap="none"/>
            </a:lvl4pPr>
            <a:lvl5pPr>
              <a:spcBef>
                <a:spcPts val="0"/>
              </a:spcBef>
              <a:spcAft>
                <a:spcPts val="0"/>
              </a:spcAft>
              <a:buNone/>
              <a:defRPr sz="3600" cap="none"/>
            </a:lvl5pPr>
            <a:lvl6pPr>
              <a:spcBef>
                <a:spcPts val="0"/>
              </a:spcBef>
              <a:spcAft>
                <a:spcPts val="0"/>
              </a:spcAft>
              <a:buNone/>
              <a:defRPr sz="3600" cap="none"/>
            </a:lvl6pPr>
            <a:lvl7pPr>
              <a:spcBef>
                <a:spcPts val="0"/>
              </a:spcBef>
              <a:spcAft>
                <a:spcPts val="0"/>
              </a:spcAft>
              <a:buNone/>
              <a:defRPr sz="3600" cap="none"/>
            </a:lvl7pPr>
            <a:lvl8pPr>
              <a:spcBef>
                <a:spcPts val="0"/>
              </a:spcBef>
              <a:spcAft>
                <a:spcPts val="0"/>
              </a:spcAft>
              <a:buNone/>
              <a:defRPr sz="3600" cap="none"/>
            </a:lvl8pPr>
            <a:lvl9pPr>
              <a:spcBef>
                <a:spcPts val="0"/>
              </a:spcBef>
              <a:spcAft>
                <a:spcPts val="0"/>
              </a:spcAft>
              <a:buNone/>
              <a:defRPr sz="3600" cap="none"/>
            </a:lvl9pPr>
          </a:lstStyle>
          <a:p>
            <a:pPr/>
          </a:p>
        </p:txBody>
      </p:sp>
      <p:sp>
        <p:nvSpPr>
          <p:cNvPr id="3" name="Google Shape;15;p3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07B7764-2ADD-2E81-93C3-DCD4398D6589}" type="slidenum">
              <a:rPr lang="ru-ru" cap="none"/>
              <a:t/>
            </a:fld>
            <a:endParaRPr lang="ru-ru" cap="none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CUSTOM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33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D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AkCAAB/NwAAxwgAABAAAAAmAAAACAAAAD2wAAAAAAAA"/>
              </a:ext>
            </a:extLst>
          </p:cNvSpPr>
          <p:nvPr>
            <p:ph type="title"/>
          </p:nvPr>
        </p:nvSpPr>
        <p:spPr>
          <a:xfrm>
            <a:off x="500380" y="330835"/>
            <a:ext cx="8521065" cy="109601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135;p33"/>
          <p:cNvSpPr>
            <a:extLst>
              <a:ext uri="smNativeData">
                <pr:smNativeData xmlns:pr="smNativeData" xmlns="smNativeData" val="SMDATA_15_t6npZxMAAAAlAAAAZAAAAA0AAAAAkAAAAJAAAACQAAAAkAAAAAAAAAABAAAAAAAAAAEAAABQAAAAAAAAAAAA4D8AAAAAAADgPwAAAAAAAOA/AAAAAAAA4D8AAAAAAADgPwAAAAAAAOA/AAAAAAAA4D8AAAAAAADgPwAAAAAAAOA/AAAAAAAA4D8CAAAAjAAAAAEAAAAAAAAAAA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D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P///wEAAAAAAAAAAAAAAAAAAAAAAAAAAAAAAAAAAAAAAAAAAAAAAAJ/f38AWVlZA8zMzADAwP8Af39/AAAAAAAAAAAAAAAAAAAAAAAAAAAAIQAAABgAAAAUAAAAogMAAGYIAADGNAAAZB0AABAAAAAmAAAACAAAAP//////////"/>
              </a:ext>
            </a:extLst>
          </p:cNvSpPr>
          <p:nvPr/>
        </p:nvSpPr>
        <p:spPr>
          <a:xfrm>
            <a:off x="590550" y="1365250"/>
            <a:ext cx="7988300" cy="341249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136;p33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8A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QQAAFQJAAA/NwAAlR4AABAAAAAmAAAACAAAAD2wAAAAAAAA"/>
              </a:ext>
            </a:extLst>
          </p:cNvSpPr>
          <p:nvPr>
            <p:ph type="subTitle" idx="1"/>
          </p:nvPr>
        </p:nvSpPr>
        <p:spPr>
          <a:xfrm>
            <a:off x="755015" y="1516380"/>
            <a:ext cx="8225790" cy="345503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 cap="none">
                <a:solidFill>
                  <a:srgbClr val="FFFFFF"/>
                </a:solidFill>
                <a:latin typeface="Courier New" pitchFamily="3" charset="-52"/>
                <a:ea typeface="Arial" pitchFamily="2" charset="-52"/>
                <a:cs typeface="Arial" pitchFamily="2" charset="-52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>
                <a:solidFill>
                  <a:srgbClr val="FFFFFF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>
                <a:solidFill>
                  <a:srgbClr val="FFFFFF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>
                <a:solidFill>
                  <a:srgbClr val="FFFFFF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>
                <a:solidFill>
                  <a:srgbClr val="FFFFFF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>
                <a:solidFill>
                  <a:srgbClr val="FFFFFF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>
                <a:solidFill>
                  <a:srgbClr val="FFFFFF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>
                <a:solidFill>
                  <a:srgbClr val="FFFFFF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>
                <a:solidFill>
                  <a:srgbClr val="FFFFFF"/>
                </a:solidFill>
              </a:defRPr>
            </a:lvl9pPr>
          </a:lstStyle>
          <a:p>
            <a:pPr/>
          </a:p>
        </p:txBody>
      </p:sp>
    </p:spTree>
  </p:cSld>
  <p:clrMapOvr>
    <a:masterClrMapping/>
  </p:clrMapOvr>
</p:sldLayout>
</file>

<file path=ppt/slideLayouts/slideLayout2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CUSTOM_4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8;p34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//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AkCAAB/NwAAxwgAABAAAAAmAAAACAAAAD2wAAAAAAAA"/>
              </a:ext>
            </a:extLst>
          </p:cNvSpPr>
          <p:nvPr>
            <p:ph type="title"/>
          </p:nvPr>
        </p:nvSpPr>
        <p:spPr>
          <a:xfrm>
            <a:off x="500380" y="330835"/>
            <a:ext cx="8521065" cy="109601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139;p34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QMAAE8IAAANJAAA3w0AABAAAAAmAAAACAAAAD2wAAAAAAAA"/>
              </a:ext>
            </a:extLst>
          </p:cNvSpPr>
          <p:nvPr>
            <p:ph type="subTitle" idx="1"/>
          </p:nvPr>
        </p:nvSpPr>
        <p:spPr>
          <a:xfrm>
            <a:off x="544195" y="1350645"/>
            <a:ext cx="5316220" cy="90424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300" b="0" cap="none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9pPr>
          </a:lstStyle>
          <a:p>
            <a:pPr/>
          </a:p>
        </p:txBody>
      </p:sp>
      <p:sp>
        <p:nvSpPr>
          <p:cNvPr id="4" name="Google Shape;140;p34"/>
          <p:cNvSpPr>
            <a:extLst>
              <a:ext uri="smNativeData">
                <pr:smNativeData xmlns:pr="smNativeData" xmlns="smNativeData" val="SMDATA_15_t6npZxMAAAAlAAAAZAAAAA0AAAAAkAAAAJAAAACQAAAAkAAAAAAAAAABAAAAAAAAAAEAAABQAAAAAAAAAAAA4D8AAAAAAADgPwAAAAAAAOA/AAAAAAAA4D8AAAAAAADgPwAAAAAAAOA/AAAAAAAA4D8AAAAAAADgPwAAAAAAAOA/AAAAAAAA4D8CAAAAjAAAAAEAAAAAAAAA+/v+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+/v+AP///wEAAAAAAAAAAAAAAAAAAAAAAAAAAAAAAAAAAAAAAAAAAAAAAAJ/f38AWVlZA8zMzADAwP8Af39/AAAAAAAAAAAAAAAAAAAAAAAAAAAAIQAAABgAAAAUAAAAuwMAADENAACQNAAAWhwAABAAAAAmAAAACAAAAP//////////"/>
              </a:ext>
            </a:extLst>
          </p:cNvSpPr>
          <p:nvPr/>
        </p:nvSpPr>
        <p:spPr>
          <a:xfrm>
            <a:off x="606425" y="2144395"/>
            <a:ext cx="7938135" cy="2464435"/>
          </a:xfrm>
          <a:prstGeom prst="rect">
            <a:avLst/>
          </a:prstGeom>
          <a:solidFill>
            <a:srgbClr val="FBFBFE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Google Shape;141;p34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8A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AQAAKgNAAByMwAAMhwAABAAAAAmAAAACAAAAD2wAAAAAAAA"/>
              </a:ext>
            </a:extLst>
          </p:cNvSpPr>
          <p:nvPr>
            <p:ph type="subTitle" idx="2"/>
          </p:nvPr>
        </p:nvSpPr>
        <p:spPr>
          <a:xfrm>
            <a:off x="795020" y="2219960"/>
            <a:ext cx="7567930" cy="236347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300" cap="none">
                <a:latin typeface="Courier New" pitchFamily="3" charset="-52"/>
                <a:ea typeface="Arial" pitchFamily="2" charset="-52"/>
                <a:cs typeface="Arial" pitchFamily="2" charset="-52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9pPr>
          </a:lstStyle>
          <a:p>
            <a:pPr/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;p4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ASLg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AkCAAB/NwAAxwgAABAAAAAmAAAACAAAADy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;p5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AkCAAB/NwAAxwgAABAAAAAmAAAACAAAADy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20;p5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C4WPA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MYIAAB/NwAAyx0AABAAAAAmAAAACAAAAD2wAAAAAAAA"/>
              </a:ext>
            </a:extLst>
          </p:cNvSpPr>
          <p:nvPr>
            <p:ph idx="1"/>
          </p:nvPr>
        </p:nvSpPr>
        <p:spPr>
          <a:xfrm>
            <a:off x="500380" y="1426210"/>
            <a:ext cx="8521065" cy="341693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2385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 cap="none"/>
            </a:lvl1pPr>
            <a:lvl2pPr marL="914400" indent="-31115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 cap="none"/>
            </a:lvl2pPr>
            <a:lvl3pPr marL="1371600" indent="-31115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 cap="none"/>
            </a:lvl3pPr>
            <a:lvl4pPr marL="1828800" indent="-31115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 cap="none"/>
            </a:lvl4pPr>
            <a:lvl5pPr marL="2286000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 cap="none"/>
            </a:lvl5pPr>
            <a:lvl6pPr marL="2743200" indent="-31115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 cap="none"/>
            </a:lvl6pPr>
            <a:lvl7pPr marL="3200400" indent="-31115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 cap="none"/>
            </a:lvl7pPr>
            <a:lvl8pPr marL="3657600" indent="-31115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 cap="none"/>
            </a:lvl8pPr>
            <a:lvl9pPr marL="4114800" indent="-31115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 cap="none"/>
            </a:lvl9pPr>
          </a:lstStyle>
          <a:p>
            <a:pPr/>
          </a:p>
        </p:txBody>
      </p:sp>
      <p:sp>
        <p:nvSpPr>
          <p:cNvPr id="4" name="Google Shape;21;p5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Jg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07B09F0-BEDD-2EFF-93C3-48AA478D651D}" type="slidenum">
              <a:rPr lang="ru-ru" cap="none"/>
              <a:t/>
            </a:fld>
            <a:endParaRPr lang="ru-ru" cap="none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;p6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07B6966-28DD-2E9F-93C3-DECA278D658B}" type="slidenum">
              <a:rPr lang="ru-ru" cap="none"/>
              <a:t/>
            </a:fld>
            <a:endParaRPr lang="ru-ru" cap="none"/>
          </a:p>
        </p:txBody>
      </p:sp>
      <p:sp>
        <p:nvSpPr>
          <p:cNvPr id="3" name="Google Shape;24;p6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CheTw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A0FAAB/NwAAQREAABAAAAAmAAAACAAAAD2wAAAAAAAA"/>
              </a:ext>
            </a:extLst>
          </p:cNvSpPr>
          <p:nvPr>
            <p:ph type="title"/>
          </p:nvPr>
        </p:nvSpPr>
        <p:spPr>
          <a:xfrm>
            <a:off x="500380" y="821055"/>
            <a:ext cx="8521065" cy="198374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3200" cap="none"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4" name="Google Shape;25;p6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NACAAALMwAAsAcAABAAAAAmAAAACAAAAD2wAAAAAAAA"/>
              </a:ext>
            </a:extLst>
          </p:cNvSpPr>
          <p:nvPr>
            <p:ph type="subTitle" idx="1"/>
          </p:nvPr>
        </p:nvSpPr>
        <p:spPr>
          <a:xfrm>
            <a:off x="500380" y="457200"/>
            <a:ext cx="7797165" cy="79248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cap="none">
                <a:solidFill>
                  <a:srgbClr val="013D8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cap="none">
                <a:solidFill>
                  <a:srgbClr val="013D85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cap="none">
                <a:solidFill>
                  <a:srgbClr val="013D85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cap="none">
                <a:solidFill>
                  <a:srgbClr val="013D85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cap="none">
                <a:solidFill>
                  <a:srgbClr val="013D85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cap="none">
                <a:solidFill>
                  <a:srgbClr val="013D85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cap="none">
                <a:solidFill>
                  <a:srgbClr val="013D85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cap="none">
                <a:solidFill>
                  <a:srgbClr val="013D85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cap="none">
                <a:solidFill>
                  <a:srgbClr val="013D85"/>
                </a:solidFill>
              </a:defRPr>
            </a:lvl9pPr>
          </a:lstStyle>
          <a:p>
            <a:pPr/>
          </a:p>
        </p:txBody>
      </p:sp>
      <p:sp>
        <p:nvSpPr>
          <p:cNvPr id="5" name="Google Shape;26;p6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hMAAFMSAABQNwAA8BUAABAAAAAmAAAACAAAAD2wAAAAAAAA"/>
              </a:ext>
            </a:extLst>
          </p:cNvSpPr>
          <p:nvPr>
            <p:ph type="subTitle" idx="2"/>
          </p:nvPr>
        </p:nvSpPr>
        <p:spPr>
          <a:xfrm>
            <a:off x="3135630" y="2978785"/>
            <a:ext cx="5855970" cy="58737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 cap="none">
                <a:solidFill>
                  <a:srgbClr val="013D8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13D85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13D85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13D85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13D85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13D85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13D85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13D85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13D85"/>
                </a:solidFill>
              </a:defRPr>
            </a:lvl9pPr>
          </a:lstStyle>
          <a:p>
            <a:pPr/>
          </a:p>
        </p:txBody>
      </p:sp>
      <p:sp>
        <p:nvSpPr>
          <p:cNvPr id="6" name="Google Shape;27;p6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hMAACwUAABQNwAADBkAABAAAAAmAAAACAAAAD2wAAAAAAAA"/>
              </a:ext>
            </a:extLst>
          </p:cNvSpPr>
          <p:nvPr>
            <p:ph type="subTitle" idx="3"/>
          </p:nvPr>
        </p:nvSpPr>
        <p:spPr>
          <a:xfrm>
            <a:off x="3135630" y="3279140"/>
            <a:ext cx="5855970" cy="79248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cap="none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9pPr>
          </a:lstStyle>
          <a:p>
            <a:pPr/>
          </a:p>
        </p:txBody>
      </p:sp>
      <p:sp>
        <p:nvSpPr>
          <p:cNvPr id="7" name="Google Shape;28;p6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hMAAIgWAABQNwAA4hwAABAAAAAmAAAACAAAAD2wAAAAAAAA"/>
              </a:ext>
            </a:extLst>
          </p:cNvSpPr>
          <p:nvPr>
            <p:ph type="subTitle" idx="4"/>
          </p:nvPr>
        </p:nvSpPr>
        <p:spPr>
          <a:xfrm>
            <a:off x="3135630" y="3662680"/>
            <a:ext cx="5855970" cy="103251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cap="none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9pPr>
          </a:lstStyle>
          <a:p>
            <a:p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;p7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D0j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07B5B4F-01DD-2EAD-93C3-F7F8158D65A2}" type="slidenum">
              <a:rPr lang="ru-ru" cap="none"/>
              <a:t>‹#›</a:t>
            </a:fld>
            <a:endParaRPr lang="ru-ru" cap="none"/>
          </a:p>
        </p:txBody>
      </p:sp>
      <p:pic>
        <p:nvPicPr>
          <p:cNvPr id="3" name="Google Shape;31;p7"/>
          <p:cNvPicPr>
            <a:extLst>
              <a:ext uri="smNativeData">
                <pr:smNativeData xmlns:pr="smNativeData" xmlns="smNativeData" val="SMDATA_17_t6npZ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BAUt8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AAAAAAAAAAAQDgAAKQf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Google Shape;32;p7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gAe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gQAAHACAABpMwAAmhsAABAAAAAmAAAACAAAAL2wAAAAAAAA"/>
              </a:ext>
            </a:extLst>
          </p:cNvSpPr>
          <p:nvPr>
            <p:ph type="title"/>
          </p:nvPr>
        </p:nvSpPr>
        <p:spPr>
          <a:xfrm>
            <a:off x="651510" y="396240"/>
            <a:ext cx="7705725" cy="4090670"/>
          </a:xfrm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4600" cap="none"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5000" cap="none"/>
            </a:lvl2pPr>
            <a:lvl3pPr>
              <a:spcBef>
                <a:spcPts val="0"/>
              </a:spcBef>
              <a:spcAft>
                <a:spcPts val="0"/>
              </a:spcAft>
              <a:buNone/>
              <a:defRPr sz="5000" cap="none"/>
            </a:lvl3pPr>
            <a:lvl4pPr>
              <a:spcBef>
                <a:spcPts val="0"/>
              </a:spcBef>
              <a:spcAft>
                <a:spcPts val="0"/>
              </a:spcAft>
              <a:buNone/>
              <a:defRPr sz="5000" cap="none"/>
            </a:lvl4pPr>
            <a:lvl5pPr>
              <a:spcBef>
                <a:spcPts val="0"/>
              </a:spcBef>
              <a:spcAft>
                <a:spcPts val="0"/>
              </a:spcAft>
              <a:buNone/>
              <a:defRPr sz="5000" cap="none"/>
            </a:lvl5pPr>
            <a:lvl6pPr>
              <a:spcBef>
                <a:spcPts val="0"/>
              </a:spcBef>
              <a:spcAft>
                <a:spcPts val="0"/>
              </a:spcAft>
              <a:buNone/>
              <a:defRPr sz="5000" cap="none"/>
            </a:lvl6pPr>
            <a:lvl7pPr>
              <a:spcBef>
                <a:spcPts val="0"/>
              </a:spcBef>
              <a:spcAft>
                <a:spcPts val="0"/>
              </a:spcAft>
              <a:buNone/>
              <a:defRPr sz="5000" cap="none"/>
            </a:lvl7pPr>
            <a:lvl8pPr>
              <a:spcBef>
                <a:spcPts val="0"/>
              </a:spcBef>
              <a:spcAft>
                <a:spcPts val="0"/>
              </a:spcAft>
              <a:buNone/>
              <a:defRPr sz="5000" cap="none"/>
            </a:lvl8pPr>
            <a:lvl9pPr>
              <a:spcBef>
                <a:spcPts val="0"/>
              </a:spcBef>
              <a:spcAft>
                <a:spcPts val="0"/>
              </a:spcAft>
              <a:buNone/>
              <a:defRPr sz="5000" cap="none"/>
            </a:lvl9pPr>
          </a:lstStyle>
          <a:p>
            <a:pPr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;p8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AkCAAB/NwAAxwgAABAAAAAmAAAACAAAADy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</a:lvl1pPr>
            <a:lvl2pPr>
              <a:spcBef>
                <a:spcPts val="0"/>
              </a:spcBef>
              <a:spcAft>
                <a:spcPts val="0"/>
              </a:spcAft>
              <a:buNone/>
            </a:lvl2pPr>
            <a:lvl3pPr>
              <a:spcBef>
                <a:spcPts val="0"/>
              </a:spcBef>
              <a:spcAft>
                <a:spcPts val="0"/>
              </a:spcAft>
              <a:buNone/>
            </a:lvl3pPr>
            <a:lvl4pPr>
              <a:spcBef>
                <a:spcPts val="0"/>
              </a:spcBef>
              <a:spcAft>
                <a:spcPts val="0"/>
              </a:spcAft>
              <a:buNone/>
            </a:lvl4pPr>
            <a:lvl5pPr>
              <a:spcBef>
                <a:spcPts val="0"/>
              </a:spcBef>
              <a:spcAft>
                <a:spcPts val="0"/>
              </a:spcAft>
              <a:buNone/>
            </a:lvl5pPr>
            <a:lvl6pPr>
              <a:spcBef>
                <a:spcPts val="0"/>
              </a:spcBef>
              <a:spcAft>
                <a:spcPts val="0"/>
              </a:spcAft>
              <a:buNone/>
            </a:lvl6pPr>
            <a:lvl7pPr>
              <a:spcBef>
                <a:spcPts val="0"/>
              </a:spcBef>
              <a:spcAft>
                <a:spcPts val="0"/>
              </a:spcAft>
              <a:buNone/>
            </a:lvl7pPr>
            <a:lvl8pPr>
              <a:spcBef>
                <a:spcPts val="0"/>
              </a:spcBef>
              <a:spcAft>
                <a:spcPts val="0"/>
              </a:spcAft>
              <a:buNone/>
            </a:lvl8pPr>
            <a:lvl9pPr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35;p8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OymQA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8RcAAI8KAAD1MgAALA4AABAAAAAmAAAACAAAAD2wAAAAAAAA"/>
              </a:ext>
            </a:extLst>
          </p:cNvSpPr>
          <p:nvPr>
            <p:ph type="subTitle" idx="1"/>
          </p:nvPr>
        </p:nvSpPr>
        <p:spPr>
          <a:xfrm>
            <a:off x="3891915" y="1716405"/>
            <a:ext cx="4391660" cy="58737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cap="none">
                <a:solidFill>
                  <a:srgbClr val="013D85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00000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00000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00000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00000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1" cap="none">
                <a:solidFill>
                  <a:srgbClr val="000000"/>
                </a:solidFill>
              </a:defRPr>
            </a:lvl9pPr>
          </a:lstStyle>
          <a:p>
            <a:pPr/>
          </a:p>
        </p:txBody>
      </p:sp>
      <p:sp>
        <p:nvSpPr>
          <p:cNvPr id="4" name="Google Shape;36;p8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8RcAANwNAABJNwAATx0AABAAAAAmAAAACAAAAD2wAAAAAAAA"/>
              </a:ext>
            </a:extLst>
          </p:cNvSpPr>
          <p:nvPr>
            <p:ph type="subTitle" idx="2"/>
          </p:nvPr>
        </p:nvSpPr>
        <p:spPr>
          <a:xfrm>
            <a:off x="3891915" y="2252980"/>
            <a:ext cx="5095240" cy="251142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0" cap="none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000000"/>
                </a:solidFill>
              </a:defRPr>
            </a:lvl9pPr>
          </a:lstStyle>
          <a:p>
            <a:pPr/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8;p9"/>
          <p:cNvSpPr>
            <a:extLst>
              <a:ext uri="smNativeData">
                <pr:smNativeData xmlns:pr="smNativeData" xmlns="smNativeData" val="SMDATA_15_t6npZxMAAAAlAAAAZAAAAA0AAAAAkAAAAJAAAACQAAAAkAAAAAAAAAABAAAAAAAAAAEAAABQAAAAAAAAAAAA4D8AAAAAAADgPwAAAAAAAOA/AAAAAAAA4D8AAAAAAADgPwAAAAAAAOA/AAAAAAAA4D8AAAAAAADgPwAAAAAAAOA/AAAAAAAA4D8CAAAAjAAAAAEAAAAAAAAA8/Pz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/PzAAAAAAEAAAAAAAAAAAAAAAAAAAAAAAAAAAAAAAAAAAAAAAAAAAAAAAJ/f38AAAAAA8zMzADAwP8Af39/AAAAAAAAAAAAAAAAAAAAAAAAAAAAIQAAABgAAAAUAAAAIBwAAAAAAABAOAAApB8AABAAAAAmAAAACAAAAP//////////"/>
              </a:ext>
            </a:extLst>
          </p:cNvSpPr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39;p9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C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BZlbQ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wMAAIMHAACiHAAAoRAAABAAAAAmAAAACAAAAL2wAAAAAAAA"/>
              </a:ext>
            </a:extLst>
          </p:cNvSpPr>
          <p:nvPr>
            <p:ph type="title"/>
          </p:nvPr>
        </p:nvSpPr>
        <p:spPr>
          <a:xfrm>
            <a:off x="608965" y="1221105"/>
            <a:ext cx="4045585" cy="1482090"/>
          </a:xfrm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3200" cap="none"/>
            </a:lvl1pPr>
            <a:lvl2pPr>
              <a:spcBef>
                <a:spcPts val="0"/>
              </a:spcBef>
              <a:spcAft>
                <a:spcPts val="0"/>
              </a:spcAft>
              <a:buNone/>
              <a:defRPr sz="4200" cap="none"/>
            </a:lvl2pPr>
            <a:lvl3pPr>
              <a:spcBef>
                <a:spcPts val="0"/>
              </a:spcBef>
              <a:spcAft>
                <a:spcPts val="0"/>
              </a:spcAft>
              <a:buNone/>
              <a:defRPr sz="4200" cap="none"/>
            </a:lvl3pPr>
            <a:lvl4pPr>
              <a:spcBef>
                <a:spcPts val="0"/>
              </a:spcBef>
              <a:spcAft>
                <a:spcPts val="0"/>
              </a:spcAft>
              <a:buNone/>
              <a:defRPr sz="4200" cap="none"/>
            </a:lvl4pPr>
            <a:lvl5pPr>
              <a:spcBef>
                <a:spcPts val="0"/>
              </a:spcBef>
              <a:spcAft>
                <a:spcPts val="0"/>
              </a:spcAft>
              <a:buNone/>
              <a:defRPr sz="4200" cap="none"/>
            </a:lvl5pPr>
            <a:lvl6pPr>
              <a:spcBef>
                <a:spcPts val="0"/>
              </a:spcBef>
              <a:spcAft>
                <a:spcPts val="0"/>
              </a:spcAft>
              <a:buNone/>
              <a:defRPr sz="4200" cap="none"/>
            </a:lvl6pPr>
            <a:lvl7pPr>
              <a:spcBef>
                <a:spcPts val="0"/>
              </a:spcBef>
              <a:spcAft>
                <a:spcPts val="0"/>
              </a:spcAft>
              <a:buNone/>
              <a:defRPr sz="4200" cap="none"/>
            </a:lvl7pPr>
            <a:lvl8pPr>
              <a:spcBef>
                <a:spcPts val="0"/>
              </a:spcBef>
              <a:spcAft>
                <a:spcPts val="0"/>
              </a:spcAft>
              <a:buNone/>
              <a:defRPr sz="4200" cap="none"/>
            </a:lvl8pPr>
            <a:lvl9pPr>
              <a:spcBef>
                <a:spcPts val="0"/>
              </a:spcBef>
              <a:spcAft>
                <a:spcPts val="0"/>
              </a:spcAft>
              <a:buNone/>
              <a:defRPr sz="4200" cap="none"/>
            </a:lvl9pPr>
          </a:lstStyle>
          <a:p>
            <a:pPr/>
          </a:p>
        </p:txBody>
      </p:sp>
      <p:sp>
        <p:nvSpPr>
          <p:cNvPr id="4" name="Google Shape;40;p9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wMAAPARAACiHAAAihkAABAAAAAmAAAACAAAAD2wAAAAAAAA"/>
              </a:ext>
            </a:extLst>
          </p:cNvSpPr>
          <p:nvPr>
            <p:ph type="subTitle" idx="1"/>
          </p:nvPr>
        </p:nvSpPr>
        <p:spPr>
          <a:xfrm>
            <a:off x="608965" y="2915920"/>
            <a:ext cx="4045585" cy="123571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cap="none"/>
            </a:lvl9pPr>
          </a:lstStyle>
          <a:p>
            <a:pPr/>
          </a:p>
        </p:txBody>
      </p:sp>
      <p:sp>
        <p:nvSpPr>
          <p:cNvPr id="5" name="Google Shape;41;p9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N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x4AAHQEAAD9NQAALxsAABAAAAAmAAAACAAAAL2wAAAAAAAA"/>
              </a:ext>
            </a:extLst>
          </p:cNvSpPr>
          <p:nvPr>
            <p:ph idx="2"/>
          </p:nvPr>
        </p:nvSpPr>
        <p:spPr>
          <a:xfrm>
            <a:off x="4939665" y="723900"/>
            <a:ext cx="3836670" cy="3695065"/>
          </a:xfrm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marL="45720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</a:lvl1pPr>
            <a:lvl2pPr marL="914400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</a:lvl2pPr>
            <a:lvl3pPr marL="1371600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</a:lvl3pPr>
            <a:lvl4pPr marL="182880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lvl4pPr>
            <a:lvl5pPr marL="2286000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</a:lvl5pPr>
            <a:lvl6pPr marL="2743200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</a:lvl6pPr>
            <a:lvl7pPr marL="320040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lvl7pPr>
            <a:lvl8pPr marL="3657600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</a:lvl8pPr>
            <a:lvl9pPr marL="4114800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</a:lvl9pPr>
          </a:lstStyle>
          <a:p>
            <a:pPr/>
          </a:p>
        </p:txBody>
      </p:sp>
      <p:sp>
        <p:nvSpPr>
          <p:cNvPr id="6" name="Google Shape;42;p9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V0AA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07B14E7-A9DD-2EE2-93C3-5FB75A8D650A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;p10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HgAe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DywAAAAAAAA"/>
              </a:ext>
            </a:extLst>
          </p:cNvSpPr>
          <p:nvPr>
            <p:ph type="sldNum" idx="12"/>
          </p:nvPr>
        </p:nvSpPr>
        <p:spPr/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>
              <a:buNone/>
            </a:lvl1pPr>
            <a:lvl2pPr>
              <a:buNone/>
            </a:lvl2pPr>
            <a:lvl3pPr>
              <a:buNone/>
            </a:lvl3pPr>
            <a:lvl4pPr>
              <a:buNone/>
            </a:lvl4pPr>
            <a:lvl5pPr>
              <a:buNone/>
            </a:lvl5pPr>
            <a:lvl6pPr>
              <a:buNone/>
            </a:lvl6pPr>
            <a:lvl7pPr>
              <a:buNone/>
            </a:lvl7pPr>
            <a:lvl8pPr>
              <a:buNone/>
            </a:lvl8pPr>
            <a:lvl9pPr>
              <a:buNone/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07B1B6A-24DD-2EED-93C3-D2B8558D6587}" type="slidenum">
              <a:rPr lang="ru-ru" cap="none"/>
              <a:t>‹#›</a:t>
            </a:fld>
            <a:endParaRPr lang="ru-ru" cap="none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theme" Target="../theme/theme1.xml"/></Relationships>
</file>

<file path=ppt/slideMasters/_rels/slideMaster2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theme" Target="../theme/theme3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simple-light-2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1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JjJLQ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AkCAAB/NwAAxwgAABAAAAAmAAAACAAAAL2/AAD/HwAA"/>
              </a:ext>
            </a:extLst>
          </p:cNvSpPr>
          <p:nvPr>
            <p:ph type="title"/>
          </p:nvPr>
        </p:nvSpPr>
        <p:spPr>
          <a:xfrm>
            <a:off x="500380" y="330835"/>
            <a:ext cx="8521065" cy="10960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3100" b="1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9pPr>
          </a:lstStyle>
          <a:p>
            <a:pPr/>
          </a:p>
        </p:txBody>
      </p:sp>
      <p:sp>
        <p:nvSpPr>
          <p:cNvPr id="3" name="Google Shape;7;p1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nAIAALYJAAAHNwAAux4AABAAAAAmAAAACAAAAL2/AAD/HwAA"/>
              </a:ext>
            </a:extLst>
          </p:cNvSpPr>
          <p:nvPr>
            <p:ph type="body" idx="1"/>
          </p:nvPr>
        </p:nvSpPr>
        <p:spPr>
          <a:xfrm>
            <a:off x="424180" y="1578610"/>
            <a:ext cx="8521065" cy="34169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 pitchFamily="0" charset="0"/>
              <a:buChar char="●"/>
              <a:defRPr sz="17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1pPr>
            <a:lvl2pPr marL="914400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 pitchFamily="0" charset="0"/>
              <a:buChar char="○"/>
              <a:defRPr sz="15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2pPr>
            <a:lvl3pPr marL="1371600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" pitchFamily="0" charset="0"/>
              <a:buChar char="■"/>
              <a:defRPr sz="1300" cap="none">
                <a:solidFill>
                  <a:srgbClr val="595959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3pPr>
            <a:lvl4pPr marL="1828800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" pitchFamily="0" charset="0"/>
              <a:buChar char="●"/>
              <a:defRPr sz="1300" cap="none">
                <a:solidFill>
                  <a:srgbClr val="595959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4pPr>
            <a:lvl5pPr marL="2286000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" pitchFamily="0" charset="0"/>
              <a:buChar char="○"/>
              <a:defRPr sz="1300" cap="none">
                <a:solidFill>
                  <a:srgbClr val="595959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5pPr>
            <a:lvl6pPr marL="2743200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" pitchFamily="0" charset="0"/>
              <a:buChar char="■"/>
              <a:defRPr sz="1300" cap="none">
                <a:solidFill>
                  <a:srgbClr val="595959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6pPr>
            <a:lvl7pPr marL="3200400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" pitchFamily="0" charset="0"/>
              <a:buChar char="●"/>
              <a:defRPr sz="1300" cap="none">
                <a:solidFill>
                  <a:srgbClr val="595959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7pPr>
            <a:lvl8pPr marL="3657600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" pitchFamily="0" charset="0"/>
              <a:buChar char="○"/>
              <a:defRPr sz="1300" cap="none">
                <a:solidFill>
                  <a:srgbClr val="595959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8pPr>
            <a:lvl9pPr marL="4114800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" pitchFamily="0" charset="0"/>
              <a:buChar char="■"/>
              <a:defRPr sz="1300" cap="none">
                <a:solidFill>
                  <a:srgbClr val="595959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9pPr>
          </a:lstStyle>
          <a:p>
            <a:pPr/>
          </a:p>
        </p:txBody>
      </p:sp>
      <p:sp>
        <p:nvSpPr>
          <p:cNvPr id="4" name="Google Shape;8;p1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L2/AAD/HwAA"/>
              </a:ext>
            </a:extLst>
          </p:cNvSpPr>
          <p:nvPr>
            <p:ph type="sldNum" idx="4"/>
          </p:nvPr>
        </p:nvSpPr>
        <p:spPr>
          <a:xfrm>
            <a:off x="8472170" y="4663440"/>
            <a:ext cx="549275" cy="3930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algn="r">
              <a:buNone/>
              <a:defRPr sz="1000" cap="none">
                <a:solidFill>
                  <a:srgbClr val="595959"/>
                </a:solidFill>
              </a:defRPr>
            </a:lvl1pPr>
            <a:lvl2pPr algn="r">
              <a:buNone/>
              <a:defRPr sz="1000" cap="none">
                <a:solidFill>
                  <a:srgbClr val="595959"/>
                </a:solidFill>
              </a:defRPr>
            </a:lvl2pPr>
            <a:lvl3pPr algn="r">
              <a:buNone/>
              <a:defRPr sz="1000" cap="none">
                <a:solidFill>
                  <a:srgbClr val="595959"/>
                </a:solidFill>
              </a:defRPr>
            </a:lvl3pPr>
            <a:lvl4pPr algn="r">
              <a:buNone/>
              <a:defRPr sz="1000" cap="none">
                <a:solidFill>
                  <a:srgbClr val="595959"/>
                </a:solidFill>
              </a:defRPr>
            </a:lvl4pPr>
            <a:lvl5pPr algn="r">
              <a:buNone/>
              <a:defRPr sz="1000" cap="none">
                <a:solidFill>
                  <a:srgbClr val="595959"/>
                </a:solidFill>
              </a:defRPr>
            </a:lvl5pPr>
            <a:lvl6pPr algn="r">
              <a:buNone/>
              <a:defRPr sz="1000" cap="none">
                <a:solidFill>
                  <a:srgbClr val="595959"/>
                </a:solidFill>
              </a:defRPr>
            </a:lvl6pPr>
            <a:lvl7pPr algn="r">
              <a:buNone/>
              <a:defRPr sz="1000" cap="none">
                <a:solidFill>
                  <a:srgbClr val="595959"/>
                </a:solidFill>
              </a:defRPr>
            </a:lvl7pPr>
            <a:lvl8pPr algn="r">
              <a:buNone/>
              <a:defRPr sz="1000" cap="none">
                <a:solidFill>
                  <a:srgbClr val="595959"/>
                </a:solidFill>
              </a:defRPr>
            </a:lvl8pPr>
            <a:lvl9pPr algn="r">
              <a:buNone/>
              <a:defRPr sz="1000" cap="none">
                <a:solidFill>
                  <a:srgbClr val="595959"/>
                </a:solidFill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07B7775-3BDD-2E81-93C3-CDD4398D6598}" type="slidenum">
              <a:rPr lang="ru-ru" cap="none"/>
              <a:t/>
            </a:fld>
            <a:endParaRPr lang="ru-ru"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sldNum="0"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9pPr>
    </p:otherStyle>
  </p:txStyles>
</p:sldMaster>
</file>

<file path=ppt/slideMasters/slideMaster2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simple-light-2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7;p27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MAAAkCAAB/NwAAEAgAABAAAAAmAAAACAAAAL2/AAD/HwAA"/>
              </a:ext>
            </a:extLst>
          </p:cNvSpPr>
          <p:nvPr>
            <p:ph type="title"/>
          </p:nvPr>
        </p:nvSpPr>
        <p:spPr>
          <a:xfrm>
            <a:off x="500380" y="330835"/>
            <a:ext cx="8521065" cy="9798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3100" b="1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9pPr>
          </a:lstStyle>
          <a:p>
            <a:pPr/>
          </a:p>
        </p:txBody>
      </p:sp>
      <p:sp>
        <p:nvSpPr>
          <p:cNvPr id="3" name="Google Shape;118;p27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nAIAALYJAAAHNwAAux4AABAAAAAmAAAACAAAAL2/AAD/HwAA"/>
              </a:ext>
            </a:extLst>
          </p:cNvSpPr>
          <p:nvPr>
            <p:ph type="body" idx="1"/>
          </p:nvPr>
        </p:nvSpPr>
        <p:spPr>
          <a:xfrm>
            <a:off x="424180" y="1578610"/>
            <a:ext cx="8521065" cy="34169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 pitchFamily="0" charset="0"/>
              <a:buChar char="●"/>
              <a:defRPr sz="17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1pPr>
            <a:lvl2pPr marL="914400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 pitchFamily="0" charset="0"/>
              <a:buChar char="○"/>
              <a:defRPr sz="15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2pPr>
            <a:lvl3pPr marL="1371600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" pitchFamily="0" charset="0"/>
              <a:buChar char="■"/>
              <a:defRPr sz="1300" cap="none">
                <a:solidFill>
                  <a:srgbClr val="595959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3pPr>
            <a:lvl4pPr marL="1828800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" pitchFamily="0" charset="0"/>
              <a:buChar char="●"/>
              <a:defRPr sz="1300" cap="none">
                <a:solidFill>
                  <a:srgbClr val="595959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4pPr>
            <a:lvl5pPr marL="2286000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" pitchFamily="0" charset="0"/>
              <a:buChar char="○"/>
              <a:defRPr sz="1300" cap="none">
                <a:solidFill>
                  <a:srgbClr val="595959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5pPr>
            <a:lvl6pPr marL="2743200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" pitchFamily="0" charset="0"/>
              <a:buChar char="■"/>
              <a:defRPr sz="1300" cap="none">
                <a:solidFill>
                  <a:srgbClr val="595959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6pPr>
            <a:lvl7pPr marL="3200400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" pitchFamily="0" charset="0"/>
              <a:buChar char="●"/>
              <a:defRPr sz="1300" cap="none">
                <a:solidFill>
                  <a:srgbClr val="595959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7pPr>
            <a:lvl8pPr marL="3657600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" pitchFamily="0" charset="0"/>
              <a:buChar char="○"/>
              <a:defRPr sz="1300" cap="none">
                <a:solidFill>
                  <a:srgbClr val="595959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8pPr>
            <a:lvl9pPr marL="4114800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" pitchFamily="0" charset="0"/>
              <a:buChar char="■"/>
              <a:defRPr sz="1300" cap="none">
                <a:solidFill>
                  <a:srgbClr val="595959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9pPr>
          </a:lstStyle>
          <a:p>
            <a:pPr/>
          </a:p>
        </p:txBody>
      </p:sp>
      <p:sp>
        <p:nvSpPr>
          <p:cNvPr id="4" name="Google Shape;119;p27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B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QAALAcAAB/NwAAGx8AABAAAAAmAAAACAAAAL2/AAD/HwAA"/>
              </a:ext>
            </a:extLst>
          </p:cNvSpPr>
          <p:nvPr>
            <p:ph type="sldNum" idx="4"/>
          </p:nvPr>
        </p:nvSpPr>
        <p:spPr>
          <a:xfrm>
            <a:off x="8472170" y="4663440"/>
            <a:ext cx="549275" cy="3930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ctr">
            <a:prstTxWarp prst="textNoShape">
              <a:avLst/>
            </a:prstTxWarp>
          </a:bodyPr>
          <a:lstStyle>
            <a:lvl1pPr algn="r">
              <a:buNone/>
              <a:defRPr sz="1000" cap="none">
                <a:solidFill>
                  <a:srgbClr val="595959"/>
                </a:solidFill>
              </a:defRPr>
            </a:lvl1pPr>
            <a:lvl2pPr algn="r">
              <a:buNone/>
              <a:defRPr sz="1000" cap="none">
                <a:solidFill>
                  <a:srgbClr val="595959"/>
                </a:solidFill>
              </a:defRPr>
            </a:lvl2pPr>
            <a:lvl3pPr algn="r">
              <a:buNone/>
              <a:defRPr sz="1000" cap="none">
                <a:solidFill>
                  <a:srgbClr val="595959"/>
                </a:solidFill>
              </a:defRPr>
            </a:lvl3pPr>
            <a:lvl4pPr algn="r">
              <a:buNone/>
              <a:defRPr sz="1000" cap="none">
                <a:solidFill>
                  <a:srgbClr val="595959"/>
                </a:solidFill>
              </a:defRPr>
            </a:lvl4pPr>
            <a:lvl5pPr algn="r">
              <a:buNone/>
              <a:defRPr sz="1000" cap="none">
                <a:solidFill>
                  <a:srgbClr val="595959"/>
                </a:solidFill>
              </a:defRPr>
            </a:lvl5pPr>
            <a:lvl6pPr algn="r">
              <a:buNone/>
              <a:defRPr sz="1000" cap="none">
                <a:solidFill>
                  <a:srgbClr val="595959"/>
                </a:solidFill>
              </a:defRPr>
            </a:lvl6pPr>
            <a:lvl7pPr algn="r">
              <a:buNone/>
              <a:defRPr sz="1000" cap="none">
                <a:solidFill>
                  <a:srgbClr val="595959"/>
                </a:solidFill>
              </a:defRPr>
            </a:lvl7pPr>
            <a:lvl8pPr algn="r">
              <a:buNone/>
              <a:defRPr sz="1000" cap="none">
                <a:solidFill>
                  <a:srgbClr val="595959"/>
                </a:solidFill>
              </a:defRPr>
            </a:lvl8pPr>
            <a:lvl9pPr algn="r">
              <a:buNone/>
              <a:defRPr sz="1000" cap="none">
                <a:solidFill>
                  <a:srgbClr val="595959"/>
                </a:solidFill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07B0AD3-9DDD-2EFC-93C3-6BA9448D653E}" type="slidenum">
              <a:rPr lang="ru-ru" cap="none"/>
              <a:t/>
            </a:fld>
            <a:endParaRPr lang="ru-ru"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</p:sldLayoutIdLst>
  <p:hf sldNum="0"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jpe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eg"/><Relationship Id="rId4" Type="http://schemas.openxmlformats.org/officeDocument/2006/relationships/image" Target="../media/image1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46;p35"/>
          <p:cNvPicPr>
            <a:extLst>
              <a:ext uri="smNativeData">
                <pr:smNativeData xmlns:pr="smNativeData" xmlns="smNativeData" val="SMDATA_17_t6npZ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RAcAAAAAAABDBwAAAAAAAAAAAABkAAAAZAAAAAAAAAAjAAAABAAAAGQAAAAXAAAAFAAAAAAAAAAAAAAA/38AAP9/AAAAAAAACQAAAAQAAABxk2hz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Ij///827P//aTkAAKQfAAAQAAAAJgAAAAgAAAD//////////w=="/>
              </a:ext>
            </a:extLst>
          </p:cNvPicPr>
          <p:nvPr/>
        </p:nvPicPr>
        <p:blipFill>
          <a:blip r:embed="rId3"/>
          <a:srcRect l="18600" t="0" r="18590" b="0"/>
          <a:stretch>
            <a:fillRect/>
          </a:stretch>
        </p:blipFill>
        <p:spPr>
          <a:xfrm>
            <a:off x="-76200" y="-3216910"/>
            <a:ext cx="9408795" cy="83604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Google Shape;147;p35"/>
          <p:cNvSpPr>
            <a:extLst>
              <a:ext uri="smNativeData">
                <pr:smNativeData xmlns:pr="smNativeData" xmlns="smNativeData" val="SMDATA_15_t6npZxMAAAAlAAAAZAAAAE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8A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qgIAAHEJAABSMQAAyRQAABAgAAAmAAAACAAAAP//////////"/>
              </a:ext>
            </a:extLst>
          </p:cNvSpPr>
          <p:nvPr/>
        </p:nvSpPr>
        <p:spPr>
          <a:xfrm>
            <a:off x="433070" y="1534795"/>
            <a:ext cx="7584440" cy="1844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ru-ru" sz="4000" b="1" cap="none">
                <a:solidFill>
                  <a:srgbClr val="FFFFFF"/>
                </a:solidFill>
                <a:latin typeface="Roboto" pitchFamily="0" charset="0"/>
                <a:ea typeface="Roboto" pitchFamily="0" charset="0"/>
                <a:cs typeface="Roboto" pitchFamily="0" charset="0"/>
              </a:defRPr>
            </a:pPr>
            <a:r>
              <a:t>Ораганизация выдачи и списания подарочных сертификатов</a:t>
            </a:r>
          </a:p>
        </p:txBody>
      </p:sp>
      <p:pic>
        <p:nvPicPr>
          <p:cNvPr id="4" name="Google Shape;148;p35"/>
          <p:cNvPicPr>
            <a:extLst>
              <a:ext uri="smNativeData">
                <pr:smNativeData xmlns:pr="smNativeData" xmlns="smNativeData" val="SMDATA_17_t6npZ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K8wAACnAQAAvTUAAGgD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7914005" y="268605"/>
            <a:ext cx="821690" cy="28511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Google Shape;149;p35"/>
          <p:cNvSpPr>
            <a:extLst>
              <a:ext uri="smNativeData">
                <pr:smNativeData xmlns:pr="smNativeData" xmlns="smNativeData" val="SMDATA_15_t6npZxMAAAAlAAAAZQAAAA0AAAAAkAAAAJAAAACQAAAAkAAAAAAAAAABAAAAAAAAAAEAAABQAAAAhbacS3FV1T8AAAAAAAAAAAAAAAAAAOA/AAAAAAAA4D8AAAAAAADgPwAAAAAAAOA/AAAAAAAA4D8AAAAAAADgPwAAAAAAAOA/AAAAAAAA4D8CAAAAjAAAAAEAAAAAAAAAPym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8A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ymaAP///wEAAAAAAAAAAAAAAAAAAAAAAAAAAAAAAAAAAAAAAAAAAAAAAAJ/f38AWVlZA8zMzADAwP8Af39/AAAAAAAAAAAAAAAAAAAAAAAAAAAAIQAAABgAAAAUAAAA4AMAAHUZAADXFQAAFBwAABAAAAAmAAAACAAAAP//////////"/>
              </a:ext>
            </a:extLst>
          </p:cNvSpPr>
          <p:nvPr/>
        </p:nvSpPr>
        <p:spPr>
          <a:xfrm>
            <a:off x="629920" y="4138295"/>
            <a:ext cx="2920365" cy="426085"/>
          </a:xfrm>
          <a:prstGeom prst="roundRect">
            <a:avLst>
              <a:gd name="adj" fmla="val 16667"/>
            </a:avLst>
          </a:prstGeom>
          <a:solidFill>
            <a:srgbClr val="3F299A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endParaRPr cap="none">
              <a:latin typeface="Roboto" pitchFamily="0" charset="0"/>
              <a:ea typeface="Roboto" pitchFamily="0" charset="0"/>
              <a:cs typeface="Roboto" pitchFamily="0" charset="0"/>
            </a:endParaRPr>
          </a:p>
        </p:txBody>
      </p:sp>
      <p:sp>
        <p:nvSpPr>
          <p:cNvPr id="6" name="Google Shape;150;p35"/>
          <p:cNvSpPr>
            <a:extLst>
              <a:ext uri="smNativeData">
                <pr:smNativeData xmlns:pr="smNativeData" xmlns="smNativeData" val="SMDATA_15_t6npZxMAAAAlAAAAZAAAAE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cwUAAGQZAABDFAAAKRwAABAgAAAmAAAACAAAAP//////////"/>
              </a:ext>
            </a:extLst>
          </p:cNvSpPr>
          <p:nvPr/>
        </p:nvSpPr>
        <p:spPr>
          <a:xfrm>
            <a:off x="885825" y="4127500"/>
            <a:ext cx="2407920" cy="4502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 cap="none">
                <a:solidFill>
                  <a:srgbClr val="FFFFFF"/>
                </a:solidFill>
                <a:latin typeface="Roboto Medium" pitchFamily="0" charset="0"/>
                <a:ea typeface="Roboto Medium" pitchFamily="0" charset="0"/>
                <a:cs typeface="Roboto Medium" pitchFamily="0" charset="0"/>
              </a:rPr>
              <a:t>Архитектор 1С</a:t>
            </a:r>
            <a:endParaRPr lang="ru-ru" sz="1900" cap="none">
              <a:solidFill>
                <a:srgbClr val="FFFFFF"/>
              </a:solidFill>
              <a:latin typeface="Roboto Medium" pitchFamily="0" charset="0"/>
              <a:ea typeface="Roboto Medium" pitchFamily="0" charset="0"/>
              <a:cs typeface="Roboto Medium" pitchFamily="0" charset="0"/>
            </a:endParaRPr>
          </a:p>
        </p:txBody>
      </p:sp>
      <p:pic>
        <p:nvPicPr>
          <p:cNvPr id="7" name="Google Shape;151;p35"/>
          <p:cNvPicPr>
            <a:extLst>
              <a:ext uri="smNativeData">
                <pr:smNativeData xmlns:pr="smNativeData" xmlns="smNativeData" val="SMDATA_17_t6npZ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JUtAAD4EgAAGzcAAD0d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7409815" y="3083560"/>
            <a:ext cx="1548130" cy="16694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41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FAMAAAkCAAB/NwAA3AUAABAAAAAmAAAACAAAAD0wAAAAAAAA"/>
              </a:ext>
            </a:extLst>
          </p:cNvSpPr>
          <p:nvPr>
            <p:ph type="title"/>
          </p:nvPr>
        </p:nvSpPr>
        <p:spPr>
          <a:xfrm>
            <a:off x="500380" y="330835"/>
            <a:ext cx="8521065" cy="62166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lang="ru-ru" sz="3000" cap="none"/>
            </a:pPr>
            <a:r>
              <a:t>Прототипы форм</a:t>
            </a:r>
          </a:p>
        </p:txBody>
      </p:sp>
      <p:sp>
        <p:nvSpPr>
          <p:cNvPr id="3" name="Текстовое поле1"/>
          <p:cNvSpPr txBox="1">
            <a:extLst>
              <a:ext uri="smNativeData">
                <pr:smNativeData xmlns:pr="smNativeData" xmlns="smNativeData" val="SMDATA_15_t6npZxMAAAAlAAAAEgAAAE8B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EQB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YAMAAEwSAABwGgAALBQAABAgAAAmAAAACAAAAP//////////"/>
              </a:ext>
            </a:extLst>
          </p:cNvSpPr>
          <p:nvPr/>
        </p:nvSpPr>
        <p:spPr>
          <a:xfrm>
            <a:off x="548640" y="2974340"/>
            <a:ext cx="374904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 cap="none">
                <a:uFill>
                  <a:solidFill>
                    <a:srgbClr val="0000FF"/>
                  </a:solidFill>
                </a:uFill>
              </a:defRPr>
            </a:pPr>
            <a:r>
              <a:t>Форма документа начисление/списание</a:t>
            </a:r>
          </a:p>
        </p:txBody>
      </p:sp>
      <p:sp>
        <p:nvSpPr>
          <p:cNvPr id="4" name="Текстовое поле3"/>
          <p:cNvSpPr txBox="1">
            <a:extLst>
              <a:ext uri="smNativeData">
                <pr:smNativeData xmlns:pr="smNativeData" xmlns="smNativeData" val="SMDATA_15_t6npZxMAAAAlAAAAEgAAAE8B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EQB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qBsAAPQFAAAQNQAA1AcAABAgAAAmAAAACAAAAP//////////"/>
              </a:ext>
            </a:extLst>
          </p:cNvSpPr>
          <p:nvPr/>
        </p:nvSpPr>
        <p:spPr>
          <a:xfrm>
            <a:off x="4495800" y="967740"/>
            <a:ext cx="413004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 cap="none">
                <a:uFill>
                  <a:solidFill>
                    <a:srgbClr val="000000"/>
                  </a:solidFill>
                </a:uFill>
              </a:defRPr>
            </a:pPr>
            <a:r>
              <a:t>АРМ Продавца</a:t>
            </a:r>
          </a:p>
        </p:txBody>
      </p:sp>
      <p:sp>
        <p:nvSpPr>
          <p:cNvPr id="5" name="Текстовое поле4"/>
          <p:cNvSpPr txBox="1">
            <a:extLst>
              <a:ext uri="smNativeData">
                <pr:smNativeData xmlns:pr="smNativeData" xmlns="smNativeData" val="SMDATA_15_t6npZxMAAAAlAAAAEgAAAE8B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EQB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RAMAAPgFAAC0GAAA2AcAABAgAAAmAAAACAAAAP//////////"/>
              </a:ext>
            </a:extLst>
          </p:cNvSpPr>
          <p:nvPr/>
        </p:nvSpPr>
        <p:spPr>
          <a:xfrm>
            <a:off x="530860" y="970280"/>
            <a:ext cx="348488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 cap="none">
                <a:uFill>
                  <a:solidFill>
                    <a:srgbClr val="000000"/>
                  </a:solidFill>
                </a:uFill>
              </a:defRPr>
            </a:pPr>
            <a:r>
              <a:t>Форма справочника сертификаты</a:t>
            </a:r>
          </a:p>
        </p:txBody>
      </p:sp>
      <p:pic>
        <p:nvPicPr>
          <p:cNvPr id="6" name="Изображение1"/>
          <p:cNvPicPr>
            <a:picLocks noChangeAspect="1"/>
            <a:extLst>
              <a:ext uri="smNativeData">
                <pr:smNativeData xmlns:pr="smNativeData" xmlns="smNativeData" val="SMDATA_17_t6npZxMAAAAlAAAAEQAAAC8B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DADAAC2BwAAzxgAABIS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" y="1253490"/>
            <a:ext cx="3514725" cy="168402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Изображение2"/>
          <p:cNvPicPr>
            <a:picLocks noChangeAspect="1"/>
            <a:extLst>
              <a:ext uri="smNativeData">
                <pr:smNativeData xmlns:pr="smNativeData" xmlns="smNativeData" val="SMDATA_17_t6npZxMAAAAlAAAAEQAAAC8B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AAAAAAAAAkFAAAAAQAAAAEAAAAAAAAAAAAAAAA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HYDAAAqFAAAmBkAAGAe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562610" y="3277870"/>
            <a:ext cx="3597910" cy="165989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pic>
      <p:pic>
        <p:nvPicPr>
          <p:cNvPr id="8" name="Изображение3"/>
          <p:cNvPicPr>
            <a:picLocks noChangeAspect="1"/>
            <a:extLst>
              <a:ext uri="smNativeData">
                <pr:smNativeData xmlns:pr="smNativeData" xmlns="smNativeData" val="SMDATA_17_t6npZxMAAAAlAAAAEQAAAC8B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KgbAACICAAArTcAADAY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1386840"/>
            <a:ext cx="4554855" cy="25450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41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FAMAAAkCAAB/NwAA3AUAABAAAAAmAAAACAAAAD0wAAAAAAAA"/>
              </a:ext>
            </a:extLst>
          </p:cNvSpPr>
          <p:nvPr>
            <p:ph type="title"/>
          </p:nvPr>
        </p:nvSpPr>
        <p:spPr>
          <a:xfrm>
            <a:off x="500380" y="330835"/>
            <a:ext cx="8521065" cy="62166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lang="ru-ru" sz="3000" cap="none"/>
            </a:pPr>
            <a:r>
              <a:t>Схема разработки</a:t>
            </a:r>
          </a:p>
        </p:txBody>
      </p:sp>
      <p:pic>
        <p:nvPicPr>
          <p:cNvPr id="3" name="Изображение1"/>
          <p:cNvPicPr>
            <a:picLocks noChangeAspect="1"/>
            <a:extLst>
              <a:ext uri="smNativeData">
                <pr:smNativeData xmlns:pr="smNativeData" xmlns="smNativeData" val="SMDATA_17_t6npZxMAAAAlAAAAEQAAAC8B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FUAAABcBwAAQDgAAGca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3975" y="1196340"/>
            <a:ext cx="9090025" cy="30956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41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FAMAAAkCAAB/NwAA3AUAABAAAAAmAAAACAAAAD0wAAAAAAAA"/>
              </a:ext>
            </a:extLst>
          </p:cNvSpPr>
          <p:nvPr>
            <p:ph type="title"/>
          </p:nvPr>
        </p:nvSpPr>
        <p:spPr>
          <a:xfrm>
            <a:off x="500380" y="330835"/>
            <a:ext cx="8521065" cy="62166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lang="ru-ru" sz="3000" cap="none"/>
            </a:pPr>
            <a:r>
              <a:t>Тестирование с помощью Vanessa automation</a:t>
            </a:r>
          </a:p>
        </p:txBody>
      </p:sp>
      <p:pic>
        <p:nvPicPr>
          <p:cNvPr id="3" name="Изображение1"/>
          <p:cNvPicPr>
            <a:picLocks noChangeAspect="1"/>
            <a:extLst>
              <a:ext uri="smNativeData">
                <pr:smNativeData xmlns:pr="smNativeData" xmlns="smNativeData" val="SMDATA_17_t6npZxMAAAAlAAAAEQAAAC8B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K0CAAAVBgAARy0AAAM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34975" y="988695"/>
            <a:ext cx="6925310" cy="40525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41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Ekavi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FAMAAAkCAAB/NwAA3AUAAAAAAAAmAAAACAAAAD0wAAAAAAAA"/>
              </a:ext>
            </a:extLst>
          </p:cNvSpPr>
          <p:nvPr>
            <p:ph type="title"/>
          </p:nvPr>
        </p:nvSpPr>
        <p:spPr>
          <a:xfrm>
            <a:off x="500380" y="330835"/>
            <a:ext cx="8521065" cy="62166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lang="ru-ru" sz="3000" cap="none"/>
            </a:pPr>
            <a:r>
              <a:t>Оценка производительности</a:t>
            </a:r>
          </a:p>
        </p:txBody>
      </p:sp>
      <p:pic>
        <p:nvPicPr>
          <p:cNvPr id="3" name="Изображение1"/>
          <p:cNvPicPr>
            <a:picLocks noChangeAspect="1"/>
            <a:extLst>
              <a:ext uri="smNativeData">
                <pr:smNativeData xmlns:pr="smNativeData" xmlns="smNativeData" val="SMDATA_17_t6npZxMAAAAlAAAAEQAAAC8B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JGIIJ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GwHAADbBQAAuC8AAA0fAAAA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951865"/>
            <a:ext cx="6550660" cy="40957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2;p42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B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FAMAAAkCAAB/NwAAxwgAABAAAAAmAAAACAAAADw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lang="ru-ru" sz="3400" cap="none"/>
            </a:pPr>
            <a:r>
              <a:t>Результат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sz="3000" cap="none"/>
          </a:p>
        </p:txBody>
      </p: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952500" y="1718310"/>
          <a:ext cx="7239000" cy="213804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585"/>
                <a:gridCol w="6749415"/>
              </a:tblGrid>
              <a:tr h="381000"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cap="none">
                          <a:solidFill>
                            <a:srgbClr val="3F299A"/>
                          </a:solidFill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1.</a:t>
                      </a:r>
                      <a:endParaRPr sz="1600" b="1" cap="none">
                        <a:solidFill>
                          <a:srgbClr val="3F299A"/>
                        </a:solidFill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600" cap="none">
                          <a:solidFill>
                            <a:srgbClr val="9857F3"/>
                          </a:solidFill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Выполнена разработка прототипа системы учета сертификатов</a:t>
                      </a:r>
                      <a:endParaRPr sz="1600" cap="none">
                        <a:solidFill>
                          <a:srgbClr val="9857F3"/>
                        </a:solidFill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43366583" type="min" val="381000"/>
                  </a:ext>
                </a:extLst>
              </a:tr>
              <a:tr h="381000"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cap="none">
                          <a:solidFill>
                            <a:srgbClr val="3F299A"/>
                          </a:solidFill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2.</a:t>
                      </a:r>
                      <a:endParaRPr sz="1600" b="1" cap="none">
                        <a:solidFill>
                          <a:srgbClr val="3F299A"/>
                        </a:solidFill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600" cap="none">
                          <a:solidFill>
                            <a:srgbClr val="9857F3"/>
                          </a:solidFill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Реализован обмен данними с помощью Kafka</a:t>
                      </a:r>
                      <a:endParaRPr sz="1600" cap="none">
                        <a:solidFill>
                          <a:srgbClr val="9857F3"/>
                        </a:solidFill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43366583" type="min" val="381000"/>
                  </a:ext>
                </a:extLst>
              </a:tr>
              <a:tr h="381000"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cap="none">
                          <a:solidFill>
                            <a:srgbClr val="3F299A"/>
                          </a:solidFill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3.</a:t>
                      </a:r>
                      <a:endParaRPr sz="1600" b="1" cap="none">
                        <a:solidFill>
                          <a:srgbClr val="3F299A"/>
                        </a:solidFill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600" cap="none">
                          <a:solidFill>
                            <a:srgbClr val="9857F3"/>
                          </a:solidFill>
                          <a:latin typeface="Roboto" pitchFamily="0" charset="0"/>
                          <a:ea typeface="Roboto" pitchFamily="0" charset="0"/>
                          <a:cs typeface="Roboto" pitchFamily="0" charset="0"/>
                        </a:defRPr>
                      </a:pPr>
                      <a:r>
                        <a:t>Выполнено тестирование с помощью Vanessa Add</a:t>
                      </a: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43366583" type="min" val="381000"/>
                  </a:ext>
                </a:extLst>
              </a:tr>
              <a:tr h="381000"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cap="none">
                          <a:solidFill>
                            <a:srgbClr val="3F299A"/>
                          </a:solidFill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4.</a:t>
                      </a:r>
                      <a:endParaRPr lang="ru-ru" sz="1600" b="1" cap="none">
                        <a:solidFill>
                          <a:srgbClr val="3F299A"/>
                        </a:solidFill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600" cap="none">
                          <a:solidFill>
                            <a:srgbClr val="9857F3"/>
                          </a:solidFill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В результате выполнения работы продемонстрировали навыки полученные в результате обучения</a:t>
                      </a:r>
                      <a:endParaRPr sz="1600" cap="none">
                        <a:solidFill>
                          <a:srgbClr val="9857F3"/>
                        </a:solidFill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43366583" type="min" val="381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34;p44"/>
          <p:cNvPicPr>
            <a:extLst>
              <a:ext uri="smNativeData">
                <pr:smNativeData xmlns:pr="smNativeData" xmlns="smNativeData" val="SMDATA_17_t6npZ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AAAAAAAAAAAsTgAAKQ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215755" cy="51435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Google Shape;235;p44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r3/f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3wMAAOMLAAC/MAAA7BcAABAAAAAmAAAACAAAAD2wAAAAAAAA"/>
              </a:ext>
            </a:extLst>
          </p:cNvSpPr>
          <p:nvPr>
            <p:ph type="title"/>
          </p:nvPr>
        </p:nvSpPr>
        <p:spPr>
          <a:xfrm>
            <a:off x="629285" y="1932305"/>
            <a:ext cx="7294880" cy="195643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3100" b="1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1pPr>
            <a:lvl2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2pPr>
            <a:lvl3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3pPr>
            <a:lvl4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4pPr>
            <a:lvl5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5pPr>
            <a:lvl6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6pPr>
            <a:lvl7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7pPr>
            <a:lvl8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8pPr>
            <a:lvl9pPr>
              <a:spcBef>
                <a:spcPts val="0"/>
              </a:spcBef>
              <a:spcAft>
                <a:spcPts val="0"/>
              </a:spcAft>
              <a:buNone/>
              <a:defRPr sz="2800" cap="none">
                <a:solidFill>
                  <a:srgbClr val="000000"/>
                </a:solidFill>
                <a:latin typeface="Roboto" pitchFamily="0" charset="0"/>
                <a:ea typeface="Arial" pitchFamily="2" charset="-52"/>
                <a:cs typeface="Arial" pitchFamily="2" charset="-52"/>
              </a:defRPr>
            </a:lvl9pPr>
          </a:lstStyle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 cap="none">
                <a:solidFill>
                  <a:srgbClr val="FFFFFF"/>
                </a:solidFill>
              </a:rPr>
              <a:t>Спасибо за внимание!</a:t>
            </a:r>
            <a:endParaRPr sz="5000" cap="none">
              <a:solidFill>
                <a:srgbClr val="FFFFFF"/>
              </a:solidFill>
            </a:endParaRPr>
          </a:p>
        </p:txBody>
      </p:sp>
      <p:pic>
        <p:nvPicPr>
          <p:cNvPr id="4" name="Google Shape;236;p44"/>
          <p:cNvPicPr>
            <a:extLst>
              <a:ext uri="smNativeData">
                <pr:smNativeData xmlns:pr="smNativeData" xmlns="smNativeData" val="SMDATA_17_t6npZ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GIpAABtAQAAWjcAACQU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6727190" y="231775"/>
            <a:ext cx="2270760" cy="30422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41;p45"/>
          <p:cNvPicPr>
            <a:extLst>
              <a:ext uri="smNativeData">
                <pr:smNativeData xmlns:pr="smNativeData" xmlns="smNativeData" val="SMDATA_17_t6npZxMAAAAlAAAAEQAAAA0A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AAAAAAAAAAAQDgAAKQ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3;p37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FAMAAO4BAAB/NwAAQg0AABAAAAAmAAAACAAAAD0wAAAAAAAA"/>
              </a:ext>
            </a:extLst>
          </p:cNvSpPr>
          <p:nvPr>
            <p:ph type="title"/>
          </p:nvPr>
        </p:nvSpPr>
        <p:spPr>
          <a:xfrm>
            <a:off x="500380" y="313690"/>
            <a:ext cx="8521065" cy="184150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cap="none"/>
              <a:t>Защита проекта</a:t>
            </a:r>
            <a:endParaRPr lang="ru-ru" sz="3000" cap="none"/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cap="none"/>
              <a:t>Тема:</a:t>
            </a:r>
            <a:r>
              <a:rPr lang="ru-ru" sz="4000" cap="none">
                <a:solidFill>
                  <a:srgbClr val="00007F"/>
                </a:solidFill>
              </a:rPr>
              <a:t> </a:t>
            </a:r>
            <a:r>
              <a:rPr lang="ru-ru" sz="2600" cap="none">
                <a:solidFill>
                  <a:srgbClr val="00007F"/>
                </a:solidFill>
              </a:rPr>
              <a:t>Организация выдачи и списания   </a:t>
            </a:r>
            <a:r>
              <a:rPr lang="ru-ru" sz="2600" cap="none">
                <a:solidFill>
                  <a:schemeClr val="bg1"/>
                </a:solidFill>
              </a:rPr>
              <a:t>________</a:t>
            </a:r>
            <a:r>
              <a:rPr lang="ru-ru" sz="2600" cap="none">
                <a:solidFill>
                  <a:srgbClr val="00007F"/>
                </a:solidFill>
              </a:rPr>
              <a:t>подарочных</a:t>
            </a:r>
            <a:r>
              <a:rPr lang="ru-ru" sz="2600" cap="none">
                <a:solidFill>
                  <a:srgbClr val="FFFFFF"/>
                </a:solidFill>
              </a:rPr>
              <a:t>_</a:t>
            </a:r>
            <a:r>
              <a:rPr lang="ru-ru" sz="2600" cap="none">
                <a:solidFill>
                  <a:srgbClr val="00007F"/>
                </a:solidFill>
              </a:rPr>
              <a:t>сертификатов</a:t>
            </a:r>
            <a:endParaRPr lang="ru-ru" sz="4000" cap="none">
              <a:solidFill>
                <a:srgbClr val="FFFFFF"/>
              </a:solidFill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" name="Google Shape;164;p37"/>
          <p:cNvPicPr>
            <a:picLocks noChangeAspect="1"/>
            <a:extLst>
              <a:ext uri="smNativeData">
                <pr:smNativeData xmlns:pr="smNativeData" xmlns="smNativeData" val="SMDATA_17_t6npZxMAAAAlAAAAEQAAAC0AAAAAkAAAAEgAAACQAAAASAAAAAAAAAAAAAAAAAAAAAEAAABQAAAAAAAAAAAA8D8AAAAAAADwPwAAAAAAAOA/AAAAAAAA4D8AAAAAAADgPwAAAAAAAOA/AAAAAAAA4D8AAAAAAADgPwAAAAAAAOA/AAAAAAAA4D8CAAAAjAAAAAEAAAACAAAAQoX0DP///wgAAAAAAAAAALQurE6QrKVKqEY2/leGVTo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Y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OADAADVDAAATRIAAI0e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" y="2085975"/>
            <a:ext cx="2345055" cy="2880360"/>
          </a:xfrm>
          <a:prstGeom prst="ellipse">
            <a:avLst/>
          </a:prstGeom>
          <a:blipFill>
            <a:blip r:embed="rId4"/>
            <a:srcRect/>
            <a:tile sx="100000" sy="100000" algn="tl"/>
          </a:blipFill>
          <a:ln>
            <a:noFill/>
          </a:ln>
          <a:effectLst/>
        </p:spPr>
      </p:pic>
      <p:sp>
        <p:nvSpPr>
          <p:cNvPr id="4" name="Google Shape;165;p37"/>
          <p:cNvSpPr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/RcAAF8OAADCLgAArxAAABAAAAAmAAAACAAAAP//////////"/>
              </a:ext>
            </a:extLst>
          </p:cNvSpPr>
          <p:nvPr/>
        </p:nvSpPr>
        <p:spPr>
          <a:xfrm>
            <a:off x="3899535" y="2336165"/>
            <a:ext cx="3701415" cy="3759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lang="ru-ru" sz="2300" b="1" cap="none">
                <a:solidFill>
                  <a:srgbClr val="3F299A"/>
                </a:solidFill>
                <a:latin typeface="Roboto" pitchFamily="0" charset="0"/>
                <a:ea typeface="Roboto" pitchFamily="0" charset="0"/>
                <a:cs typeface="Roboto" pitchFamily="0" charset="0"/>
              </a:defRPr>
            </a:pPr>
            <a:r>
              <a:t>Егоров Константин</a:t>
            </a:r>
          </a:p>
        </p:txBody>
      </p:sp>
      <p:sp>
        <p:nvSpPr>
          <p:cNvPr id="5" name="Google Shape;166;p37"/>
          <p:cNvSpPr>
            <a:extLst>
              <a:ext uri="smNativeData">
                <pr:smNativeData xmlns:pr="smNativeData" xmlns="smNativeData" val="SMDATA_15_t6npZxMAAAAlAAAAZAAAAE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/RcAAMwRAACiKwAAYxQAABAgAAAmAAAACAAAAP//////////"/>
              </a:ext>
            </a:extLst>
          </p:cNvSpPr>
          <p:nvPr/>
        </p:nvSpPr>
        <p:spPr>
          <a:xfrm>
            <a:off x="3899535" y="2893060"/>
            <a:ext cx="3193415" cy="4210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ru-ru" sz="1300" cap="none">
                <a:latin typeface="Roboto Medium" pitchFamily="0" charset="0"/>
                <a:ea typeface="Roboto Medium" pitchFamily="0" charset="0"/>
                <a:cs typeface="Roboto Medium" pitchFamily="0" charset="0"/>
              </a:defRPr>
            </a:pPr>
            <a:r>
              <a:t>Технический архитектор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1;p38"/>
          <p:cNvSpPr>
            <a:spLocks noGrp="1" noChangeArrowheads="1"/>
            <a:extLst>
              <a:ext uri="smNativeData">
                <pr:smNativeData xmlns:pr="smNativeData" xmlns="smNativeData" val="SMDATA_15_t6npZxMAAAAlAAAAZAAAAE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UAMAACYCAAC6NwAAOAYAABAgAAAmAAAACAAAAD0wAAAAAAAA"/>
              </a:ext>
            </a:extLst>
          </p:cNvSpPr>
          <p:nvPr>
            <p:ph type="title"/>
          </p:nvPr>
        </p:nvSpPr>
        <p:spPr>
          <a:xfrm>
            <a:off x="538480" y="349250"/>
            <a:ext cx="8520430" cy="661670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cap="none"/>
              <a:t>План защиты</a:t>
            </a:r>
            <a:endParaRPr lang="ru-ru" cap="none"/>
          </a:p>
        </p:txBody>
      </p:sp>
      <p:sp>
        <p:nvSpPr>
          <p:cNvPr id="3" name="Google Shape;172;p38"/>
          <p:cNvSpPr>
            <a:extLst>
              <a:ext uri="smNativeData">
                <pr:smNativeData xmlns:pr="smNativeData" xmlns="smNativeData" val="SMDATA_15_t6npZxMAAAAlAAAAZQAAAA0AAAAA/wAAAJAAAAD/AAAAkAAAAAAAAAABAAAAAAAAAAEAAABQAAAAhbacS3FV1T8AAAAAAAAAAAAAAAAAAOA/AAAAAAAA4D8AAAAAAADgPwAAAAAAAOA/AAAAAAAA4D8AAAAAAADgPwAAAAAAAOA/AAAAAAAA4D8CAAAAjAAAAAEAAAAAAAAA7u7u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AMgAAAAAAAAAeAAAAZAAAAGQAAAAAAAAAy8vLADIAAAAAAAAAHgAAAGQAAABkAAAAAAAAABcAAAAUAAAAAAAAAAAAAAD/fwAA/38AAAAAAAAJAAAABAAAAF8AYAAeAAAAaAAAAAAAAAAAAAAAAAAAAAAAAAAAAAAAECcAABAnAAAAAAAAAAAAAAAAAAAAAAAAAAAAAAAAAAAAAAAAAAAAAFo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7u7uAP///wEAAAAAAAAAAAAAAAAAAAAAAAAAAAAAAAAAAAAAAAAAAAAAAAJ/f38AAAAAAMvLywDAwP8Af39/AAAAAAAAAAAAAAAAAAAAAAAAAAAAIQAAABgAAAAUAAAAAAcAAC0JAADTGwAAfQsAABAAAAAmAAAACAAAAP//////////"/>
              </a:ext>
            </a:extLst>
          </p:cNvSpPr>
          <p:nvPr/>
        </p:nvSpPr>
        <p:spPr>
          <a:xfrm>
            <a:off x="1137920" y="1491615"/>
            <a:ext cx="3385185" cy="3759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  <a:effectLst>
            <a:outerShdw blurRad="57150" dist="19050" dir="5400000" algn="bl">
              <a:srgbClr val="000000">
                <a:alpha val="50000"/>
              </a:srgbClr>
            </a:outerShdw>
          </a:effectLst>
        </p:spPr>
        <p:txBody>
          <a:bodyPr vert="horz" wrap="square" lIns="161925" tIns="91440" rIns="161925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cap="none">
                <a:latin typeface="Roboto" pitchFamily="0" charset="0"/>
                <a:ea typeface="Roboto" pitchFamily="0" charset="0"/>
                <a:cs typeface="Roboto" pitchFamily="0" charset="0"/>
              </a:rPr>
              <a:t>Цель и задачи проекта</a:t>
            </a:r>
            <a:endParaRPr cap="none">
              <a:latin typeface="Roboto" pitchFamily="0" charset="0"/>
              <a:ea typeface="Roboto" pitchFamily="0" charset="0"/>
              <a:cs typeface="Roboto" pitchFamily="0" charset="0"/>
            </a:endParaRPr>
          </a:p>
        </p:txBody>
      </p:sp>
      <p:sp>
        <p:nvSpPr>
          <p:cNvPr id="4" name="Google Shape;173;p38"/>
          <p:cNvSpPr>
            <a:extLst>
              <a:ext uri="smNativeData">
                <pr:smNativeData xmlns:pr="smNativeData" xmlns="smNativeData" val="SMDATA_15_t6npZxMAAAAlAAAAZQAAAA0AAAAA/wAAAJAAAAD/AAAAkAAAAAAAAAABAAAAAAAAAAEAAABQAAAAhbacS3FV1T8AAAAAAAAAAAAAAAAAAOA/AAAAAAAA4D8AAAAAAADgPwAAAAAAAOA/AAAAAAAA4D8AAAAAAADgPwAAAAAAAOA/AAAAAAAA4D8CAAAAjAAAAAEAAAAAAAAA7u7u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AMgAAAAAAAAAeAAAAZAAAAGQAAAAAAAAAy8vLADIAAAAAAAAAHgAAAGQAAABkAAAAAAAAABcAAAAUAAAAAAAAAAAAAAD/fwAA/38AAAAAAAAJAAAABAAAAAAAAAAeAAAAaAAAAAAAAAAAAAAAAAAAAAAAAAAAAAAAECcAABAnAAAAAAAAAAAAAAAAAAAAAAAAAAAAAAAAAAAAAAAAAAAAAFo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7u7uAP///wEAAAAAAAAAAAAAAAAAAAAAAAAAAAAAAAAAAAAAAAAAAAAAAAJ/f38AAAAAAMvLywDAwP8Af39/AAAAAAAAAAAAAAAAAAAAAAAAAAAAIQAAABgAAAAUAAAAAAcAAL4MAADTGwAADw8AABAAAAAmAAAACAAAAP//////////"/>
              </a:ext>
            </a:extLst>
          </p:cNvSpPr>
          <p:nvPr/>
        </p:nvSpPr>
        <p:spPr>
          <a:xfrm>
            <a:off x="1137920" y="2071370"/>
            <a:ext cx="3385185" cy="376555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  <a:effectLst>
            <a:outerShdw blurRad="57150" dist="19050" dir="5400000" algn="bl">
              <a:srgbClr val="000000">
                <a:alpha val="50000"/>
              </a:srgbClr>
            </a:outerShdw>
          </a:effectLst>
        </p:spPr>
        <p:txBody>
          <a:bodyPr vert="horz" wrap="square" lIns="161925" tIns="91440" rIns="161925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cap="none">
                <a:latin typeface="Roboto" pitchFamily="0" charset="0"/>
                <a:ea typeface="Roboto" pitchFamily="0" charset="0"/>
                <a:cs typeface="Roboto" pitchFamily="0" charset="0"/>
              </a:rPr>
              <a:t>Какие технологии использовались</a:t>
            </a:r>
            <a:endParaRPr cap="none">
              <a:latin typeface="Roboto" pitchFamily="0" charset="0"/>
              <a:ea typeface="Roboto" pitchFamily="0" charset="0"/>
              <a:cs typeface="Roboto" pitchFamily="0" charset="0"/>
            </a:endParaRPr>
          </a:p>
        </p:txBody>
      </p:sp>
      <p:sp>
        <p:nvSpPr>
          <p:cNvPr id="5" name="Google Shape;174;p38"/>
          <p:cNvSpPr>
            <a:extLst>
              <a:ext uri="smNativeData">
                <pr:smNativeData xmlns:pr="smNativeData" xmlns="smNativeData" val="SMDATA_15_t6npZxMAAAAlAAAAZQAAAA0AAAAA/wAAAJAAAAD/AAAAkAAAAAAAAAABAAAAAAAAAAEAAABQAAAAhbacS3FV1T8AAAAAAAAAAAAAAAAAAOA/AAAAAAAA4D8AAAAAAADgPwAAAAAAAOA/AAAAAAAA4D8AAAAAAADgPwAAAAAAAOA/AAAAAAAA4D8CAAAAjAAAAAEAAAAAAAAA7u7u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AMgAAAAAAAAAeAAAAZAAAAGQAAAAAAAAAy8vLADIAAAAAAAAAHgAAAGQAAABkAAAAAAAAABcAAAAUAAAAAAAAAAAAAAD/fwAA/38AAAAAAAAJAAAABAAAAAEAAAAeAAAAaAAAAAAAAAAAAAAAAAAAAAAAAAAAAAAAECcAABAnAAAAAAAAAAAAAAAAAAAAAAAAAAAAAAAAAAAAAAAAAAAAAFo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7u7uAP///wEAAAAAAAAAAAAAAAAAAAAAAAAAAAAAAAAAAAAAAAAAAAAAAAJ/f38AAAAAAMvLywDAwP8Af39/AAAAAAAAAAAAAAAAAAAAAAAAAAAAIQAAABgAAAAUAAAAAAcAAFAQAADTGwAAoBIAABAAAAAmAAAACAAAAP//////////"/>
              </a:ext>
            </a:extLst>
          </p:cNvSpPr>
          <p:nvPr/>
        </p:nvSpPr>
        <p:spPr>
          <a:xfrm>
            <a:off x="1137920" y="2651760"/>
            <a:ext cx="3385185" cy="3759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  <a:effectLst>
            <a:outerShdw blurRad="57150" dist="19050" dir="5400000" algn="bl">
              <a:srgbClr val="000000">
                <a:alpha val="50000"/>
              </a:srgbClr>
            </a:outerShdw>
          </a:effectLst>
        </p:spPr>
        <p:txBody>
          <a:bodyPr vert="horz" wrap="square" lIns="161925" tIns="91440" rIns="161925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cap="none">
                <a:latin typeface="Roboto" pitchFamily="0" charset="0"/>
                <a:ea typeface="Roboto" pitchFamily="0" charset="0"/>
                <a:cs typeface="Roboto" pitchFamily="0" charset="0"/>
              </a:rPr>
              <a:t>Что получилось</a:t>
            </a:r>
            <a:endParaRPr cap="none">
              <a:latin typeface="Roboto" pitchFamily="0" charset="0"/>
              <a:ea typeface="Roboto" pitchFamily="0" charset="0"/>
              <a:cs typeface="Roboto" pitchFamily="0" charset="0"/>
            </a:endParaRPr>
          </a:p>
        </p:txBody>
      </p:sp>
      <p:sp>
        <p:nvSpPr>
          <p:cNvPr id="6" name="Google Shape;175;p38"/>
          <p:cNvSpPr>
            <a:extLst>
              <a:ext uri="smNativeData">
                <pr:smNativeData xmlns:pr="smNativeData" xmlns="smNativeData" val="SMDATA_15_t6npZxMAAAAlAAAAZQAAAA0AAAAA/wAAAJAAAAD/AAAAkAAAAAAAAAABAAAAAAAAAAEAAABQAAAAhbacS3FV1T8AAAAAAAAAAAAAAAAAAOA/AAAAAAAA4D8AAAAAAADgPwAAAAAAAOA/AAAAAAAA4D8AAAAAAADgPwAAAAAAAOA/AAAAAAAA4D8CAAAAjAAAAAEAAAAAAAAA7u7u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AMgAAAAAAAAAeAAAAZAAAAGQAAAAAAAAAy8vLADIAAAAAAAAAHgAAAGQAAABkAAAAAAAAABcAAAAUAAAAAAAAAAAAAAD/fwAA/38AAAAAAAAJAAAABAAAAAAAAAAeAAAAaAAAAAAAAAAAAAAAAAAAAAAAAAAAAAAAECcAABAnAAAAAAAAAAAAAAAAAAAAAAAAAAAAAAAAAAAAAAAAAAAAAFo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7u7uAP///wEAAAAAAAAAAAAAAAAAAAAAAAAAAAAAAAAAAAAAAAAAAAAAAAJ/f38AAAAAAMvLywDAwP8Af39/AAAAAAAAAAAAAAAAAAAAAAAAAAAAIQAAABgAAAAUAAAAAAcAAPgTAADTGwAASRYAABAAAAAmAAAACAAAAP//////////"/>
              </a:ext>
            </a:extLst>
          </p:cNvSpPr>
          <p:nvPr/>
        </p:nvSpPr>
        <p:spPr>
          <a:xfrm>
            <a:off x="1137920" y="3246120"/>
            <a:ext cx="3385185" cy="376555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  <a:effectLst>
            <a:outerShdw blurRad="57150" dist="19050" dir="5400000" algn="bl">
              <a:srgbClr val="000000">
                <a:alpha val="50000"/>
              </a:srgbClr>
            </a:outerShdw>
          </a:effectLst>
        </p:spPr>
        <p:txBody>
          <a:bodyPr vert="horz" wrap="square" lIns="161925" tIns="91440" rIns="161925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cap="none">
                <a:latin typeface="Roboto" pitchFamily="0" charset="0"/>
                <a:ea typeface="Roboto" pitchFamily="0" charset="0"/>
                <a:cs typeface="Roboto" pitchFamily="0" charset="0"/>
              </a:rPr>
              <a:t>Выводы</a:t>
            </a:r>
            <a:endParaRPr cap="none">
              <a:latin typeface="Roboto" pitchFamily="0" charset="0"/>
              <a:ea typeface="Roboto" pitchFamily="0" charset="0"/>
              <a:cs typeface="Roboto" pitchFamily="0" charset="0"/>
            </a:endParaRPr>
          </a:p>
        </p:txBody>
      </p:sp>
      <p:cxnSp>
        <p:nvCxnSpPr>
          <p:cNvPr id="7" name="Google Shape;176;p38"/>
          <p:cNvCxnSpPr>
            <a:stCxn id="3" idx="1"/>
            <a:endCxn id="4" idx="1"/>
            <a:extLst>
              <a:ext uri="smNativeData">
                <pr:smNativeData xmlns:pr="smNativeData" xmlns="smNativeData" val="SMDATA_15_t6npZxMAAAAlAAAADgAAAA0AAAAAkAAAAEgAAACQAAAASAAAAAAAAAAAAAAAAAAAAAEAAABQAAAAAAAAAADWiMAAAAAAAAAAAAAAAAAAAP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wAAAD8pmgAPAAAAAQAAACMAAAAjAAAAIwAAAB4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MyQiE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D8pmgB/f38AWVlZA8zMzADAwP8Af39/AAAAAAAAAAAAAAAAAAAAAAAAAAAAIQAAABgAAAAUAAAAAAcAAFUKAAAABwAA5w0AABAAAAAmAAAACAAAAP//////////"/>
              </a:ext>
            </a:extLst>
          </p:cNvCxnSpPr>
          <p:nvPr/>
        </p:nvCxnSpPr>
        <p:spPr>
          <a:xfrm>
            <a:off x="1137920" y="1679575"/>
            <a:ext cx="12700" cy="580390"/>
          </a:xfrm>
          <a:prstGeom prst="bentConnector3">
            <a:avLst>
              <a:gd name="adj1" fmla="val -39687500"/>
            </a:avLst>
          </a:prstGeom>
          <a:noFill/>
          <a:ln w="9525" cap="flat" cmpd="sng" algn="ctr">
            <a:solidFill>
              <a:srgbClr val="3F299A"/>
            </a:solidFill>
            <a:prstDash val="dash"/>
            <a:headEnd type="none"/>
            <a:tailEnd type="none"/>
          </a:ln>
          <a:effectLst/>
        </p:spPr>
      </p:cxnSp>
      <p:cxnSp>
        <p:nvCxnSpPr>
          <p:cNvPr id="8" name="Google Shape;177;p38"/>
          <p:cNvCxnSpPr>
            <a:stCxn id="4" idx="1"/>
            <a:endCxn id="5" idx="1"/>
            <a:extLst>
              <a:ext uri="smNativeData">
                <pr:smNativeData xmlns:pr="smNativeData" xmlns="smNativeData" val="SMDATA_15_t6npZxMAAAAlAAAADgAAAA0AAAAAkAAAAEgAAACQAAAASAAAAAAAAAAAAAAAAAAAAAEAAABQAAAAAAAAAADWiMAAAAAAAAAAAAAAAAAAAP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wAAAD8pmgAPAAAAAQAAACMAAAAjAAAAIwAAAB4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D8pmgB/f38AWVlZA8zMzADAwP8Af39/AAAAAAAAAAAAAAAAAAAAAAAAAAAAIQAAABgAAAAUAAAAAAcAAOcNAAAABwAAeBEAABAAAAAmAAAACAAAAP//////////"/>
              </a:ext>
            </a:extLst>
          </p:cNvCxnSpPr>
          <p:nvPr/>
        </p:nvCxnSpPr>
        <p:spPr>
          <a:xfrm>
            <a:off x="1137920" y="2259965"/>
            <a:ext cx="12700" cy="579755"/>
          </a:xfrm>
          <a:prstGeom prst="bentConnector3">
            <a:avLst>
              <a:gd name="adj1" fmla="val -39687500"/>
            </a:avLst>
          </a:prstGeom>
          <a:noFill/>
          <a:ln w="9525" cap="flat" cmpd="sng" algn="ctr">
            <a:solidFill>
              <a:srgbClr val="3F299A"/>
            </a:solidFill>
            <a:prstDash val="dash"/>
            <a:headEnd type="none"/>
            <a:tailEnd type="none"/>
          </a:ln>
          <a:effectLst/>
        </p:spPr>
      </p:cxnSp>
      <p:cxnSp>
        <p:nvCxnSpPr>
          <p:cNvPr id="9" name="Google Shape;178;p38"/>
          <p:cNvCxnSpPr>
            <a:stCxn id="5" idx="1"/>
            <a:endCxn id="6" idx="1"/>
            <a:extLst>
              <a:ext uri="smNativeData">
                <pr:smNativeData xmlns:pr="smNativeData" xmlns="smNativeData" val="SMDATA_15_t6npZxMAAAAlAAAADgAAAA0AAAAAkAAAAEgAAACQAAAASAAAAAAAAAAAAAAAAAAAAAEAAABQAAAAAAAAAADWiMAAAAAAAAAAAAAAAAAAAP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wAAAD8pmgAPAAAAAQAAACMAAAAjAAAAIwAAAB4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KAsKA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D8pmgB/f38AWVlZA8zMzADAwP8Af39/AAAAAAAAAAAAAAAAAAAAAAAAAAAAIQAAABgAAAAUAAAAAAcAAHgRAAAABwAAIRUAABAAAAAmAAAACAAAAP//////////"/>
              </a:ext>
            </a:extLst>
          </p:cNvCxnSpPr>
          <p:nvPr/>
        </p:nvCxnSpPr>
        <p:spPr>
          <a:xfrm>
            <a:off x="1137920" y="2839720"/>
            <a:ext cx="12700" cy="594995"/>
          </a:xfrm>
          <a:prstGeom prst="bentConnector3">
            <a:avLst>
              <a:gd name="adj1" fmla="val -39687500"/>
            </a:avLst>
          </a:prstGeom>
          <a:noFill/>
          <a:ln w="9525" cap="flat" cmpd="sng" algn="ctr">
            <a:solidFill>
              <a:srgbClr val="3F299A"/>
            </a:solidFill>
            <a:prstDash val="dash"/>
            <a:headEnd type="none"/>
            <a:tailEnd type="none"/>
          </a:ln>
          <a:effectLst/>
        </p:spPr>
      </p:cxnSp>
      <p:cxnSp>
        <p:nvCxnSpPr>
          <p:cNvPr id="10" name="Google Shape;179;p38"/>
          <p:cNvCxnSpPr>
            <a:stCxn id="6" idx="1"/>
            <a:endCxn id="11" idx="1"/>
            <a:extLst>
              <a:ext uri="smNativeData">
                <pr:smNativeData xmlns:pr="smNativeData" xmlns="smNativeData" val="SMDATA_15_t6npZxMAAAAlAAAADgAAAA0AAAAAkAAAAEgAAACQAAAASAAAAAAAAAAAAAAAAAAAAAEAAABQAAAAAAAAAADWiMAAAAAAAAAAAAAAAAAAAP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BAAAAAwAAAD8pmgAPAAAAAQAAACMAAAAjAAAAIwAAAB4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D8pmgB/f38AWVlZA8zMzADAwP8Af39/AAAAAAAAAAAAAAAAAAAAAAAAAAAAIQAAABgAAAAUAAAAAAcAACEVAAAABwAAXhgAABAAAAAmAAAACAAAAP//////////"/>
              </a:ext>
            </a:extLst>
          </p:cNvCxnSpPr>
          <p:nvPr/>
        </p:nvCxnSpPr>
        <p:spPr>
          <a:xfrm>
            <a:off x="1137920" y="3434715"/>
            <a:ext cx="12700" cy="526415"/>
          </a:xfrm>
          <a:prstGeom prst="bentConnector3">
            <a:avLst>
              <a:gd name="adj1" fmla="val -39687500"/>
            </a:avLst>
          </a:prstGeom>
          <a:noFill/>
          <a:ln w="9525" cap="flat" cmpd="sng" algn="ctr">
            <a:solidFill>
              <a:srgbClr val="3F299A"/>
            </a:solidFill>
            <a:prstDash val="dash"/>
            <a:headEnd type="none"/>
            <a:tailEnd type="none"/>
          </a:ln>
          <a:effectLst/>
        </p:spPr>
      </p:cxnSp>
      <p:sp>
        <p:nvSpPr>
          <p:cNvPr id="11" name="Google Shape;180;p38"/>
          <p:cNvSpPr>
            <a:extLst>
              <a:ext uri="smNativeData">
                <pr:smNativeData xmlns:pr="smNativeData" xmlns="smNativeData" val="SMDATA_15_t6npZxMAAAAlAAAAZQAAAA0AAAAA/wAAAJAAAAD/AAAAkAAAAAAAAAABAAAAAAAAAAEAAABQAAAAhbacS3FV1T8AAAAAAAAAAAAAAAAAAOA/AAAAAAAA4D8AAAAAAADgPwAAAAAAAOA/AAAAAAAA4D8AAAAAAADgPwAAAAAAAOA/AAAAAAAA4D8CAAAAjAAAAAEAAAAAAAAA7u7u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AMgAAAAAAAAAeAAAAZAAAAGQAAAAAAAAAy8vLADIAAAAAAAAAHgAAAGQAAABkAAAAAAAAABcAAAAUAAAAAAAAAAAAAAD/fwAA/38AAAAAAAAJAAAABAAAAAEAAAAeAAAAaAAAAAAAAAAAAAAAAAAAAAAAAAAAAAAAECcAABAnAAAAAAAAAAAAAAAAAAAAAAAAAAAAAAAAAAAAAAAAAAAAAFo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7u7uAP///wEAAAAAAAAAAAAAAAAAAAAAAAAAAAAAAAAAAAAAAAAAAAAAAAJ/f38AAAAAAMvLywDAwP8Af39/AAAAAAAAAAAAAAAAAAAAAAAAAAAAIQAAABgAAAAUAAAAAAcAADYXAADTGwAAhhkAABAAAAAmAAAACAAAAP//////////"/>
              </a:ext>
            </a:extLst>
          </p:cNvSpPr>
          <p:nvPr/>
        </p:nvSpPr>
        <p:spPr>
          <a:xfrm>
            <a:off x="1137920" y="3773170"/>
            <a:ext cx="3385185" cy="37592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  <a:effectLst>
            <a:outerShdw blurRad="57150" dist="19050" dir="5400000" algn="bl">
              <a:srgbClr val="000000">
                <a:alpha val="50000"/>
              </a:srgbClr>
            </a:outerShdw>
          </a:effectLst>
        </p:spPr>
        <p:txBody>
          <a:bodyPr vert="horz" wrap="square" lIns="161925" tIns="91440" rIns="161925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cap="none">
                <a:latin typeface="Roboto" pitchFamily="0" charset="0"/>
                <a:ea typeface="Roboto" pitchFamily="0" charset="0"/>
                <a:cs typeface="Roboto" pitchFamily="0" charset="0"/>
              </a:rPr>
              <a:t>Вопросы и рекомендации</a:t>
            </a:r>
            <a:endParaRPr cap="none">
              <a:latin typeface="Roboto" pitchFamily="0" charset="0"/>
              <a:ea typeface="Roboto" pitchFamily="0" charset="0"/>
              <a:cs typeface="Roboto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5;p39"/>
          <p:cNvSpPr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cwMAAAACAADdNwAACQoAABAAAAAmAAAACAAAAP//////////"/>
              </a:ext>
            </a:extLst>
          </p:cNvSpPr>
          <p:nvPr/>
        </p:nvSpPr>
        <p:spPr>
          <a:xfrm>
            <a:off x="560705" y="325120"/>
            <a:ext cx="8520430" cy="13061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b="1" cap="none">
                <a:latin typeface="Roboto" pitchFamily="0" charset="0"/>
                <a:ea typeface="Roboto" pitchFamily="0" charset="0"/>
                <a:cs typeface="Roboto" pitchFamily="0" charset="0"/>
              </a:rPr>
              <a:t>Цель и задачи проекта</a:t>
            </a:r>
            <a:endParaRPr sz="3000" b="1" cap="none">
              <a:latin typeface="Roboto" pitchFamily="0" charset="0"/>
              <a:ea typeface="Roboto" pitchFamily="0" charset="0"/>
              <a:cs typeface="Roboto" pitchFamily="0" charset="0"/>
            </a:endParaRPr>
          </a:p>
        </p:txBody>
      </p: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952500" y="2381885"/>
          <a:ext cx="7239000" cy="21786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585"/>
                <a:gridCol w="6749415"/>
              </a:tblGrid>
              <a:tr h="381000"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cap="none">
                          <a:solidFill>
                            <a:srgbClr val="3F299A"/>
                          </a:solidFill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1.</a:t>
                      </a:r>
                      <a:endParaRPr sz="1600" b="1" cap="none">
                        <a:solidFill>
                          <a:srgbClr val="3F299A"/>
                        </a:solidFill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cap="none"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Развернуть Kafka с использованием Docker </a:t>
                      </a:r>
                      <a:endParaRPr cap="none"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43366583" type="min" val="381000"/>
                  </a:ext>
                </a:extLst>
              </a:tr>
              <a:tr h="381000"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cap="none">
                          <a:solidFill>
                            <a:srgbClr val="3F299A"/>
                          </a:solidFill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2.</a:t>
                      </a:r>
                      <a:endParaRPr sz="1600" b="1" cap="none">
                        <a:solidFill>
                          <a:srgbClr val="3F299A"/>
                        </a:solidFill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 cap="none">
                          <a:latin typeface="Roboto" pitchFamily="0" charset="0"/>
                          <a:ea typeface="Roboto" pitchFamily="0" charset="0"/>
                          <a:cs typeface="Roboto" pitchFamily="0" charset="0"/>
                        </a:defRPr>
                      </a:pPr>
                      <a:r>
                        <a:t>Разработать базу для учета сертификатов с использованием БСП</a:t>
                      </a: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43366583" type="min" val="381000"/>
                  </a:ext>
                </a:extLst>
              </a:tr>
              <a:tr h="381000"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cap="none">
                          <a:solidFill>
                            <a:srgbClr val="3F299A"/>
                          </a:solidFill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3.</a:t>
                      </a:r>
                      <a:endParaRPr sz="1600" b="1" cap="none">
                        <a:solidFill>
                          <a:srgbClr val="3F299A"/>
                        </a:solidFill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 cap="none">
                          <a:latin typeface="Roboto" pitchFamily="0" charset="0"/>
                          <a:ea typeface="Roboto" pitchFamily="0" charset="0"/>
                          <a:cs typeface="Roboto" pitchFamily="0" charset="0"/>
                        </a:defRPr>
                      </a:pPr>
                      <a:r>
                        <a:t>Реализовать процессы активации сертификатов , и списания  </a:t>
                      </a: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43366583" type="min" val="381000"/>
                  </a:ext>
                </a:extLst>
              </a:tr>
              <a:tr h="381000"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cap="none">
                          <a:solidFill>
                            <a:srgbClr val="3F299A"/>
                          </a:solidFill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4.</a:t>
                      </a:r>
                      <a:endParaRPr sz="1600" b="1" cap="none">
                        <a:solidFill>
                          <a:srgbClr val="3F299A"/>
                        </a:solidFill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ru-ru" cap="none">
                          <a:latin typeface="Roboto" pitchFamily="0" charset="0"/>
                          <a:ea typeface="Roboto" pitchFamily="0" charset="0"/>
                          <a:cs typeface="Roboto" pitchFamily="0" charset="0"/>
                        </a:defRPr>
                      </a:pPr>
                      <a:r>
                        <a:t>Реализовать возможность получения остатка по сертификатам.</a:t>
                      </a: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43366583" type="min" val="381000"/>
                  </a:ext>
                </a:extLst>
              </a:tr>
              <a:tr h="381000"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cap="none">
                        <a:solidFill>
                          <a:srgbClr val="9857F3"/>
                        </a:solidFill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43366583" type="min" val="381000"/>
                  </a:ext>
                </a:extLst>
              </a:tr>
            </a:tbl>
          </a:graphicData>
        </a:graphic>
      </p:graphicFrame>
      <p:sp>
        <p:nvSpPr>
          <p:cNvPr id="4" name="Google Shape;187;p39"/>
          <p:cNvSpPr>
            <a:extLst>
              <a:ext uri="smNativeData">
                <pr:smNativeData xmlns:pr="smNativeData" xmlns="smNativeData" val="SMDATA_15_t6npZxMAAAAlAAAAZQAAAA0AAAAA/wAAAJAAAAD/AAAAkAAAAAAAAAABAAAAAAAAAAEAAABQAAAAhbacS3FV1T8AAAAAAAAAAAAAAAAAAOA/AAAAAAAA4D8AAAAAAADgPwAAAAAAAOA/AAAAAAAA4D8AAAAAAADgPwAAAAAAAOA/AAAAAAAA4D8CAAAAjAAAAAEAAAAAAAAA7u7u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GAAAAAAAAAAEAAAAAAAAAMgAAAAAAAAAeAAAAZAAAAGQAAAAAAAAAy8vLADIAAAAAAAAAHgAAAGQAAABkAAAAAAAAABcAAAAUAAAAAAAAAAAAAAD/fwAA/38AAAAAAAAJAAAABAAAAAAAAAAeAAAAaAAAAAAAAAAAAAAAAAAAAAAAAAAAAAAAECcAABAnAAAAAAAAAAAAAAAAAAAAAAAAAAAAAAAAAAAAAAAAAAAAAFo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7u7uAP///wEAAAAAAAAAAAAAAAAAAAAAAAAAAAAAAAAAAAAAAAAAAAAAAAJ/f38AAAAAAMvLywDAwP8Af39/AAAAAAAAAAAAAAAAAAAAAAAAAAAAIQAAABgAAAAUAAAABAoAAIcIAAA8LgAAmgwAABAAAAAmAAAACAAAAP//////////"/>
              </a:ext>
            </a:extLst>
          </p:cNvSpPr>
          <p:nvPr/>
        </p:nvSpPr>
        <p:spPr>
          <a:xfrm>
            <a:off x="1628140" y="1386205"/>
            <a:ext cx="5887720" cy="662305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  <a:effectLst>
            <a:outerShdw blurRad="57150" dist="19050" dir="5400000" algn="bl">
              <a:srgbClr val="000000">
                <a:alpha val="50000"/>
              </a:srgbClr>
            </a:outerShdw>
          </a:effectLst>
        </p:spPr>
        <p:txBody>
          <a:bodyPr vert="horz" wrap="square" lIns="161925" tIns="91440" rIns="161925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cap="none">
                <a:latin typeface="Roboto Medium" pitchFamily="0" charset="0"/>
                <a:ea typeface="Roboto Medium" pitchFamily="0" charset="0"/>
                <a:cs typeface="Roboto Medium" pitchFamily="0" charset="0"/>
              </a:rPr>
              <a:t>Цель проекта: Реализовать сервис по учету сертификатов с использованием Kafka </a:t>
            </a:r>
            <a:endParaRPr lang="ru-ru" sz="1500" cap="none">
              <a:latin typeface="Roboto Medium" pitchFamily="0" charset="0"/>
              <a:ea typeface="Roboto Medium" pitchFamily="0" charset="0"/>
              <a:cs typeface="Roboto Medium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5;p40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GYXlX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FAMAAAkCAAB/NwAAxwgAABAAAAAmAAAACAAAADw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cap="none"/>
              <a:t>Какие технологии использовались</a:t>
            </a:r>
            <a:endParaRPr sz="3000" cap="none"/>
          </a:p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 sz="3000" cap="none"/>
          </a:p>
        </p:txBody>
      </p: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952500" y="1898015"/>
          <a:ext cx="7239000" cy="288353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585"/>
                <a:gridCol w="6749415"/>
              </a:tblGrid>
              <a:tr h="381000"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cap="none">
                          <a:solidFill>
                            <a:srgbClr val="3F299A"/>
                          </a:solidFill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1.</a:t>
                      </a:r>
                      <a:endParaRPr sz="1600" b="1" cap="none">
                        <a:solidFill>
                          <a:srgbClr val="3F299A"/>
                        </a:solidFill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600" cap="none"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1С БСП (Подситемы Пользователи, Регламентные задания, Оценка производительности)</a:t>
                      </a:r>
                      <a:endParaRPr sz="1600" cap="none"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43366583" type="min" val="381000"/>
                  </a:ext>
                </a:extLst>
              </a:tr>
              <a:tr h="381000"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cap="none">
                          <a:solidFill>
                            <a:srgbClr val="3F299A"/>
                          </a:solidFill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2.</a:t>
                      </a:r>
                      <a:endParaRPr sz="1600" b="1" cap="none">
                        <a:solidFill>
                          <a:srgbClr val="3F299A"/>
                        </a:solidFill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600" cap="none"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Docker</a:t>
                      </a:r>
                      <a:endParaRPr sz="1600" cap="none"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43366583" type="min" val="381000"/>
                  </a:ext>
                </a:extLst>
              </a:tr>
              <a:tr h="381000"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cap="none">
                          <a:solidFill>
                            <a:srgbClr val="3F299A"/>
                          </a:solidFill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3.</a:t>
                      </a:r>
                      <a:endParaRPr sz="1600" b="1" cap="none">
                        <a:solidFill>
                          <a:srgbClr val="3F299A"/>
                        </a:solidFill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600" cap="none"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Kafka</a:t>
                      </a:r>
                      <a:endParaRPr sz="1600" cap="none"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43366583" type="min" val="381000"/>
                  </a:ext>
                </a:extLst>
              </a:tr>
              <a:tr h="381000"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cap="none">
                          <a:solidFill>
                            <a:srgbClr val="3F299A"/>
                          </a:solidFill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4.</a:t>
                      </a:r>
                      <a:endParaRPr sz="1600" b="1" cap="none">
                        <a:solidFill>
                          <a:srgbClr val="3F299A"/>
                        </a:solidFill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600" cap="none"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Внешняя компонента 1с onec_librdkafka (https://github.com/skalkindv/onec_librdkafka)</a:t>
                      </a:r>
                      <a:endParaRPr sz="1600" cap="none"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43366583" type="min" val="381000"/>
                  </a:ext>
                </a:extLst>
              </a:tr>
              <a:tr h="381000">
                <a:tc>
                  <a:txBody>
                    <a:bodyPr wrap="square" numCol="1"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cap="none">
                          <a:solidFill>
                            <a:srgbClr val="3F299A"/>
                          </a:solidFill>
                          <a:latin typeface="Roboto" pitchFamily="0" charset="0"/>
                          <a:ea typeface="Roboto" pitchFamily="0" charset="0"/>
                          <a:cs typeface="Roboto" pitchFamily="0" charset="0"/>
                        </a:rPr>
                        <a:t>5.</a:t>
                      </a:r>
                      <a:endParaRPr lang="ru-ru" sz="1600" b="1" cap="none">
                        <a:solidFill>
                          <a:srgbClr val="3F299A"/>
                        </a:solidFill>
                        <a:latin typeface="Roboto" pitchFamily="0" charset="0"/>
                        <a:ea typeface="Roboto" pitchFamily="0" charset="0"/>
                        <a:cs typeface="Roboto" pitchFamily="0" charset="0"/>
                      </a:endParaRP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600" cap="none">
                          <a:latin typeface="Roboto" pitchFamily="0" charset="0"/>
                          <a:ea typeface="Roboto" pitchFamily="0" charset="0"/>
                          <a:cs typeface="Roboto" pitchFamily="0" charset="0"/>
                        </a:defRPr>
                      </a:pPr>
                      <a:r>
                        <a:t>Vanessa-Automation</a:t>
                      </a:r>
                    </a:p>
                  </a:txBody>
                  <a:tcPr marL="198120" marR="91440" marT="91440" marB="9144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43366583" type="min" val="381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41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FAMAAAkCAAB/NwAAxwgAABAAAAAmAAAACAAAADwwAAAAAAAA"/>
              </a:ext>
            </a:extLst>
          </p:cNvSpPr>
          <p:nvPr>
            <p:ph type="title"/>
          </p:nvPr>
        </p:nvSpPr>
        <p:spPr/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lang="ru-ru" sz="3000" cap="none"/>
            </a:pPr>
            <a:r>
              <a:t>Архитектура ИС</a:t>
            </a:r>
          </a:p>
        </p:txBody>
      </p:sp>
      <p:pic>
        <p:nvPicPr>
          <p:cNvPr id="3" name="Изображение1"/>
          <p:cNvPicPr>
            <a:picLocks noChangeAspect="1"/>
            <a:extLst>
              <a:ext uri="smNativeData">
                <pr:smNativeData xmlns:pr="smNativeData" xmlns="smNativeData" val="SMDATA_17_t6npZxMAAAAlAAAAEQAAAC8B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IcWAAARAwAAmy4AADs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662045" y="498475"/>
            <a:ext cx="3914140" cy="45783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41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FAMAAAkCAAB/NwAA3AUAABAAAAAmAAAACAAAAD0wAAAAAAAA"/>
              </a:ext>
            </a:extLst>
          </p:cNvSpPr>
          <p:nvPr>
            <p:ph type="title"/>
          </p:nvPr>
        </p:nvSpPr>
        <p:spPr>
          <a:xfrm>
            <a:off x="500380" y="330835"/>
            <a:ext cx="8521065" cy="62166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lang="ru-ru" sz="3000" cap="none"/>
            </a:pPr>
            <a:r>
              <a:t>Процесс приобретения сертификата</a:t>
            </a:r>
          </a:p>
        </p:txBody>
      </p:sp>
      <p:pic>
        <p:nvPicPr>
          <p:cNvPr id="3" name="Изображение1"/>
          <p:cNvPicPr>
            <a:picLocks noChangeAspect="1"/>
            <a:extLst>
              <a:ext uri="smNativeData">
                <pr:smNativeData xmlns:pr="smNativeData" xmlns="smNativeData" val="SMDATA_17_t6npZxMAAAAlAAAAEQAAAC8B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BADAACeBgAAvTcAAGgc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97840" y="1075690"/>
            <a:ext cx="8562975" cy="35420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41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FAMAAAkCAAB/NwAA3AUAABAAAAAmAAAACAAAAD0wAAAAAAAA"/>
              </a:ext>
            </a:extLst>
          </p:cNvSpPr>
          <p:nvPr>
            <p:ph type="title"/>
          </p:nvPr>
        </p:nvSpPr>
        <p:spPr>
          <a:xfrm>
            <a:off x="500380" y="330835"/>
            <a:ext cx="8521065" cy="62166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lang="ru-ru" sz="3000" cap="none"/>
            </a:pPr>
            <a:r>
              <a:t>Процесс списания суммы по сертификату</a:t>
            </a:r>
          </a:p>
        </p:txBody>
      </p:sp>
      <p:pic>
        <p:nvPicPr>
          <p:cNvPr id="3" name="Изображение1"/>
          <p:cNvPicPr>
            <a:picLocks noChangeAspect="1"/>
            <a:extLst>
              <a:ext uri="smNativeData">
                <pr:smNativeData xmlns:pr="smNativeData" xmlns="smNativeData" val="SMDATA_17_t6npZxMAAAAlAAAAEQAAAC8B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NACAACqBgAAjjcAACAc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83310"/>
            <a:ext cx="8573770" cy="34886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41"/>
          <p:cNvSpPr>
            <a:spLocks noGrp="1" noChangeArrowheads="1"/>
            <a:extLst>
              <a:ext uri="smNativeData">
                <pr:smNativeData xmlns:pr="smNativeData" xmlns="smNativeData" val="SMDATA_15_t6npZxMAAAAlAAAAZAAAAA0AAAAAkAAAAJAAAACQAAAAk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FAMAAAkCAAB/NwAA3AUAABAAAAAmAAAACAAAAD0wAAAAAAAA"/>
              </a:ext>
            </a:extLst>
          </p:cNvSpPr>
          <p:nvPr>
            <p:ph type="title"/>
          </p:nvPr>
        </p:nvSpPr>
        <p:spPr>
          <a:xfrm>
            <a:off x="500380" y="330835"/>
            <a:ext cx="8521065" cy="621665"/>
          </a:xfr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lang="ru-ru" sz="3000" cap="none"/>
            </a:pPr>
            <a:r>
              <a:t>Настройки Kafka</a:t>
            </a:r>
          </a:p>
        </p:txBody>
      </p:sp>
      <p:sp>
        <p:nvSpPr>
          <p:cNvPr id="3" name="Текстовое поле2"/>
          <p:cNvSpPr txBox="1">
            <a:extLst>
              <a:ext uri="smNativeData">
                <pr:smNativeData xmlns:pr="smNativeData" xmlns="smNativeData" val="SMDATA_15_t6npZxMAAAAlAAAAEgAAAE8B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EQB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ACQAAGwGAACANwAATAgAABAgAAAmAAAACAAAAP//////////"/>
              </a:ext>
            </a:extLst>
          </p:cNvSpPr>
          <p:nvPr/>
        </p:nvSpPr>
        <p:spPr>
          <a:xfrm>
            <a:off x="5852160" y="1043940"/>
            <a:ext cx="316992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 cap="none">
                <a:uFill>
                  <a:solidFill>
                    <a:srgbClr val="000000"/>
                  </a:solidFill>
                </a:uFill>
              </a:defRPr>
            </a:pPr>
            <a:r>
              <a:t>1С Учет сертификатов</a:t>
            </a:r>
          </a:p>
        </p:txBody>
      </p:sp>
      <p:pic>
        <p:nvPicPr>
          <p:cNvPr id="4" name="Изображение1"/>
          <p:cNvPicPr>
            <a:picLocks noChangeAspect="1"/>
            <a:extLst>
              <a:ext uri="smNativeData">
                <pr:smNativeData xmlns:pr="smNativeData" xmlns="smNativeData" val="SMDATA_17_t6npZxMAAAAlAAAAEQAAAC8B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AQCAADBBgAAXCIAACwW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" y="1097915"/>
            <a:ext cx="5257800" cy="250634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Текстовое поле1"/>
          <p:cNvSpPr txBox="1">
            <a:extLst>
              <a:ext uri="smNativeData">
                <pr:smNativeData xmlns:pr="smNativeData" xmlns="smNativeData" val="SMDATA_15_t6npZxMAAAAlAAAAEgAAAE8B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BcAAAAUAAAAAAAAAEQB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QoX0Bf///wEAAAAAAAAAAAAAAAAAAAAAAAAAAAAAAAAAAAAAAAAAAAAAAAJ/f38AWVlZA8zMzADAwP8Af39/AAAAAAAAAAAAAAAAAAAAAAAAAAAAIQAAABgAAAAUAAAA9CMAADQSAAB0NwAAFBQAABAgAAAmAAAACAAAAP//////////"/>
              </a:ext>
            </a:extLst>
          </p:cNvSpPr>
          <p:nvPr/>
        </p:nvSpPr>
        <p:spPr>
          <a:xfrm>
            <a:off x="5844540" y="2959100"/>
            <a:ext cx="316992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 cap="none">
                <a:uFill>
                  <a:solidFill>
                    <a:srgbClr val="0000FF"/>
                  </a:solidFill>
                </a:uFill>
              </a:defRPr>
            </a:pPr>
            <a:r>
              <a:t>1С Магазин</a:t>
            </a:r>
          </a:p>
        </p:txBody>
      </p:sp>
      <p:pic>
        <p:nvPicPr>
          <p:cNvPr id="6" name="Изображение3"/>
          <p:cNvPicPr>
            <a:picLocks noChangeAspect="1"/>
            <a:extLst>
              <a:ext uri="smNativeData">
                <pr:smNativeData xmlns:pr="smNativeData" xmlns="smNativeData" val="SMDATA_17_t6npZxMAAAAlAAAAEQAAAC8B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O8jAAA8CAAAYjYAABQS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5841365" y="1338580"/>
            <a:ext cx="2999105" cy="16002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Изображение2"/>
          <p:cNvPicPr>
            <a:picLocks noChangeAspect="1"/>
            <a:extLst>
              <a:ext uri="smNativeData">
                <pr:smNativeData xmlns:pr="smNativeData" xmlns="smNativeData" val="SMDATA_17_t6npZxMAAAAlAAAAEQAAAC8BAAAAkAAAAEgAAACQAAAASAAAAAAAAAAAAAAAAAAAAAEAAABQAAAAAAAAAAAA4D8AAAAAAADgPwAAAAAAAOA/AAAAAAAA4D8AAAAAAADgPwAAAAAAAOA/AAAAAAAA4D8AAAAAAADgPwAAAAAAAOA/AAAAAAAA4D8CAAAAjAAAAAAAAAAAAAAAQoX0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ZWV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KF9AX///8BAAAAAAAAAAAAAAAAAAAAAAAAAAAAAAAAAAAAAAAAAAAAAAACf39/AFlZWQPMzMwAwMD/AH9/fwAAAAAAAAAAAAAAAAD///8AAAAAACEAAAAYAAAAFAAAAPQjAABYFAAAhDYAADIe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5844540" y="3307080"/>
            <a:ext cx="3017520" cy="16014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EEEEEE"/>
      </a:dk2>
      <a:lt2>
        <a:srgbClr val="595959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EEEEEE"/>
        </a:dk2>
        <a:lt2>
          <a:srgbClr val="595959"/>
        </a:lt2>
        <a:accent1>
          <a:srgbClr val="4285F4"/>
        </a:accent1>
        <a:accent2>
          <a:srgbClr val="212121"/>
        </a:accent2>
        <a:accent3>
          <a:srgbClr val="78909C"/>
        </a:accent3>
        <a:accent4>
          <a:srgbClr val="FFAB40"/>
        </a:accent4>
        <a:accent5>
          <a:srgbClr val="0097A7"/>
        </a:accent5>
        <a:accent6>
          <a:srgbClr val="EEFF41"/>
        </a:accent6>
        <a:hlink>
          <a:srgbClr val="0097A7"/>
        </a:hlink>
        <a:folHlink>
          <a:srgbClr val="0097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EEEEEE"/>
        </a:dk2>
        <a:lt2>
          <a:srgbClr val="595959"/>
        </a:lt2>
        <a:accent1>
          <a:srgbClr val="4285F4"/>
        </a:accent1>
        <a:accent2>
          <a:srgbClr val="212121"/>
        </a:accent2>
        <a:accent3>
          <a:srgbClr val="78909C"/>
        </a:accent3>
        <a:accent4>
          <a:srgbClr val="FFAB40"/>
        </a:accent4>
        <a:accent5>
          <a:srgbClr val="0097A7"/>
        </a:accent5>
        <a:accent6>
          <a:srgbClr val="EEFF41"/>
        </a:accent6>
        <a:hlink>
          <a:srgbClr val="0097A7"/>
        </a:hlink>
        <a:folHlink>
          <a:srgbClr val="0097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F3F3F3"/>
      </a:dk2>
      <a:lt2>
        <a:srgbClr val="158158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F3F3F3"/>
        </a:dk2>
        <a:lt2>
          <a:srgbClr val="158158"/>
        </a:lt2>
        <a:accent1>
          <a:srgbClr val="058DC7"/>
        </a:accent1>
        <a:accent2>
          <a:srgbClr val="50B432"/>
        </a:accent2>
        <a:accent3>
          <a:srgbClr val="ED561B"/>
        </a:accent3>
        <a:accent4>
          <a:srgbClr val="EDEF00"/>
        </a:accent4>
        <a:accent5>
          <a:srgbClr val="24CBE5"/>
        </a:accent5>
        <a:accent6>
          <a:srgbClr val="64E572"/>
        </a:accent6>
        <a:hlink>
          <a:srgbClr val="2200CC"/>
        </a:hlink>
        <a:folHlink>
          <a:srgbClr val="551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F3F3F3"/>
        </a:dk2>
        <a:lt2>
          <a:srgbClr val="158158"/>
        </a:lt2>
        <a:accent1>
          <a:srgbClr val="058DC7"/>
        </a:accent1>
        <a:accent2>
          <a:srgbClr val="50B432"/>
        </a:accent2>
        <a:accent3>
          <a:srgbClr val="ED561B"/>
        </a:accent3>
        <a:accent4>
          <a:srgbClr val="EDEF00"/>
        </a:accent4>
        <a:accent5>
          <a:srgbClr val="24CBE5"/>
        </a:accent5>
        <a:accent6>
          <a:srgbClr val="64E572"/>
        </a:accent6>
        <a:hlink>
          <a:srgbClr val="2200CC"/>
        </a:hlink>
        <a:folHlink>
          <a:srgbClr val="551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EEEEEE"/>
      </a:dk2>
      <a:lt2>
        <a:srgbClr val="595959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EEEEEE"/>
        </a:dk2>
        <a:lt2>
          <a:srgbClr val="595959"/>
        </a:lt2>
        <a:accent1>
          <a:srgbClr val="4285F4"/>
        </a:accent1>
        <a:accent2>
          <a:srgbClr val="212121"/>
        </a:accent2>
        <a:accent3>
          <a:srgbClr val="78909C"/>
        </a:accent3>
        <a:accent4>
          <a:srgbClr val="FFAB40"/>
        </a:accent4>
        <a:accent5>
          <a:srgbClr val="0097A7"/>
        </a:accent5>
        <a:accent6>
          <a:srgbClr val="EEFF41"/>
        </a:accent6>
        <a:hlink>
          <a:srgbClr val="0097A7"/>
        </a:hlink>
        <a:folHlink>
          <a:srgbClr val="0097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EEEEEE"/>
        </a:dk2>
        <a:lt2>
          <a:srgbClr val="595959"/>
        </a:lt2>
        <a:accent1>
          <a:srgbClr val="4285F4"/>
        </a:accent1>
        <a:accent2>
          <a:srgbClr val="212121"/>
        </a:accent2>
        <a:accent3>
          <a:srgbClr val="78909C"/>
        </a:accent3>
        <a:accent4>
          <a:srgbClr val="FFAB40"/>
        </a:accent4>
        <a:accent5>
          <a:srgbClr val="0097A7"/>
        </a:accent5>
        <a:accent6>
          <a:srgbClr val="EEFF41"/>
        </a:accent6>
        <a:hlink>
          <a:srgbClr val="0097A7"/>
        </a:hlink>
        <a:folHlink>
          <a:srgbClr val="0097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Egoro</cp:lastModifiedBy>
  <cp:revision>0</cp:revision>
  <dcterms:created xsi:type="dcterms:W3CDTF">2025-03-29T10:32:37Z</dcterms:created>
  <dcterms:modified xsi:type="dcterms:W3CDTF">2025-03-30T20:29:43Z</dcterms:modified>
</cp:coreProperties>
</file>