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embedTrueTypeFonts="1" saveSubsetFonts="0">
  <p:sldMasterIdLst>
    <p:sldMasterId id="2147483679" r:id="rId5"/>
    <p:sldMasterId id="2147483681" r:id="rId6"/>
  </p:sldMasterIdLst>
  <p:notesMasterIdLst>
    <p:notesMasterId r:id="rId7"/>
  </p:notesMasterIdLst>
  <p:sldIdLst>
    <p:sldId id="256" r:id="rId8"/>
    <p:sldId id="258" r:id="rId9"/>
    <p:sldId id="259" r:id="rId10"/>
    <p:sldId id="260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2" r:id="rId20"/>
    <p:sldId id="263" r:id="rId21"/>
    <p:sldId id="265" r:id="rId22"/>
    <p:sldId id="266" r:id="rId23"/>
  </p:sldIdLst>
  <p:sldSz cx="9144000" cy="5143500"/>
  <p:notesSz cx="6858000" cy="9144000"/>
  <p:embeddedFontLst>
    <p:embeddedFont>
      <p:font typeface="Roboto" pitchFamily="0" charset="0"/>
      <p:regular r:id="rId24"/>
      <p:bold r:id="rId25"/>
      <p:boldItalic r:id="rId26"/>
    </p:embeddedFont>
    <p:embeddedFont>
      <p:font typeface="Roboto Medium" pitchFamily="0" charset="0"/>
      <p:regular r:id="rId27"/>
    </p:embeddedFont>
  </p:embeddedFont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44358271" val="1068" revOS="4"/>
      <pr:smFileRevision xmlns:pr="smNativeData" xmlns="smNativeData" dt="1744358271" val="101"/>
      <pr:guideOptions xmlns:pr="smNativeData" xmlns="smNativeData" dt="174435827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125" d="100"/>
          <a:sy n="125" d="100"/>
        </p:scale>
        <p:origin x="288" y="244"/>
      </p:cViewPr>
      <p:guideLst x="0" y="0">
        <p:guide orient="horz" pos="3240"/>
        <p:guide orient="horz" pos="0"/>
        <p:guide orient="horz" pos="510"/>
        <p:guide pos="5533"/>
        <p:guide pos="397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288" y="24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font" Target="fonts/font1.fntdata"/><Relationship Id="rId25" Type="http://schemas.openxmlformats.org/officeDocument/2006/relationships/font" Target="fonts/font2.fntdata"/><Relationship Id="rId26" Type="http://schemas.openxmlformats.org/officeDocument/2006/relationships/font" Target="fonts/font3.fntdata"/><Relationship Id="rId27" Type="http://schemas.openxmlformats.org/officeDocument/2006/relationships/font" Target="fonts/font4.fntdata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D/Hw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2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g33ce85d903d_0_0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44;g33ce85d903d_0_0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gf98075b259_0_51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10;gf98075b259_0_51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;g30f7d84ce1d_0_388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32;g30f7d84ce1d_0_388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g341727d1ac5_0_0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KHj6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39;g341727d1ac5_0_0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gde823becd0_0_40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1;gde823becd0_0_40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8;g30f7d84ce1d_0_256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9;g30f7d84ce1d_0_256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gf98075b259_0_20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83;gf98075b259_0_20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;gf98075b259_0_38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lJk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93;gf98075b259_0_38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j2GT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NQdH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;p2"/>
          <p:cNvPicPr>
            <a:extLst>
              <a:ext uri="smNativeData">
                <pr:smNativeData xmlns:pr="smNativeData" xmlns="smNativeData" val="SMDATA_17_f8v4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CgAAAAAAAAAKAAAAAAAAAAAAAABkAAAAZAAAAAAAAAAjAAAABAAAAGQAAAAXAAAAFAAAAAAAAAAAAAAA/38AAP9/AAAAAAAACQAAAAQAAABAUt8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OT////w////dDgAANEfAAAQAAAAJgAAAAgAAAD//////////w=="/>
              </a:ext>
            </a:extLst>
          </p:cNvPicPr>
          <p:nvPr/>
        </p:nvPicPr>
        <p:blipFill>
          <a:blip r:embed="rId2"/>
          <a:srcRect l="100" t="0" r="100" b="0"/>
          <a:stretch>
            <a:fillRect/>
          </a:stretch>
        </p:blipFill>
        <p:spPr>
          <a:xfrm>
            <a:off x="-17780" y="-10160"/>
            <a:ext cx="9194800" cy="51822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11;p2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UAAMMaAADUOAAAuB0AABAAAAAmAAAACAAAAD2wAAAAAAAA"/>
              </a:ext>
            </a:extLst>
          </p:cNvSpPr>
          <p:nvPr>
            <p:ph type="subTitle" idx="1"/>
          </p:nvPr>
        </p:nvSpPr>
        <p:spPr>
          <a:xfrm>
            <a:off x="944880" y="4350385"/>
            <a:ext cx="8293100" cy="48069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>
                <a:solidFill>
                  <a:srgbClr val="FFFFFF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9pPr>
          </a:lstStyle>
          <a:p>
            <a:pPr/>
          </a:p>
        </p:txBody>
      </p:sp>
      <p:sp>
        <p:nvSpPr>
          <p:cNvPr id="4" name="Google Shape;12;p2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UAAOIKAAA1MwAAfxkAABAAAAAmAAAACAAAAD2wAAAAAAAA"/>
              </a:ext>
            </a:extLst>
          </p:cNvSpPr>
          <p:nvPr>
            <p:ph type="title"/>
          </p:nvPr>
        </p:nvSpPr>
        <p:spPr>
          <a:xfrm>
            <a:off x="944880" y="1769110"/>
            <a:ext cx="7379335" cy="23755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600" cap="none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3pPr>
            <a:lvl4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4pPr>
            <a:lvl5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5pPr>
            <a:lvl6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6pPr>
            <a:lvl7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7pPr>
            <a:lvl8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8pPr>
            <a:lvl9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;p1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gAe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;p12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9;p12"/>
          <p:cNvSpPr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EAAAAAAAAA+/v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+AAAAAAEAAAAAAAAAAAAAAAAAAAAAAAAAAAAAAAAAAAAAAAAAAAAAAAJ/f38AAAAAA8zMzADAwP8Af39/AAAAAAAAAAAAAAAAAAAAAAAAAAAAIQAAABgAAAAUAAAAogMAAGYIAADGNAAAZB0AABAAAAAmAAAACAAAAP//////////"/>
              </a:ext>
            </a:extLst>
          </p:cNvSpPr>
          <p:nvPr/>
        </p:nvSpPr>
        <p:spPr>
          <a:xfrm>
            <a:off x="590550" y="1365250"/>
            <a:ext cx="7988300" cy="3412490"/>
          </a:xfrm>
          <a:prstGeom prst="rect">
            <a:avLst/>
          </a:prstGeom>
          <a:solidFill>
            <a:srgbClr val="FBFBF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0;p12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gAe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QQAAFQJAAA/NwAAlR4AABAAAAAmAAAACAAAAD2wAAAAAAAA"/>
              </a:ext>
            </a:extLst>
          </p:cNvSpPr>
          <p:nvPr>
            <p:ph type="subTitle" idx="1"/>
          </p:nvPr>
        </p:nvSpPr>
        <p:spPr>
          <a:xfrm>
            <a:off x="755015" y="1516380"/>
            <a:ext cx="8225790" cy="34550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 cap="none"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;p13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CBw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53;p13"/>
          <p:cNvSpPr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AAAAAEAAAAAAAAAAAAAAAAAAAAAAAAAAAAAAAAAAAAAAAAAAAAAAAJ/f38AAAAAA8zMzADAwP8Af39/AAAAAAAAAAAAAAAAAAAAAAAAAAAAIQAAABgAAAAUAAAAogMAAGYIAADGNAAAZB0AABAAAAAmAAAACAAAAP//////////"/>
              </a:ext>
            </a:extLst>
          </p:cNvSpPr>
          <p:nvPr/>
        </p:nvSpPr>
        <p:spPr>
          <a:xfrm>
            <a:off x="590550" y="1365250"/>
            <a:ext cx="7988300" cy="341249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4;p13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B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QQAAFQJAAA/NwAAlR4AABAAAAAmAAAACAAAAD2wAAAAAAAA"/>
              </a:ext>
            </a:extLst>
          </p:cNvSpPr>
          <p:nvPr>
            <p:ph type="subTitle" idx="1"/>
          </p:nvPr>
        </p:nvSpPr>
        <p:spPr>
          <a:xfrm>
            <a:off x="755015" y="1516380"/>
            <a:ext cx="8225790" cy="34550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 cap="none">
                <a:solidFill>
                  <a:srgbClr val="FFFFFF"/>
                </a:solidFill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14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jfs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57;p14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LIj1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QMAAE8IAAANJAAA3w0AABAAAAAmAAAACAAAAD2wAAAAAAAA"/>
              </a:ext>
            </a:extLst>
          </p:cNvSpPr>
          <p:nvPr>
            <p:ph type="subTitle" idx="1"/>
          </p:nvPr>
        </p:nvSpPr>
        <p:spPr>
          <a:xfrm>
            <a:off x="544195" y="1350645"/>
            <a:ext cx="5316220" cy="90424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3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4" name="Google Shape;58;p14"/>
          <p:cNvSpPr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EAAAAAAAAA+/v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+AAAAAAEAAAAAAAAAAAAAAAAAAAAAAAAAAAAAAAAAAAAAAAAAAAAAAAJ/f38AAAAAA8zMzADAwP8Af39/AAAAAAAAAAAAAAAAAAAAAAAAAAAAIQAAABgAAAAUAAAAuwMAADENAACQNAAAWhwAABAAAAAmAAAACAAAAP//////////"/>
              </a:ext>
            </a:extLst>
          </p:cNvSpPr>
          <p:nvPr/>
        </p:nvSpPr>
        <p:spPr>
          <a:xfrm>
            <a:off x="606425" y="2144395"/>
            <a:ext cx="7938135" cy="2464435"/>
          </a:xfrm>
          <a:prstGeom prst="rect">
            <a:avLst/>
          </a:prstGeom>
          <a:solidFill>
            <a:srgbClr val="FBFBF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59;p14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w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QAAKgNAAByMwAAMhwAABAAAAAmAAAACAAAAD2wAAAAAAAA"/>
              </a:ext>
            </a:extLst>
          </p:cNvSpPr>
          <p:nvPr>
            <p:ph type="subTitle" idx="2"/>
          </p:nvPr>
        </p:nvSpPr>
        <p:spPr>
          <a:xfrm>
            <a:off x="795020" y="2219960"/>
            <a:ext cx="7567930" cy="23634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300" cap="none"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5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62;p15"/>
          <p:cNvSpPr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EAAAAAAAAA+/v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+AAAAAAEAAAAAAAAAAAAAAAAAAAAAAAAAAAAAAAAAAAAAAAAAAAAAAAJ/f38AAAAAA8zMzADAwP8Af39/AAAAAAAAAAAAAAAAAAAAAAAAAAAAIQAAABgAAAAUAAAAOwIAAIQIAABxHwAAZB0AABAAAAAmAAAACAAAAP//////////"/>
              </a:ext>
            </a:extLst>
          </p:cNvSpPr>
          <p:nvPr/>
        </p:nvSpPr>
        <p:spPr>
          <a:xfrm>
            <a:off x="362585" y="1384300"/>
            <a:ext cx="4748530" cy="3393440"/>
          </a:xfrm>
          <a:prstGeom prst="rect">
            <a:avLst/>
          </a:prstGeom>
          <a:solidFill>
            <a:srgbClr val="FBFBF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63;p15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BMJAABSHgAAVB4AABAAAAAmAAAACAAAAD2wAAAAAAAA"/>
              </a:ext>
            </a:extLst>
          </p:cNvSpPr>
          <p:nvPr>
            <p:ph type="subTitle" idx="1"/>
          </p:nvPr>
        </p:nvSpPr>
        <p:spPr>
          <a:xfrm>
            <a:off x="500380" y="1475105"/>
            <a:ext cx="4428490" cy="34550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300" cap="none"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300" cap="none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64;p15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CIAABMJAACPNQAAIh0AABAAAAAmAAAACAAAAD2wAAAAAAAA"/>
              </a:ext>
            </a:extLst>
          </p:cNvSpPr>
          <p:nvPr>
            <p:ph type="subTitle" idx="2"/>
          </p:nvPr>
        </p:nvSpPr>
        <p:spPr>
          <a:xfrm>
            <a:off x="5554980" y="1475105"/>
            <a:ext cx="3151505" cy="32607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3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1;p28"/>
          <p:cNvSpPr>
            <a:spLocks noGrp="1" noChangeArrowheads="1"/>
            <a:extLst>
              <a:ext uri="smNativeData">
                <pr:smNativeData xmlns:pr="smNativeData" xmlns="smNativeData" val="SMDATA_15_f8v4ZxMAAAAlAAAAZAAAAE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ihE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PALAADlMwAAHREAABAgAAAmAAAACAAAAL2wAAAAAAAA"/>
              </a:ext>
            </a:extLst>
          </p:cNvSpPr>
          <p:nvPr>
            <p:ph type="title"/>
          </p:nvPr>
        </p:nvSpPr>
        <p:spPr>
          <a:xfrm>
            <a:off x="500380" y="1940560"/>
            <a:ext cx="7935595" cy="84137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6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6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6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6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6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6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6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6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600" cap="none"/>
            </a:lvl9pPr>
          </a:lstStyle>
          <a:p>
            <a:pPr/>
          </a:p>
        </p:txBody>
      </p:sp>
      <p:sp>
        <p:nvSpPr>
          <p:cNvPr id="3" name="Google Shape;122;p28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5476601-4F98-1290-D6FF-B9C528B120EC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4;p29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5472365-2B98-12D5-D6FF-DD806DB12088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30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EA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3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EA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29;p31"/>
          <p:cNvSpPr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EAAAAAAAAA+/v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+AP///wEAAAAAAAAAAAAAAAAAAAAAAAAAAAAAAAAAAAAAAAAAAAAAAAJ/f38AWVlZA8zMzADAwP8Af39/AAAAAAAAAAAAAAAAAAAAAAAAAAAAIQAAABgAAAAUAAAAuwMAAN4IAACQNAAAzB4AABAAAAAmAAAACAAAAP//////////"/>
              </a:ext>
            </a:extLst>
          </p:cNvSpPr>
          <p:nvPr/>
        </p:nvSpPr>
        <p:spPr>
          <a:xfrm>
            <a:off x="606425" y="1441450"/>
            <a:ext cx="7938135" cy="3564890"/>
          </a:xfrm>
          <a:prstGeom prst="rect">
            <a:avLst/>
          </a:prstGeom>
          <a:solidFill>
            <a:srgbClr val="FBFBF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30;p3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QAADQJAAAuNwAAdR4AABAAAAAmAAAACAAAAD2wAAAAAAAA"/>
              </a:ext>
            </a:extLst>
          </p:cNvSpPr>
          <p:nvPr>
            <p:ph type="subTitle" idx="1"/>
          </p:nvPr>
        </p:nvSpPr>
        <p:spPr>
          <a:xfrm>
            <a:off x="743585" y="1496060"/>
            <a:ext cx="8226425" cy="34550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 cap="none"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MAIN_POI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2;p32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gQAAHACAABpMwAAmhsAABAAAAAmAAAACAAAAL2wAAAAAAAA"/>
              </a:ext>
            </a:extLst>
          </p:cNvSpPr>
          <p:nvPr>
            <p:ph type="title"/>
          </p:nvPr>
        </p:nvSpPr>
        <p:spPr>
          <a:xfrm>
            <a:off x="651510" y="396240"/>
            <a:ext cx="7705725" cy="409067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46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50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50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50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50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50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50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50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50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PsKAADlMwAABhIAABAAAAAmAAAACAAAAL2wAAAAAAAA"/>
              </a:ext>
            </a:extLst>
          </p:cNvSpPr>
          <p:nvPr>
            <p:ph type="title"/>
          </p:nvPr>
        </p:nvSpPr>
        <p:spPr>
          <a:xfrm>
            <a:off x="500380" y="1784985"/>
            <a:ext cx="7935595" cy="114490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6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6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6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6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6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6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6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6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600" cap="none"/>
            </a:lvl9pPr>
          </a:lstStyle>
          <a:p>
            <a:pPr/>
          </a:p>
        </p:txBody>
      </p:sp>
      <p:sp>
        <p:nvSpPr>
          <p:cNvPr id="3" name="Google Shape;15;p3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54751C9-8798-12A7-D6FF-71F21FB12024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33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2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109601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35;p33"/>
          <p:cNvSpPr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WVlZA8zMzADAwP8Af39/AAAAAAAAAAAAAAAAAAAAAAAAAAAAIQAAABgAAAAUAAAAogMAAGYIAADGNAAAZB0AABAAAAAmAAAACAAAAP//////////"/>
              </a:ext>
            </a:extLst>
          </p:cNvSpPr>
          <p:nvPr/>
        </p:nvSpPr>
        <p:spPr>
          <a:xfrm>
            <a:off x="590550" y="1365250"/>
            <a:ext cx="7988300" cy="341249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36;p33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8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QQAAFQJAAA/NwAAlR4AABAAAAAmAAAACAAAAD2wAAAAAAAA"/>
              </a:ext>
            </a:extLst>
          </p:cNvSpPr>
          <p:nvPr>
            <p:ph type="subTitle" idx="1"/>
          </p:nvPr>
        </p:nvSpPr>
        <p:spPr>
          <a:xfrm>
            <a:off x="755015" y="1516380"/>
            <a:ext cx="8225790" cy="34550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 cap="none">
                <a:solidFill>
                  <a:srgbClr val="FFFFFF"/>
                </a:solidFill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34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2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109601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39;p34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QMAAE8IAAANJAAA3w0AABAAAAAmAAAACAAAAD2wAAAAAAAA"/>
              </a:ext>
            </a:extLst>
          </p:cNvSpPr>
          <p:nvPr>
            <p:ph type="subTitle" idx="1"/>
          </p:nvPr>
        </p:nvSpPr>
        <p:spPr>
          <a:xfrm>
            <a:off x="544195" y="1350645"/>
            <a:ext cx="5316220" cy="90424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3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4" name="Google Shape;140;p34"/>
          <p:cNvSpPr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EAAAAAAAAA+/v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+AP///wEAAAAAAAAAAAAAAAAAAAAAAAAAAAAAAAAAAAAAAAAAAAAAAAJ/f38AWVlZA8zMzADAwP8Af39/AAAAAAAAAAAAAAAAAAAAAAAAAAAAIQAAABgAAAAUAAAAuwMAADENAACQNAAAWhwAABAAAAAmAAAACAAAAP//////////"/>
              </a:ext>
            </a:extLst>
          </p:cNvSpPr>
          <p:nvPr/>
        </p:nvSpPr>
        <p:spPr>
          <a:xfrm>
            <a:off x="606425" y="2144395"/>
            <a:ext cx="7938135" cy="2464435"/>
          </a:xfrm>
          <a:prstGeom prst="rect">
            <a:avLst/>
          </a:prstGeom>
          <a:solidFill>
            <a:srgbClr val="FBFBF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41;p34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8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QAAKgNAAByMwAAMhwAABAAAAAmAAAACAAAAD2wAAAAAAAA"/>
              </a:ext>
            </a:extLst>
          </p:cNvSpPr>
          <p:nvPr>
            <p:ph type="subTitle" idx="2"/>
          </p:nvPr>
        </p:nvSpPr>
        <p:spPr>
          <a:xfrm>
            <a:off x="795020" y="2219960"/>
            <a:ext cx="7567930" cy="23634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300" cap="none"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ASL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;p5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0;p5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4WPA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MYIAAB/NwAAyx0AABAAAAAmAAAACAAAAD2wAAAAAAAA"/>
              </a:ext>
            </a:extLst>
          </p:cNvSpPr>
          <p:nvPr>
            <p:ph idx="1"/>
          </p:nvPr>
        </p:nvSpPr>
        <p:spPr>
          <a:xfrm>
            <a:off x="500380" y="1426210"/>
            <a:ext cx="8521065" cy="34169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238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 cap="none"/>
            </a:lvl1pPr>
            <a:lvl2pPr marL="9144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 cap="none"/>
            </a:lvl2pPr>
            <a:lvl3pPr marL="13716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 cap="none"/>
            </a:lvl3pPr>
            <a:lvl4pPr marL="18288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 cap="none"/>
            </a:lvl4pPr>
            <a:lvl5pPr marL="22860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 cap="none"/>
            </a:lvl5pPr>
            <a:lvl6pPr marL="27432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 cap="none"/>
            </a:lvl6pPr>
            <a:lvl7pPr marL="32004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 cap="none"/>
            </a:lvl7pPr>
            <a:lvl8pPr marL="36576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 cap="none"/>
            </a:lvl8pPr>
            <a:lvl9pPr marL="41148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 cap="none"/>
            </a:lvl9pPr>
          </a:lstStyle>
          <a:p>
            <a:pPr/>
          </a:p>
        </p:txBody>
      </p:sp>
      <p:sp>
        <p:nvSpPr>
          <p:cNvPr id="4" name="Google Shape;21;p5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54705EF-A198-12F3-D6FF-57A64BB12002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p6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54716D6-9898-12E0-D6FF-6EB558B1203B}" type="slidenum">
              <a:rPr lang="ru-ru" cap="none"/>
              <a:t/>
            </a:fld>
            <a:endParaRPr lang="ru-ru" cap="none"/>
          </a:p>
        </p:txBody>
      </p:sp>
      <p:sp>
        <p:nvSpPr>
          <p:cNvPr id="3" name="Google Shape;24;p6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heTw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0FAAB/NwAAQREAABAAAAAmAAAACAAAAD2wAAAAAAAA"/>
              </a:ext>
            </a:extLst>
          </p:cNvSpPr>
          <p:nvPr>
            <p:ph type="title"/>
          </p:nvPr>
        </p:nvSpPr>
        <p:spPr>
          <a:xfrm>
            <a:off x="500380" y="821055"/>
            <a:ext cx="8521065" cy="198374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200" cap="none"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25;p6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NACAAALMwAAsAcAABAAAAAmAAAACAAAAD2wAAAAAAAA"/>
              </a:ext>
            </a:extLst>
          </p:cNvSpPr>
          <p:nvPr>
            <p:ph type="subTitle" idx="1"/>
          </p:nvPr>
        </p:nvSpPr>
        <p:spPr>
          <a:xfrm>
            <a:off x="500380" y="457200"/>
            <a:ext cx="7797165" cy="79248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cap="none">
                <a:solidFill>
                  <a:srgbClr val="013D8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9pPr>
          </a:lstStyle>
          <a:p>
            <a:pPr/>
          </a:p>
        </p:txBody>
      </p:sp>
      <p:sp>
        <p:nvSpPr>
          <p:cNvPr id="5" name="Google Shape;26;p6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hMAAFMSAABQNwAA8BUAABAAAAAmAAAACAAAAD2wAAAAAAAA"/>
              </a:ext>
            </a:extLst>
          </p:cNvSpPr>
          <p:nvPr>
            <p:ph type="subTitle" idx="2"/>
          </p:nvPr>
        </p:nvSpPr>
        <p:spPr>
          <a:xfrm>
            <a:off x="3135630" y="2978785"/>
            <a:ext cx="5855970" cy="58737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cap="none">
                <a:solidFill>
                  <a:srgbClr val="013D8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9pPr>
          </a:lstStyle>
          <a:p>
            <a:pPr/>
          </a:p>
        </p:txBody>
      </p:sp>
      <p:sp>
        <p:nvSpPr>
          <p:cNvPr id="6" name="Google Shape;27;p6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hMAACwUAABQNwAADBkAABAAAAAmAAAACAAAAD2wAAAAAAAA"/>
              </a:ext>
            </a:extLst>
          </p:cNvSpPr>
          <p:nvPr>
            <p:ph type="subTitle" idx="3"/>
          </p:nvPr>
        </p:nvSpPr>
        <p:spPr>
          <a:xfrm>
            <a:off x="3135630" y="3279140"/>
            <a:ext cx="5855970" cy="79248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7" name="Google Shape;28;p6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hMAAIgWAABQNwAA4hwAABAAAAAmAAAACAAAAD2wAAAAAAAA"/>
              </a:ext>
            </a:extLst>
          </p:cNvSpPr>
          <p:nvPr>
            <p:ph type="subTitle" idx="4"/>
          </p:nvPr>
        </p:nvSpPr>
        <p:spPr>
          <a:xfrm>
            <a:off x="3135630" y="3662680"/>
            <a:ext cx="5855970" cy="103251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7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0j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54736BD-F398-12C0-D6FF-059578B12050}" type="slidenum">
              <a:rPr lang="ru-ru" cap="none"/>
              <a:t>‹#›</a:t>
            </a:fld>
            <a:endParaRPr lang="ru-ru" cap="none"/>
          </a:p>
        </p:txBody>
      </p:sp>
      <p:pic>
        <p:nvPicPr>
          <p:cNvPr id="3" name="Google Shape;31;p7"/>
          <p:cNvPicPr>
            <a:extLst>
              <a:ext uri="smNativeData">
                <pr:smNativeData xmlns:pr="smNativeData" xmlns="smNativeData" val="SMDATA_17_f8v4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BAUt8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QDgAAKQ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32;p7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gAe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gQAAHACAABpMwAAmhsAABAAAAAmAAAACAAAAL2wAAAAAAAA"/>
              </a:ext>
            </a:extLst>
          </p:cNvSpPr>
          <p:nvPr>
            <p:ph type="title"/>
          </p:nvPr>
        </p:nvSpPr>
        <p:spPr>
          <a:xfrm>
            <a:off x="651510" y="396240"/>
            <a:ext cx="7705725" cy="409067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4600" cap="none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50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50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50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50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50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50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50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5000" cap="none"/>
            </a:lvl9pPr>
          </a:lstStyle>
          <a:p>
            <a:p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;p8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35;p8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ymQA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RcAAI8KAAD1MgAALA4AABAAAAAmAAAACAAAAD2wAAAAAAAA"/>
              </a:ext>
            </a:extLst>
          </p:cNvSpPr>
          <p:nvPr>
            <p:ph type="subTitle" idx="1"/>
          </p:nvPr>
        </p:nvSpPr>
        <p:spPr>
          <a:xfrm>
            <a:off x="3891915" y="1716405"/>
            <a:ext cx="4391660" cy="58737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cap="none">
                <a:solidFill>
                  <a:srgbClr val="013D8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4" name="Google Shape;36;p8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RcAANwNAABJNwAATx0AABAAAAAmAAAACAAAAD2wAAAAAAAA"/>
              </a:ext>
            </a:extLst>
          </p:cNvSpPr>
          <p:nvPr>
            <p:ph type="subTitle" idx="2"/>
          </p:nvPr>
        </p:nvSpPr>
        <p:spPr>
          <a:xfrm>
            <a:off x="3891915" y="2252980"/>
            <a:ext cx="5095240" cy="25114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9"/>
          <p:cNvSpPr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EAAAAAAAAA8/P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/PzAAAAAAEAAAAAAAAAAAAAAAAAAAAAAAAAAAAAAAAAAAAAAAAAAAAAAAJ/f38AAAAAA8zMzADAwP8Af39/AAAAAAAAAAAAAAAAAAAAAAAAAAAAIQAAABgAAAAUAAAAIBwAAAAAAABAOAAApB8AABAAAAAmAAAACAAAAP//////////"/>
              </a:ext>
            </a:extLst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9;p9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Zlb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wMAAIMHAACiHAAAoRAAABAAAAAmAAAACAAAAL2wAAAAAAAA"/>
              </a:ext>
            </a:extLst>
          </p:cNvSpPr>
          <p:nvPr>
            <p:ph type="title"/>
          </p:nvPr>
        </p:nvSpPr>
        <p:spPr>
          <a:xfrm>
            <a:off x="608965" y="1221105"/>
            <a:ext cx="4045585" cy="148209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2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2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2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2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2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2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2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2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200" cap="none"/>
            </a:lvl9pPr>
          </a:lstStyle>
          <a:p>
            <a:pPr/>
          </a:p>
        </p:txBody>
      </p:sp>
      <p:sp>
        <p:nvSpPr>
          <p:cNvPr id="4" name="Google Shape;40;p9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wMAAPARAACiHAAAihkAABAAAAAmAAAACAAAAD2wAAAAAAAA"/>
              </a:ext>
            </a:extLst>
          </p:cNvSpPr>
          <p:nvPr>
            <p:ph type="subTitle" idx="1"/>
          </p:nvPr>
        </p:nvSpPr>
        <p:spPr>
          <a:xfrm>
            <a:off x="608965" y="2915920"/>
            <a:ext cx="4045585" cy="123571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9pPr>
          </a:lstStyle>
          <a:p>
            <a:pPr/>
          </a:p>
        </p:txBody>
      </p:sp>
      <p:sp>
        <p:nvSpPr>
          <p:cNvPr id="5" name="Google Shape;41;p9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N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x4AAHQEAAD9NQAALxsAABAAAAAmAAAACAAAAL2wAAAAAAAA"/>
              </a:ext>
            </a:extLst>
          </p:cNvSpPr>
          <p:nvPr>
            <p:ph idx="2"/>
          </p:nvPr>
        </p:nvSpPr>
        <p:spPr>
          <a:xfrm>
            <a:off x="4939665" y="723900"/>
            <a:ext cx="3836670" cy="369506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marL="914400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marL="137160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</a:lvl3pPr>
            <a:lvl4pPr marL="18288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4pPr>
            <a:lvl5pPr marL="2286000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</a:lvl5pPr>
            <a:lvl6pPr marL="274320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</a:lvl6pPr>
            <a:lvl7pPr marL="32004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7pPr>
            <a:lvl8pPr marL="3657600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</a:lvl8pPr>
            <a:lvl9pPr marL="411480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</a:lvl9pPr>
          </a:lstStyle>
          <a:p>
            <a:pPr/>
          </a:p>
        </p:txBody>
      </p:sp>
      <p:sp>
        <p:nvSpPr>
          <p:cNvPr id="6" name="Google Shape;42;p9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5470B7F-3198-12FD-D6FF-C7A845B12092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;p10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gAe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5471974-3A98-12EF-D6FF-CCBA57B12099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imple-light-2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JjJLQ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L2/AAD/Hw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10960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100" b="1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3" name="Google Shape;7;p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IAALYJAAAHNwAAux4AABAAAAAmAAAACAAAAL2/AAD/HwAA"/>
              </a:ext>
            </a:extLst>
          </p:cNvSpPr>
          <p:nvPr>
            <p:ph type="body" idx="1"/>
          </p:nvPr>
        </p:nvSpPr>
        <p:spPr>
          <a:xfrm>
            <a:off x="424180" y="1578610"/>
            <a:ext cx="8521065" cy="3416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 pitchFamily="0" charset="0"/>
              <a:buChar char="●"/>
              <a:defRPr sz="17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1pPr>
            <a:lvl2pPr marL="914400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 pitchFamily="0" charset="0"/>
              <a:buChar char="○"/>
              <a:defRPr sz="15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2pPr>
            <a:lvl3pPr marL="13716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■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3pPr>
            <a:lvl4pPr marL="18288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●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4pPr>
            <a:lvl5pPr marL="22860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○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5pPr>
            <a:lvl6pPr marL="27432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■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6pPr>
            <a:lvl7pPr marL="32004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●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7pPr>
            <a:lvl8pPr marL="36576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○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8pPr>
            <a:lvl9pPr marL="41148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■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4" name="Google Shape;8;p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L2/AAD/HwAA"/>
              </a:ext>
            </a:extLst>
          </p:cNvSpPr>
          <p:nvPr>
            <p:ph type="sldNum" idx="4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r">
              <a:buNone/>
              <a:defRPr sz="1000" cap="none">
                <a:solidFill>
                  <a:srgbClr val="595959"/>
                </a:solidFill>
              </a:defRPr>
            </a:lvl1pPr>
            <a:lvl2pPr algn="r">
              <a:buNone/>
              <a:defRPr sz="1000" cap="none">
                <a:solidFill>
                  <a:srgbClr val="595959"/>
                </a:solidFill>
              </a:defRPr>
            </a:lvl2pPr>
            <a:lvl3pPr algn="r">
              <a:buNone/>
              <a:defRPr sz="1000" cap="none">
                <a:solidFill>
                  <a:srgbClr val="595959"/>
                </a:solidFill>
              </a:defRPr>
            </a:lvl3pPr>
            <a:lvl4pPr algn="r">
              <a:buNone/>
              <a:defRPr sz="1000" cap="none">
                <a:solidFill>
                  <a:srgbClr val="595959"/>
                </a:solidFill>
              </a:defRPr>
            </a:lvl4pPr>
            <a:lvl5pPr algn="r">
              <a:buNone/>
              <a:defRPr sz="1000" cap="none">
                <a:solidFill>
                  <a:srgbClr val="595959"/>
                </a:solidFill>
              </a:defRPr>
            </a:lvl5pPr>
            <a:lvl6pPr algn="r">
              <a:buNone/>
              <a:defRPr sz="1000" cap="none">
                <a:solidFill>
                  <a:srgbClr val="595959"/>
                </a:solidFill>
              </a:defRPr>
            </a:lvl6pPr>
            <a:lvl7pPr algn="r">
              <a:buNone/>
              <a:defRPr sz="1000" cap="none">
                <a:solidFill>
                  <a:srgbClr val="595959"/>
                </a:solidFill>
              </a:defRPr>
            </a:lvl7pPr>
            <a:lvl8pPr algn="r">
              <a:buNone/>
              <a:defRPr sz="1000" cap="none">
                <a:solidFill>
                  <a:srgbClr val="595959"/>
                </a:solidFill>
              </a:defRPr>
            </a:lvl8pPr>
            <a:lvl9pPr algn="r">
              <a:buNone/>
              <a:defRPr sz="1000" cap="none">
                <a:solidFill>
                  <a:srgbClr val="595959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54740F8-B698-12B6-D6FF-40E30EB12015}" type="slidenum">
              <a:rPr lang="ru-ru" cap="none"/>
              <a:t/>
            </a:fld>
            <a:endParaRPr lang="ru-ru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imple-light-2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27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EAgAABAAAAAmAAAACAAAAL2/AAD/Hw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97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100" b="1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3" name="Google Shape;118;p27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IAALYJAAAHNwAAux4AABAAAAAmAAAACAAAAL2/AAD/HwAA"/>
              </a:ext>
            </a:extLst>
          </p:cNvSpPr>
          <p:nvPr>
            <p:ph type="body" idx="1"/>
          </p:nvPr>
        </p:nvSpPr>
        <p:spPr>
          <a:xfrm>
            <a:off x="424180" y="1578610"/>
            <a:ext cx="8521065" cy="3416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 pitchFamily="0" charset="0"/>
              <a:buChar char="●"/>
              <a:defRPr sz="17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1pPr>
            <a:lvl2pPr marL="914400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 pitchFamily="0" charset="0"/>
              <a:buChar char="○"/>
              <a:defRPr sz="15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2pPr>
            <a:lvl3pPr marL="13716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■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3pPr>
            <a:lvl4pPr marL="18288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●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4pPr>
            <a:lvl5pPr marL="22860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○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5pPr>
            <a:lvl6pPr marL="27432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■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6pPr>
            <a:lvl7pPr marL="32004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●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7pPr>
            <a:lvl8pPr marL="36576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○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8pPr>
            <a:lvl9pPr marL="41148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■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4" name="Google Shape;119;p27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L2/AAD/HwAA"/>
              </a:ext>
            </a:extLst>
          </p:cNvSpPr>
          <p:nvPr>
            <p:ph type="sldNum" idx="4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r">
              <a:buNone/>
              <a:defRPr sz="1000" cap="none">
                <a:solidFill>
                  <a:srgbClr val="595959"/>
                </a:solidFill>
              </a:defRPr>
            </a:lvl1pPr>
            <a:lvl2pPr algn="r">
              <a:buNone/>
              <a:defRPr sz="1000" cap="none">
                <a:solidFill>
                  <a:srgbClr val="595959"/>
                </a:solidFill>
              </a:defRPr>
            </a:lvl2pPr>
            <a:lvl3pPr algn="r">
              <a:buNone/>
              <a:defRPr sz="1000" cap="none">
                <a:solidFill>
                  <a:srgbClr val="595959"/>
                </a:solidFill>
              </a:defRPr>
            </a:lvl3pPr>
            <a:lvl4pPr algn="r">
              <a:buNone/>
              <a:defRPr sz="1000" cap="none">
                <a:solidFill>
                  <a:srgbClr val="595959"/>
                </a:solidFill>
              </a:defRPr>
            </a:lvl4pPr>
            <a:lvl5pPr algn="r">
              <a:buNone/>
              <a:defRPr sz="1000" cap="none">
                <a:solidFill>
                  <a:srgbClr val="595959"/>
                </a:solidFill>
              </a:defRPr>
            </a:lvl5pPr>
            <a:lvl6pPr algn="r">
              <a:buNone/>
              <a:defRPr sz="1000" cap="none">
                <a:solidFill>
                  <a:srgbClr val="595959"/>
                </a:solidFill>
              </a:defRPr>
            </a:lvl6pPr>
            <a:lvl7pPr algn="r">
              <a:buNone/>
              <a:defRPr sz="1000" cap="none">
                <a:solidFill>
                  <a:srgbClr val="595959"/>
                </a:solidFill>
              </a:defRPr>
            </a:lvl7pPr>
            <a:lvl8pPr algn="r">
              <a:buNone/>
              <a:defRPr sz="1000" cap="none">
                <a:solidFill>
                  <a:srgbClr val="595959"/>
                </a:solidFill>
              </a:defRPr>
            </a:lvl8pPr>
            <a:lvl9pPr algn="r">
              <a:buNone/>
              <a:defRPr sz="1000" cap="none">
                <a:solidFill>
                  <a:srgbClr val="595959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75470C44-0A98-12FA-D6FF-FCAF42B120A9}" type="slidenum">
              <a:rPr lang="ru-ru" cap="none"/>
              <a:t/>
            </a:fld>
            <a:endParaRPr lang="ru-ru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6;p35"/>
          <p:cNvPicPr>
            <a:extLst>
              <a:ext uri="smNativeData">
                <pr:smNativeData xmlns:pr="smNativeData" xmlns="smNativeData" val="SMDATA_17_f8v4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RAcAAAAAAABDBwAAAAAAAAAAAABkAAAAZAAAAAAAAAAjAAAABAAAAGQAAAAXAAAAFAAAAAAAAAAAAAAA/38AAP9/AAAAAAAACQAAAAQAAABxk2hz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Ij///827P//aTkAAKQfAAAQAAAAJgAAAAgAAAD//////////w=="/>
              </a:ext>
            </a:extLst>
          </p:cNvPicPr>
          <p:nvPr/>
        </p:nvPicPr>
        <p:blipFill>
          <a:blip r:embed="rId3"/>
          <a:srcRect l="18600" t="0" r="18590" b="0"/>
          <a:stretch>
            <a:fillRect/>
          </a:stretch>
        </p:blipFill>
        <p:spPr>
          <a:xfrm>
            <a:off x="-76200" y="-3216910"/>
            <a:ext cx="9408795" cy="83604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147;p35"/>
          <p:cNvSpPr>
            <a:extLst>
              <a:ext uri="smNativeData">
                <pr:smNativeData xmlns:pr="smNativeData" xmlns="smNativeData" val="SMDATA_15_f8v4Zx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8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qgIAAHEJAABSMQAAyRQAABAgAAAmAAAACAAAAP//////////"/>
              </a:ext>
            </a:extLst>
          </p:cNvSpPr>
          <p:nvPr/>
        </p:nvSpPr>
        <p:spPr>
          <a:xfrm>
            <a:off x="433070" y="1534795"/>
            <a:ext cx="7584440" cy="184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ru-ru" sz="4000" b="1" cap="none">
                <a:solidFill>
                  <a:srgbClr val="FFFFFF"/>
                </a:solidFill>
                <a:latin typeface="Roboto" pitchFamily="0" charset="0"/>
                <a:ea typeface="Roboto" pitchFamily="0" charset="0"/>
                <a:cs typeface="Roboto" pitchFamily="0" charset="0"/>
              </a:defRPr>
            </a:pPr>
            <a:r>
              <a:t>Ораганизация выдачи и списания подарочных сертификатов</a:t>
            </a:r>
          </a:p>
        </p:txBody>
      </p:sp>
      <p:pic>
        <p:nvPicPr>
          <p:cNvPr id="4" name="Google Shape;148;p35"/>
          <p:cNvPicPr>
            <a:extLst>
              <a:ext uri="smNativeData">
                <pr:smNativeData xmlns:pr="smNativeData" xmlns="smNativeData" val="SMDATA_17_f8v4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K8wAACnAQAAvTUAAGgD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914005" y="268605"/>
            <a:ext cx="821690" cy="2851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149;p35"/>
          <p:cNvSpPr>
            <a:extLst>
              <a:ext uri="smNativeData">
                <pr:smNativeData xmlns:pr="smNativeData" xmlns="smNativeData" val="SMDATA_15_f8v4ZxMAAAAlAAAAZQAAAA0AAAAAkAAAAJAAAACQAAAAkAAAAAAAAAABAAAAAAAAAAEAAABQAAAAhbacS3FV1T8AAAAAAAAAAAAAAAAAAOA/AAAAAAAA4D8AAAAAAADgPwAAAAAAAOA/AAAAAAAA4D8AAAAAAADgPwAAAAAAAOA/AAAAAAAA4D8CAAAAjAAAAAEAAAAAAAAAPym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8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ymaAP///wEAAAAAAAAAAAAAAAAAAAAAAAAAAAAAAAAAAAAAAAAAAAAAAAJ/f38AWVlZA8zMzADAwP8Af39/AAAAAAAAAAAAAAAAAAAAAAAAAAAAIQAAABgAAAAUAAAA4AMAAHUZAADXFQAAFBwAABAAAAAmAAAACAAAAP//////////"/>
              </a:ext>
            </a:extLst>
          </p:cNvSpPr>
          <p:nvPr/>
        </p:nvSpPr>
        <p:spPr>
          <a:xfrm>
            <a:off x="629920" y="4138295"/>
            <a:ext cx="2920365" cy="426085"/>
          </a:xfrm>
          <a:prstGeom prst="roundRect">
            <a:avLst>
              <a:gd name="adj" fmla="val 16667"/>
            </a:avLst>
          </a:prstGeom>
          <a:solidFill>
            <a:srgbClr val="3F299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sp>
        <p:nvSpPr>
          <p:cNvPr id="6" name="Google Shape;150;p35"/>
          <p:cNvSpPr>
            <a:extLst>
              <a:ext uri="smNativeData">
                <pr:smNativeData xmlns:pr="smNativeData" xmlns="smNativeData" val="SMDATA_15_f8v4Zx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cwUAAGQZAABDFAAAKRwAABAgAAAmAAAACAAAAP//////////"/>
              </a:ext>
            </a:extLst>
          </p:cNvSpPr>
          <p:nvPr/>
        </p:nvSpPr>
        <p:spPr>
          <a:xfrm>
            <a:off x="885825" y="4127500"/>
            <a:ext cx="2407920" cy="450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cap="none">
                <a:solidFill>
                  <a:srgbClr val="FFFFFF"/>
                </a:solidFill>
                <a:latin typeface="Roboto Medium" pitchFamily="0" charset="0"/>
                <a:ea typeface="Roboto Medium" pitchFamily="0" charset="0"/>
                <a:cs typeface="Roboto Medium" pitchFamily="0" charset="0"/>
              </a:rPr>
              <a:t>Архитектор 1С</a:t>
            </a:r>
            <a:endParaRPr lang="ru-ru" sz="1900" cap="none">
              <a:solidFill>
                <a:srgbClr val="FFFFFF"/>
              </a:solidFill>
              <a:latin typeface="Roboto Medium" pitchFamily="0" charset="0"/>
              <a:ea typeface="Roboto Medium" pitchFamily="0" charset="0"/>
              <a:cs typeface="Roboto Medium" pitchFamily="0" charset="0"/>
            </a:endParaRPr>
          </a:p>
        </p:txBody>
      </p:sp>
      <p:pic>
        <p:nvPicPr>
          <p:cNvPr id="7" name="Google Shape;151;p35"/>
          <p:cNvPicPr>
            <a:extLst>
              <a:ext uri="smNativeData">
                <pr:smNativeData xmlns:pr="smNativeData" xmlns="smNativeData" val="SMDATA_17_f8v4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JUtAAD4EgAAGzcAAD0d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409815" y="3083560"/>
            <a:ext cx="1548130" cy="16694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3AUAAB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Прототипы форм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xmlns="smNativeData" val="SMDATA_15_f8v4ZxMAAAAlAAAAEgAAAE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EQB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YAMAAEwSAABwGgAALBQAABAgAAAmAAAACAAAAP//////////"/>
              </a:ext>
            </a:extLst>
          </p:cNvSpPr>
          <p:nvPr/>
        </p:nvSpPr>
        <p:spPr>
          <a:xfrm>
            <a:off x="548640" y="2974340"/>
            <a:ext cx="374904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>
                <a:uFill>
                  <a:solidFill>
                    <a:srgbClr val="0000FF"/>
                  </a:solidFill>
                </a:uFill>
              </a:defRPr>
            </a:pPr>
            <a:r>
              <a:t>Форма документа начисление/списание</a:t>
            </a:r>
          </a:p>
        </p:txBody>
      </p:sp>
      <p:sp>
        <p:nvSpPr>
          <p:cNvPr id="4" name="Текстовое поле3"/>
          <p:cNvSpPr txBox="1">
            <a:extLst>
              <a:ext uri="smNativeData">
                <pr:smNativeData xmlns:pr="smNativeData" xmlns="smNativeData" val="SMDATA_15_f8v4ZxMAAAAlAAAAEgAAAE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E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qBsAAPQFAAAQNQAA1AcAABAgAAAmAAAACAAAAP//////////"/>
              </a:ext>
            </a:extLst>
          </p:cNvSpPr>
          <p:nvPr/>
        </p:nvSpPr>
        <p:spPr>
          <a:xfrm>
            <a:off x="4495800" y="967740"/>
            <a:ext cx="413004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>
                <a:uFill>
                  <a:solidFill>
                    <a:srgbClr val="000000"/>
                  </a:solidFill>
                </a:uFill>
              </a:defRPr>
            </a:pPr>
            <a:r>
              <a:t>АРМ Продавца</a:t>
            </a:r>
          </a:p>
        </p:txBody>
      </p:sp>
      <p:sp>
        <p:nvSpPr>
          <p:cNvPr id="5" name="Текстовое поле4"/>
          <p:cNvSpPr txBox="1">
            <a:extLst>
              <a:ext uri="smNativeData">
                <pr:smNativeData xmlns:pr="smNativeData" xmlns="smNativeData" val="SMDATA_15_f8v4ZxMAAAAlAAAAEgAAAE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E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RAMAAPgFAAC0GAAA2AcAABAgAAAmAAAACAAAAP//////////"/>
              </a:ext>
            </a:extLst>
          </p:cNvSpPr>
          <p:nvPr/>
        </p:nvSpPr>
        <p:spPr>
          <a:xfrm>
            <a:off x="530860" y="970280"/>
            <a:ext cx="34848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>
                <a:uFill>
                  <a:solidFill>
                    <a:srgbClr val="000000"/>
                  </a:solidFill>
                </a:uFill>
              </a:defRPr>
            </a:pPr>
            <a:r>
              <a:t>Форма справочника сертификаты</a:t>
            </a:r>
          </a:p>
        </p:txBody>
      </p:sp>
      <p:pic>
        <p:nvPicPr>
          <p:cNvPr id="6" name="Изображение1"/>
          <p:cNvPicPr>
            <a:picLocks noChangeAspect="1"/>
            <a:extLst>
              <a:ext uri="smNativeData">
                <pr:smNativeData xmlns:pr="smNativeData" xmlns="smNativeData" val="SMDATA_17_f8v4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DADAAC2BwAAzxgAABIS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1253490"/>
            <a:ext cx="3514725" cy="16840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2"/>
          <p:cNvPicPr>
            <a:picLocks noChangeAspect="1"/>
            <a:extLst>
              <a:ext uri="smNativeData">
                <pr:smNativeData xmlns:pr="smNativeData" xmlns="smNativeData" val="SMDATA_17_f8v4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HYDAAAqFAAAmBkAAGAe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62610" y="3277870"/>
            <a:ext cx="3597910" cy="165989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8" name="Изображение3"/>
          <p:cNvPicPr>
            <a:picLocks noChangeAspect="1"/>
            <a:extLst>
              <a:ext uri="smNativeData">
                <pr:smNativeData xmlns:pr="smNativeData" xmlns="smNativeData" val="SMDATA_17_f8v4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KgbAACICAAArTcAADAY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1386840"/>
            <a:ext cx="4554855" cy="25450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WVlZA8zMzADAwP8Af39/AAAAAAAAAAAAAAAAAAAAAAAAAAAAIQAAABgAAAAUAAAAFAMAAAkCAAB/NwAA3AUAAB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Схема разработки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f8v4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FUAAABcBwAAQDgAAGca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1196340"/>
            <a:ext cx="9090025" cy="30956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WVlZA8zMzADAwP8Af39/AAAAAAAAAAAAAAAAAAAAAAAAAAAAIQAAABgAAAAUAAAAFAMAAAkCAAB/NwAA3AUAAB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Тестирование с помощью Vanessa automation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f8v4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K0CAAAVBgAARy0AAAM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" y="988695"/>
            <a:ext cx="6925310" cy="40525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kavi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WVlZA8zMzADAwP8Af39/AAAAAAAAAAAAAAAAAAAAAAAAAAAAIQAAABgAAAAUAAAAFAMAAAkCAAB/NwAA3AUAAB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Оценка производительности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f8v4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JGII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GwHAADbBQAAuC8AAA0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951865"/>
            <a:ext cx="6550660" cy="4095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2;p42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B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WVlZA8zMzADAwP8Af39/AAAAAAAAAAAAAAAAAAAAAAAAAAAAIQAAABgAAAAUAAAAFAMAAAkCAAB/NwAAxwg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400" cap="none"/>
            </a:pPr>
            <a:r>
              <a:t>Результат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3000" cap="none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52500" y="1718310"/>
          <a:ext cx="7239000" cy="21380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585"/>
                <a:gridCol w="6749415"/>
              </a:tblGrid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1.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solidFill>
                            <a:srgbClr val="9857F3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Выполнена разработка прототипа системы учета сертификатов</a:t>
                      </a:r>
                      <a:endParaRPr sz="1600" cap="none">
                        <a:solidFill>
                          <a:srgbClr val="9857F3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2.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solidFill>
                            <a:srgbClr val="9857F3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Реализован обмен данними с помощью Kafka</a:t>
                      </a:r>
                      <a:endParaRPr sz="1600" cap="none">
                        <a:solidFill>
                          <a:srgbClr val="9857F3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3.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600" cap="none">
                          <a:solidFill>
                            <a:srgbClr val="9857F3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defRPr>
                      </a:pPr>
                      <a:r>
                        <a:t>Выполнено тестирование с помощью Vanessa Add</a:t>
                      </a: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4.</a:t>
                      </a:r>
                      <a:endParaRPr lang="ru-ru"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solidFill>
                            <a:srgbClr val="9857F3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В результате выполнения работы продемонстрировали навыки полученные в результате обучения</a:t>
                      </a:r>
                      <a:endParaRPr sz="1600" cap="none">
                        <a:solidFill>
                          <a:srgbClr val="9857F3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4;p44"/>
          <p:cNvPicPr>
            <a:extLst>
              <a:ext uri="smNativeData">
                <pr:smNativeData xmlns:pr="smNativeData" xmlns="smNativeData" val="SMDATA_17_f8v4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AAAAAAAAAAAsTgAAKQ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15755" cy="5143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235;p44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r3/f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3wMAAOMLAAC/MAAA7BcAABAAAAAmAAAACAAAAD2wAAAAAAAA"/>
              </a:ext>
            </a:extLst>
          </p:cNvSpPr>
          <p:nvPr>
            <p:ph type="title"/>
          </p:nvPr>
        </p:nvSpPr>
        <p:spPr>
          <a:xfrm>
            <a:off x="629285" y="1932305"/>
            <a:ext cx="7294880" cy="19564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100" b="1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cap="none">
                <a:solidFill>
                  <a:srgbClr val="FFFFFF"/>
                </a:solidFill>
              </a:rPr>
              <a:t>Спасибо за внимание!</a:t>
            </a:r>
            <a:endParaRPr sz="5000" cap="none">
              <a:solidFill>
                <a:srgbClr val="FFFFFF"/>
              </a:solidFill>
            </a:endParaRPr>
          </a:p>
        </p:txBody>
      </p:sp>
      <p:pic>
        <p:nvPicPr>
          <p:cNvPr id="4" name="Google Shape;236;p44"/>
          <p:cNvPicPr>
            <a:extLst>
              <a:ext uri="smNativeData">
                <pr:smNativeData xmlns:pr="smNativeData" xmlns="smNativeData" val="SMDATA_17_f8v4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GIpAABtAQAAWjcAACQU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727190" y="231775"/>
            <a:ext cx="2270760" cy="30422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1;p45"/>
          <p:cNvPicPr>
            <a:extLst>
              <a:ext uri="smNativeData">
                <pr:smNativeData xmlns:pr="smNativeData" xmlns="smNativeData" val="SMDATA_17_f8v4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AAAAAAAAAAAQDgAAKQ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37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O4BAAB/NwAAQg0AABAAAAAmAAAACAAAAD0wAAAAAAAA"/>
              </a:ext>
            </a:extLst>
          </p:cNvSpPr>
          <p:nvPr>
            <p:ph type="title"/>
          </p:nvPr>
        </p:nvSpPr>
        <p:spPr>
          <a:xfrm>
            <a:off x="500380" y="313690"/>
            <a:ext cx="8521065" cy="184150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cap="none"/>
              <a:t>Защита проекта</a:t>
            </a:r>
            <a:endParaRPr lang="ru-ru" sz="3000" cap="none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cap="none"/>
              <a:t>Тема:</a:t>
            </a:r>
            <a:r>
              <a:rPr lang="ru-ru" sz="4000" cap="none">
                <a:solidFill>
                  <a:srgbClr val="00007F"/>
                </a:solidFill>
              </a:rPr>
              <a:t> </a:t>
            </a:r>
            <a:r>
              <a:rPr lang="ru-ru" sz="2600" cap="none">
                <a:solidFill>
                  <a:srgbClr val="00007F"/>
                </a:solidFill>
              </a:rPr>
              <a:t>Организация выдачи и списания   </a:t>
            </a:r>
            <a:r>
              <a:rPr lang="ru-ru" sz="2600" cap="none">
                <a:solidFill>
                  <a:schemeClr val="bg1"/>
                </a:solidFill>
              </a:rPr>
              <a:t>________</a:t>
            </a:r>
            <a:r>
              <a:rPr lang="ru-ru" sz="2600" cap="none">
                <a:solidFill>
                  <a:srgbClr val="00007F"/>
                </a:solidFill>
              </a:rPr>
              <a:t>подарочных</a:t>
            </a:r>
            <a:r>
              <a:rPr lang="ru-ru" sz="2600" cap="none">
                <a:solidFill>
                  <a:srgbClr val="FFFFFF"/>
                </a:solidFill>
              </a:rPr>
              <a:t>_</a:t>
            </a:r>
            <a:r>
              <a:rPr lang="ru-ru" sz="2600" cap="none">
                <a:solidFill>
                  <a:srgbClr val="00007F"/>
                </a:solidFill>
              </a:rPr>
              <a:t>сертификатов</a:t>
            </a:r>
            <a:endParaRPr lang="ru-ru" sz="4000" cap="none">
              <a:solidFill>
                <a:srgbClr val="FFFFFF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Google Shape;164;p37"/>
          <p:cNvPicPr>
            <a:picLocks noChangeAspect="1"/>
            <a:extLst>
              <a:ext uri="smNativeData">
                <pr:smNativeData xmlns:pr="smNativeData" xmlns="smNativeData" val="SMDATA_17_f8v4ZxMAAAAlAAAAEQAAAC0AAAAAkAAAAEgAAACQAAAASAAAAAAAAAAAAAAAAAAAAAEAAABQAAAAAAAAAAAA8D8AAAAAAADwPwAAAAAAAOA/AAAAAAAA4D8AAAAAAADgPwAAAAAAAOA/AAAAAAAA4D8AAAAAAADgPwAAAAAAAOA/AAAAAAAA4D8CAAAAjAAAAAEAAAACAAAAQoX0DP///wgAAAAAAAAAAMuKeJ9YN0dHqgqC7LVp7uk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Y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OADAADVDAAATRIAAI0e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2085975"/>
            <a:ext cx="2345055" cy="2880360"/>
          </a:xfrm>
          <a:prstGeom prst="ellipse">
            <a:avLst/>
          </a:prstGeom>
          <a:blipFill>
            <a:blip r:embed="rId4"/>
            <a:srcRect/>
            <a:tile sx="100000" sy="100000" algn="tl"/>
          </a:blipFill>
          <a:ln>
            <a:noFill/>
          </a:ln>
          <a:effectLst/>
        </p:spPr>
      </p:pic>
      <p:sp>
        <p:nvSpPr>
          <p:cNvPr id="4" name="Google Shape;165;p37"/>
          <p:cNvSpPr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/RcAAF8OAADCLgAArxAAABAAAAAmAAAACAAAAP//////////"/>
              </a:ext>
            </a:extLst>
          </p:cNvSpPr>
          <p:nvPr/>
        </p:nvSpPr>
        <p:spPr>
          <a:xfrm>
            <a:off x="3899535" y="2336165"/>
            <a:ext cx="3701415" cy="375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ru-ru" sz="2300" b="1" cap="none">
                <a:solidFill>
                  <a:srgbClr val="3F299A"/>
                </a:solidFill>
                <a:latin typeface="Roboto" pitchFamily="0" charset="0"/>
                <a:ea typeface="Roboto" pitchFamily="0" charset="0"/>
                <a:cs typeface="Roboto" pitchFamily="0" charset="0"/>
              </a:defRPr>
            </a:pPr>
            <a:r>
              <a:t>Егоров Константин</a:t>
            </a:r>
          </a:p>
        </p:txBody>
      </p:sp>
      <p:sp>
        <p:nvSpPr>
          <p:cNvPr id="5" name="Google Shape;166;p37"/>
          <p:cNvSpPr>
            <a:extLst>
              <a:ext uri="smNativeData">
                <pr:smNativeData xmlns:pr="smNativeData" xmlns="smNativeData" val="SMDATA_15_f8v4Zx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/RcAAMwRAACiKwAAYxQAABAgAAAmAAAACAAAAP//////////"/>
              </a:ext>
            </a:extLst>
          </p:cNvSpPr>
          <p:nvPr/>
        </p:nvSpPr>
        <p:spPr>
          <a:xfrm>
            <a:off x="3899535" y="2893060"/>
            <a:ext cx="3193415" cy="421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ru-ru" sz="1300" cap="none">
                <a:latin typeface="Roboto Medium" pitchFamily="0" charset="0"/>
                <a:ea typeface="Roboto Medium" pitchFamily="0" charset="0"/>
                <a:cs typeface="Roboto Medium" pitchFamily="0" charset="0"/>
              </a:defRPr>
            </a:pPr>
            <a:r>
              <a:t>Технический архитектор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38"/>
          <p:cNvSpPr>
            <a:spLocks noGrp="1" noChangeArrowheads="1"/>
            <a:extLst>
              <a:ext uri="smNativeData">
                <pr:smNativeData xmlns:pr="smNativeData" xmlns="smNativeData" val="SMDATA_15_f8v4Zx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UAMAACYCAAC6NwAAOAYAABAgAAAmAAAACAAAAD0wAAAAAAAA"/>
              </a:ext>
            </a:extLst>
          </p:cNvSpPr>
          <p:nvPr>
            <p:ph type="title"/>
          </p:nvPr>
        </p:nvSpPr>
        <p:spPr>
          <a:xfrm>
            <a:off x="538480" y="349250"/>
            <a:ext cx="8520430" cy="6616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План защиты</a:t>
            </a:r>
            <a:endParaRPr lang="ru-ru" cap="none"/>
          </a:p>
        </p:txBody>
      </p:sp>
      <p:sp>
        <p:nvSpPr>
          <p:cNvPr id="3" name="Google Shape;172;p38"/>
          <p:cNvSpPr>
            <a:extLst>
              <a:ext uri="smNativeData">
                <pr:smNativeData xmlns:pr="smNativeData" xmlns="smNativeData" val="SMDATA_15_f8v4ZxMAAAAlAAAAZQAAAA0AAAAA/wAAAJAAAAD/AAAAkAAAAAAAAAABAAAAAAAAAAEAAABQAAAAhbacS3FV1T8AAAAAAAAAAA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F8AY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7u7uAP///wEAAAAAAAAAAAAAAAAAAAAAAAAAAAAAAAAAAAAAAAAAAAAAAAJ/f38AAAAAAMvLywDAwP8Af39/AAAAAAAAAAAAAAAAAAAAAAAAAAAAIQAAABgAAAAUAAAAAAcAAC0JAADTGwAAfQsAABAAAAAmAAAACAAAAP//////////"/>
              </a:ext>
            </a:extLst>
          </p:cNvSpPr>
          <p:nvPr/>
        </p:nvSpPr>
        <p:spPr>
          <a:xfrm>
            <a:off x="1137920" y="1491615"/>
            <a:ext cx="3385185" cy="375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161925" tIns="91440" rIns="16192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>
                <a:latin typeface="Roboto" pitchFamily="0" charset="0"/>
                <a:ea typeface="Roboto" pitchFamily="0" charset="0"/>
                <a:cs typeface="Roboto" pitchFamily="0" charset="0"/>
              </a:rPr>
              <a:t>Цель и задачи проекта</a:t>
            </a:r>
            <a:endParaRPr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sp>
        <p:nvSpPr>
          <p:cNvPr id="4" name="Google Shape;173;p38"/>
          <p:cNvSpPr>
            <a:extLst>
              <a:ext uri="smNativeData">
                <pr:smNativeData xmlns:pr="smNativeData" xmlns="smNativeData" val="SMDATA_15_f8v4ZxMAAAAlAAAAZQAAAA0AAAAA/wAAAJAAAAD/AAAAkAAAAAAAAAABAAAAAAAAAAEAAABQAAAAhbacS3FV1T8AAAAAAAAAAA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7u7uAP///wEAAAAAAAAAAAAAAAAAAAAAAAAAAAAAAAAAAAAAAAAAAAAAAAJ/f38AAAAAAMvLywDAwP8Af39/AAAAAAAAAAAAAAAAAAAAAAAAAAAAIQAAABgAAAAUAAAAAAcAAL4MAADTGwAADw8AABAAAAAmAAAACAAAAP//////////"/>
              </a:ext>
            </a:extLst>
          </p:cNvSpPr>
          <p:nvPr/>
        </p:nvSpPr>
        <p:spPr>
          <a:xfrm>
            <a:off x="1137920" y="2071370"/>
            <a:ext cx="3385185" cy="376555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161925" tIns="91440" rIns="16192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>
                <a:latin typeface="Roboto" pitchFamily="0" charset="0"/>
                <a:ea typeface="Roboto" pitchFamily="0" charset="0"/>
                <a:cs typeface="Roboto" pitchFamily="0" charset="0"/>
              </a:rPr>
              <a:t>Какие технологии использовались</a:t>
            </a:r>
            <a:endParaRPr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sp>
        <p:nvSpPr>
          <p:cNvPr id="5" name="Google Shape;174;p38"/>
          <p:cNvSpPr>
            <a:extLst>
              <a:ext uri="smNativeData">
                <pr:smNativeData xmlns:pr="smNativeData" xmlns="smNativeData" val="SMDATA_15_f8v4ZxMAAAAlAAAAZQAAAA0AAAAA/wAAAJAAAAD/AAAAkAAAAAAAAAABAAAAAAAAAAEAAABQAAAAhbacS3FV1T8AAAAAAAAAAA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E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7u7uAP///wEAAAAAAAAAAAAAAAAAAAAAAAAAAAAAAAAAAAAAAAAAAAAAAAJ/f38AAAAAAMvLywDAwP8Af39/AAAAAAAAAAAAAAAAAAAAAAAAAAAAIQAAABgAAAAUAAAAAAcAAFAQAADTGwAAoBIAABAAAAAmAAAACAAAAP//////////"/>
              </a:ext>
            </a:extLst>
          </p:cNvSpPr>
          <p:nvPr/>
        </p:nvSpPr>
        <p:spPr>
          <a:xfrm>
            <a:off x="1137920" y="2651760"/>
            <a:ext cx="3385185" cy="375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161925" tIns="91440" rIns="16192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>
                <a:latin typeface="Roboto" pitchFamily="0" charset="0"/>
                <a:ea typeface="Roboto" pitchFamily="0" charset="0"/>
                <a:cs typeface="Roboto" pitchFamily="0" charset="0"/>
              </a:rPr>
              <a:t>Что получилось</a:t>
            </a:r>
            <a:endParaRPr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sp>
        <p:nvSpPr>
          <p:cNvPr id="6" name="Google Shape;175;p38"/>
          <p:cNvSpPr>
            <a:extLst>
              <a:ext uri="smNativeData">
                <pr:smNativeData xmlns:pr="smNativeData" xmlns="smNativeData" val="SMDATA_15_f8v4ZxMAAAAlAAAAZQAAAA0AAAAA/wAAAJAAAAD/AAAAkAAAAAAAAAABAAAAAAAAAAEAAABQAAAAhbacS3FV1T8AAAAAAAAAAA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7u7uAP///wEAAAAAAAAAAAAAAAAAAAAAAAAAAAAAAAAAAAAAAAAAAAAAAAJ/f38AAAAAAMvLywDAwP8Af39/AAAAAAAAAAAAAAAAAAAAAAAAAAAAIQAAABgAAAAUAAAAAAcAAPgTAADTGwAASRYAABAAAAAmAAAACAAAAP//////////"/>
              </a:ext>
            </a:extLst>
          </p:cNvSpPr>
          <p:nvPr/>
        </p:nvSpPr>
        <p:spPr>
          <a:xfrm>
            <a:off x="1137920" y="3246120"/>
            <a:ext cx="3385185" cy="376555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161925" tIns="91440" rIns="16192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>
                <a:latin typeface="Roboto" pitchFamily="0" charset="0"/>
                <a:ea typeface="Roboto" pitchFamily="0" charset="0"/>
                <a:cs typeface="Roboto" pitchFamily="0" charset="0"/>
              </a:rPr>
              <a:t>Выводы</a:t>
            </a:r>
            <a:endParaRPr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cxnSp>
        <p:nvCxnSpPr>
          <p:cNvPr id="7" name="Google Shape;176;p38"/>
          <p:cNvCxnSpPr>
            <a:stCxn id="3" idx="1"/>
            <a:endCxn id="4" idx="1"/>
            <a:extLst>
              <a:ext uri="smNativeData">
                <pr:smNativeData xmlns:pr="smNativeData" xmlns="smNativeData" val="SMDATA_15_f8v4ZxMAAAAlAAAADgAAAA0AAAAAkAAAAEgAAACQAAAASAAAAAAAAAAAAAAAAAAAAAEAAABQAAAAAAAAAADWiM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wAAAD8pmg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MyQiE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D8pmgB/f38AWVlZA8zMzADAwP8Af39/AAAAAAAAAAAAAAAAAAAAAAAAAAAAIQAAABgAAAAUAAAAAAcAAFUKAAAABwAA5w0AABAAAAAmAAAACAAAAP//////////"/>
              </a:ext>
            </a:extLst>
          </p:cNvCxnSpPr>
          <p:nvPr/>
        </p:nvCxnSpPr>
        <p:spPr>
          <a:xfrm>
            <a:off x="1137920" y="1679575"/>
            <a:ext cx="12700" cy="580390"/>
          </a:xfrm>
          <a:prstGeom prst="bentConnector3">
            <a:avLst>
              <a:gd name="adj1" fmla="val -39687500"/>
            </a:avLst>
          </a:prstGeom>
          <a:noFill/>
          <a:ln w="9525" cap="flat" cmpd="sng" algn="ctr">
            <a:solidFill>
              <a:srgbClr val="3F299A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8" name="Google Shape;177;p38"/>
          <p:cNvCxnSpPr>
            <a:stCxn id="4" idx="1"/>
            <a:endCxn id="5" idx="1"/>
            <a:extLst>
              <a:ext uri="smNativeData">
                <pr:smNativeData xmlns:pr="smNativeData" xmlns="smNativeData" val="SMDATA_15_f8v4ZxMAAAAlAAAADgAAAA0AAAAAkAAAAEgAAACQAAAASAAAAAAAAAAAAAAAAAAAAAEAAABQAAAAAAAAAADWiM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wAAAD8pmg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D8pmgB/f38AWVlZA8zMzADAwP8Af39/AAAAAAAAAAAAAAAAAAAAAAAAAAAAIQAAABgAAAAUAAAAAAcAAOcNAAAABwAAeBEAABAAAAAmAAAACAAAAP//////////"/>
              </a:ext>
            </a:extLst>
          </p:cNvCxnSpPr>
          <p:nvPr/>
        </p:nvCxnSpPr>
        <p:spPr>
          <a:xfrm>
            <a:off x="1137920" y="2259965"/>
            <a:ext cx="12700" cy="579755"/>
          </a:xfrm>
          <a:prstGeom prst="bentConnector3">
            <a:avLst>
              <a:gd name="adj1" fmla="val -39687500"/>
            </a:avLst>
          </a:prstGeom>
          <a:noFill/>
          <a:ln w="9525" cap="flat" cmpd="sng" algn="ctr">
            <a:solidFill>
              <a:srgbClr val="3F299A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9" name="Google Shape;178;p38"/>
          <p:cNvCxnSpPr>
            <a:stCxn id="5" idx="1"/>
            <a:endCxn id="6" idx="1"/>
            <a:extLst>
              <a:ext uri="smNativeData">
                <pr:smNativeData xmlns:pr="smNativeData" xmlns="smNativeData" val="SMDATA_15_f8v4ZxMAAAAlAAAADgAAAA0AAAAAkAAAAEgAAACQAAAASAAAAAAAAAAAAAAAAAAAAAEAAABQAAAAAAAAAADWiM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wAAAD8pmg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KAsK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D8pmgB/f38AWVlZA8zMzADAwP8Af39/AAAAAAAAAAAAAAAAAAAAAAAAAAAAIQAAABgAAAAUAAAAAAcAAHgRAAAABwAAIRUAABAAAAAmAAAACAAAAP//////////"/>
              </a:ext>
            </a:extLst>
          </p:cNvCxnSpPr>
          <p:nvPr/>
        </p:nvCxnSpPr>
        <p:spPr>
          <a:xfrm>
            <a:off x="1137920" y="2839720"/>
            <a:ext cx="12700" cy="594995"/>
          </a:xfrm>
          <a:prstGeom prst="bentConnector3">
            <a:avLst>
              <a:gd name="adj1" fmla="val -39687500"/>
            </a:avLst>
          </a:prstGeom>
          <a:noFill/>
          <a:ln w="9525" cap="flat" cmpd="sng" algn="ctr">
            <a:solidFill>
              <a:srgbClr val="3F299A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10" name="Google Shape;179;p38"/>
          <p:cNvCxnSpPr>
            <a:stCxn id="6" idx="1"/>
            <a:endCxn id="11" idx="1"/>
            <a:extLst>
              <a:ext uri="smNativeData">
                <pr:smNativeData xmlns:pr="smNativeData" xmlns="smNativeData" val="SMDATA_15_f8v4ZxMAAAAlAAAADgAAAA0AAAAAkAAAAEgAAACQAAAASAAAAAAAAAAAAAAAAAAAAAEAAABQAAAAAAAAAADWiM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wAAAD8pmg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D8pmgB/f38AWVlZA8zMzADAwP8Af39/AAAAAAAAAAAAAAAAAAAAAAAAAAAAIQAAABgAAAAUAAAAAAcAACEVAAAABwAAXhgAABAAAAAmAAAACAAAAP//////////"/>
              </a:ext>
            </a:extLst>
          </p:cNvCxnSpPr>
          <p:nvPr/>
        </p:nvCxnSpPr>
        <p:spPr>
          <a:xfrm>
            <a:off x="1137920" y="3434715"/>
            <a:ext cx="12700" cy="526415"/>
          </a:xfrm>
          <a:prstGeom prst="bentConnector3">
            <a:avLst>
              <a:gd name="adj1" fmla="val -39687500"/>
            </a:avLst>
          </a:prstGeom>
          <a:noFill/>
          <a:ln w="9525" cap="flat" cmpd="sng" algn="ctr">
            <a:solidFill>
              <a:srgbClr val="3F299A"/>
            </a:solidFill>
            <a:prstDash val="dash"/>
            <a:headEnd type="none"/>
            <a:tailEnd type="none"/>
          </a:ln>
          <a:effectLst/>
        </p:spPr>
      </p:cxnSp>
      <p:sp>
        <p:nvSpPr>
          <p:cNvPr id="11" name="Google Shape;180;p38"/>
          <p:cNvSpPr>
            <a:extLst>
              <a:ext uri="smNativeData">
                <pr:smNativeData xmlns:pr="smNativeData" xmlns="smNativeData" val="SMDATA_15_f8v4ZxMAAAAlAAAAZQAAAA0AAAAA/wAAAJAAAAD/AAAAkAAAAAAAAAABAAAAAAAAAAEAAABQAAAAhbacS3FV1T8AAAAAAAAAAA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E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7u7uAP///wEAAAAAAAAAAAAAAAAAAAAAAAAAAAAAAAAAAAAAAAAAAAAAAAJ/f38AAAAAAMvLywDAwP8Af39/AAAAAAAAAAAAAAAAAAAAAAAAAAAAIQAAABgAAAAUAAAAAAcAADYXAADTGwAAhhkAABAAAAAmAAAACAAAAP//////////"/>
              </a:ext>
            </a:extLst>
          </p:cNvSpPr>
          <p:nvPr/>
        </p:nvSpPr>
        <p:spPr>
          <a:xfrm>
            <a:off x="1137920" y="3773170"/>
            <a:ext cx="3385185" cy="375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161925" tIns="91440" rIns="16192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>
                <a:latin typeface="Roboto" pitchFamily="0" charset="0"/>
                <a:ea typeface="Roboto" pitchFamily="0" charset="0"/>
                <a:cs typeface="Roboto" pitchFamily="0" charset="0"/>
              </a:rPr>
              <a:t>Вопросы и рекомендации</a:t>
            </a:r>
            <a:endParaRPr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39"/>
          <p:cNvSpPr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cwMAAAACAADdNwAACQoAABAAAAAmAAAACAAAAP//////////"/>
              </a:ext>
            </a:extLst>
          </p:cNvSpPr>
          <p:nvPr/>
        </p:nvSpPr>
        <p:spPr>
          <a:xfrm>
            <a:off x="560705" y="325120"/>
            <a:ext cx="8520430" cy="13061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cap="none">
                <a:latin typeface="Roboto" pitchFamily="0" charset="0"/>
                <a:ea typeface="Roboto" pitchFamily="0" charset="0"/>
                <a:cs typeface="Roboto" pitchFamily="0" charset="0"/>
              </a:rPr>
              <a:t>Цель и задачи проекта</a:t>
            </a:r>
            <a:endParaRPr sz="3000" b="1"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52500" y="2381885"/>
          <a:ext cx="7239000" cy="21786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585"/>
                <a:gridCol w="6749415"/>
              </a:tblGrid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1.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Развернуть Kafka с использованием Docker </a:t>
                      </a:r>
                      <a:endParaRPr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2.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defRPr>
                      </a:pPr>
                      <a:r>
                        <a:t>Разработать базу для учета сертификатов с использованием БСП</a:t>
                      </a: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3.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defRPr>
                      </a:pPr>
                      <a:r>
                        <a:t>Реализовать процессы активации сертификатов , и списания  </a:t>
                      </a: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4.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defRPr>
                      </a:pPr>
                      <a:r>
                        <a:t>Реализовать возможность получения остатка по сертификатам.</a:t>
                      </a: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cap="none">
                        <a:solidFill>
                          <a:srgbClr val="9857F3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</a:tbl>
          </a:graphicData>
        </a:graphic>
      </p:graphicFrame>
      <p:sp>
        <p:nvSpPr>
          <p:cNvPr id="4" name="Google Shape;187;p39"/>
          <p:cNvSpPr>
            <a:extLst>
              <a:ext uri="smNativeData">
                <pr:smNativeData xmlns:pr="smNativeData" xmlns="smNativeData" val="SMDATA_15_f8v4ZxMAAAAlAAAAZQAAAA0AAAAA/wAAAJAAAAD/AAAAkAAAAAAAAAABAAAAAAAAAAEAAABQAAAAhbacS3FV1T8AAAAAAAAAAA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7u7uAP///wEAAAAAAAAAAAAAAAAAAAAAAAAAAAAAAAAAAAAAAAAAAAAAAAJ/f38AAAAAAMvLywDAwP8Af39/AAAAAAAAAAAAAAAAAAAAAAAAAAAAIQAAABgAAAAUAAAABAoAAIcIAAA8LgAAmgwAABAAAAAmAAAACAAAAP//////////"/>
              </a:ext>
            </a:extLst>
          </p:cNvSpPr>
          <p:nvPr/>
        </p:nvSpPr>
        <p:spPr>
          <a:xfrm>
            <a:off x="1628140" y="1386205"/>
            <a:ext cx="5887720" cy="662305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161925" tIns="91440" rIns="16192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cap="none">
                <a:latin typeface="Roboto Medium" pitchFamily="0" charset="0"/>
                <a:ea typeface="Roboto Medium" pitchFamily="0" charset="0"/>
                <a:cs typeface="Roboto Medium" pitchFamily="0" charset="0"/>
              </a:rPr>
              <a:t>Цель проекта: Реализовать сервис по учету сертификатов с использованием Kafka </a:t>
            </a:r>
            <a:endParaRPr lang="ru-ru" sz="1500" cap="none">
              <a:latin typeface="Roboto Medium" pitchFamily="0" charset="0"/>
              <a:ea typeface="Roboto Medium" pitchFamily="0" charset="0"/>
              <a:cs typeface="Roboto Medium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5;p40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YXlX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xwg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cap="none"/>
              <a:t>Какие технологии использовались</a:t>
            </a:r>
            <a:endParaRPr sz="3000" cap="none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3000" cap="none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52500" y="1898015"/>
          <a:ext cx="7239000" cy="28835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585"/>
                <a:gridCol w="6749415"/>
              </a:tblGrid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1.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1С БСП (Подситемы Пользователи, Регламентные задания, Оценка производительности)</a:t>
                      </a:r>
                      <a:endParaRPr sz="16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2.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Docker</a:t>
                      </a:r>
                      <a:endParaRPr sz="16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3.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Kafka</a:t>
                      </a:r>
                      <a:endParaRPr sz="16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4.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Внешняя компонента 1с onec_librdkafka (https://github.com/skalkindv/onec_librdkafka)</a:t>
                      </a:r>
                      <a:endParaRPr sz="16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5.</a:t>
                      </a:r>
                      <a:endParaRPr lang="ru-ru"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6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defRPr>
                      </a:pPr>
                      <a:r>
                        <a:t>Vanessa-Automation</a:t>
                      </a: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4358271" type="min" val="381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xwg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Архитектура ИС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f8v4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IcWAAARAwAAmy4AADs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662045" y="498475"/>
            <a:ext cx="3914140" cy="4578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3AUAAB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Процесс приобретения сертификата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f8v4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BQDAADjBQAAADYAADQd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" y="956945"/>
            <a:ext cx="8277860" cy="37903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3AUAAB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Процесс списания суммы по сертификату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f8v4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JGII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A4DAADzBQAAETUAAP8d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" y="967105"/>
            <a:ext cx="8129905" cy="39090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f8v4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3AUAAB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Настройки Kafka</a:t>
            </a:r>
          </a:p>
        </p:txBody>
      </p:sp>
      <p:sp>
        <p:nvSpPr>
          <p:cNvPr id="3" name="Текстовое поле2"/>
          <p:cNvSpPr txBox="1">
            <a:extLst>
              <a:ext uri="smNativeData">
                <pr:smNativeData xmlns:pr="smNativeData" xmlns="smNativeData" val="SMDATA_15_f8v4ZxMAAAAlAAAAEgAAAE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E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ACQAAGwGAACANwAATAgAABAgAAAmAAAACAAAAP//////////"/>
              </a:ext>
            </a:extLst>
          </p:cNvSpPr>
          <p:nvPr/>
        </p:nvSpPr>
        <p:spPr>
          <a:xfrm>
            <a:off x="5852160" y="1043940"/>
            <a:ext cx="31699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>
                <a:uFill>
                  <a:solidFill>
                    <a:srgbClr val="000000"/>
                  </a:solidFill>
                </a:uFill>
              </a:defRPr>
            </a:pPr>
            <a:r>
              <a:t>1С Учет сертификатов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f8v4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AQCAADBBgAAXCIAACwW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" y="1097915"/>
            <a:ext cx="5257800" cy="25063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Текстовое поле1"/>
          <p:cNvSpPr txBox="1">
            <a:extLst>
              <a:ext uri="smNativeData">
                <pr:smNativeData xmlns:pr="smNativeData" xmlns="smNativeData" val="SMDATA_15_f8v4ZxMAAAAlAAAAEgAAAE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E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9CMAADQSAAB0NwAAFBQAABAgAAAmAAAACAAAAP//////////"/>
              </a:ext>
            </a:extLst>
          </p:cNvSpPr>
          <p:nvPr/>
        </p:nvSpPr>
        <p:spPr>
          <a:xfrm>
            <a:off x="5844540" y="2959100"/>
            <a:ext cx="31699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>
                <a:uFill>
                  <a:solidFill>
                    <a:srgbClr val="0000FF"/>
                  </a:solidFill>
                </a:uFill>
              </a:defRPr>
            </a:pPr>
            <a:r>
              <a:t>1С Магазин</a:t>
            </a:r>
          </a:p>
        </p:txBody>
      </p:sp>
      <p:pic>
        <p:nvPicPr>
          <p:cNvPr id="6" name="Изображение3"/>
          <p:cNvPicPr>
            <a:picLocks noChangeAspect="1"/>
            <a:extLst>
              <a:ext uri="smNativeData">
                <pr:smNativeData xmlns:pr="smNativeData" xmlns="smNativeData" val="SMDATA_17_f8v4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O8jAAA8CAAAYjYAABQS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841365" y="1338580"/>
            <a:ext cx="2999105" cy="1600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2"/>
          <p:cNvPicPr>
            <a:picLocks noChangeAspect="1"/>
            <a:extLst>
              <a:ext uri="smNativeData">
                <pr:smNativeData xmlns:pr="smNativeData" xmlns="smNativeData" val="SMDATA_17_f8v4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PQjAABYFAAAhDYAADIe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844540" y="3307080"/>
            <a:ext cx="3017520" cy="16014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Egoro</cp:lastModifiedBy>
  <cp:revision>0</cp:revision>
  <dcterms:created xsi:type="dcterms:W3CDTF">2025-03-29T10:32:37Z</dcterms:created>
  <dcterms:modified xsi:type="dcterms:W3CDTF">2025-04-11T07:57:51Z</dcterms:modified>
</cp:coreProperties>
</file>