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BD1C5-3B11-4A77-8909-C967F872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3306D-AFF2-495C-B4DF-D8C88AF65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1F940-C2AA-4A1E-B5ED-E4F07024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FBBCD-1DC4-407A-9399-17390B0B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6C012-E20E-42A5-A93B-3B0FBDF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B4EDA-B6BB-4767-A23F-5BDB5E28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F7EC6-1009-4CBC-B503-68C3B7BE5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26F5E-5A26-4116-A55C-055272D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74161-DF64-4CE0-A84D-6D14B20F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2C9FD-7E92-461A-8B4D-C50C7066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BBE97C-A42A-40C3-AD6A-D9D76180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28525F-2DD1-490E-A453-C4A872F5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E1A3E-7DAA-4BA5-B29C-46E9D0E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C709A-6303-4059-8B02-A368E2D5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F2ACB-E7AF-48CA-8848-8BEEAFB6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9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928F-7C75-4E95-9E2D-5A54BCC9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4D2A7-A1A6-45F5-85F2-A89F1853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51790-DA74-4144-A49C-3704CBFB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2CA93-5832-419E-8365-99857FB5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43F36-3FF5-4275-8322-81B1CB9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7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A3BB5-7710-4FD4-9848-5A1E4BC6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96556-E243-4729-915D-0CFDE10C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7BD535-1E46-469F-9069-44B2B5D1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F82DB-630E-46C4-994A-1905DC46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7806E-FB0C-4A91-B96B-C1FE515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9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FBD71-D140-4D5E-AC14-C215A4BD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0887C-2340-4A25-BB34-C03811FC3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E7B7EB-92B6-42B5-9F7F-6E898A9B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B277BD-51B7-4504-9CF9-C4B9D313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5189A-0BCD-41E2-B092-CBB33294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8B9F9-EAE5-498E-B870-F057A45D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CC78B-E6CD-48B9-98E8-A3EDCEFC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61250E-94A4-4D28-892E-D23A0C1C9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FFD11-9863-4E0D-9911-9D11F58DC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2C5DD-BF98-47EF-90FF-A1054C9A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558881-564F-4D49-99CD-524D416E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5532C1-3C97-4F98-A270-88A8B821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65E108-29DF-4860-82FA-167EF84C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0453CB-DD30-4A25-ACA9-2FBE570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F26AA-01AC-4345-AB36-8D38BDED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F72B3C-0532-4FAD-832E-4DC2E09F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AD949-44D0-413A-B209-55C9AA87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34DB8-DD4D-4D80-A3C2-536AF0C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17FF6D-6621-413D-8211-7636956D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898752-26F6-4D6B-AAB0-D6CFC998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BBFB29-DC91-44F5-9A97-3AC746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B61EA-EF59-4ABA-8DC1-F03B12F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85210-1AFF-4964-AD10-1128A13A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7C51C6-8486-432C-9BFC-5D643621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8A689-F73D-4ECC-B365-E6745B61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FAF7EF-2791-42D4-95BB-F78227B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CE5762-D860-4BA7-86D3-FBA03358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9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42015-3C76-468E-8196-2C224EE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BE90F9-BDCD-4B8B-B26E-144836E12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B3C928-4BBF-43A7-B537-688302AB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B9EF07-08B6-43E9-AB6A-DE9D1564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3F28D-7848-4E27-888F-FE264A6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B805E-ED8B-4721-9B15-9930A1DC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2BE3-494D-4935-8FF3-8636343A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C08472-34FF-4BB0-B617-FCADD58A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0E9C1-022B-433E-B220-FC9DB5823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D80D-1B70-4B3C-A4D4-74F3C1A57175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56C4C-59FD-4BE6-B3DD-DFA95FC8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60F25-CF05-47AB-82EE-DF1AE2CB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308F-E419-437A-8C73-0C7273CFD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3A3B3-84F1-44AB-B205-389526DF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 цены на такси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E4CC60-AEED-4E5F-8895-6CB75DD6F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284" y="432112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Егоров </a:t>
            </a:r>
            <a:r>
              <a:rPr lang="ru-RU" dirty="0" err="1"/>
              <a:t>Мичил</a:t>
            </a:r>
            <a:r>
              <a:rPr lang="ru-RU" dirty="0"/>
              <a:t> Прокопьевич</a:t>
            </a:r>
          </a:p>
        </p:txBody>
      </p:sp>
    </p:spTree>
    <p:extLst>
      <p:ext uri="{BB962C8B-B14F-4D97-AF65-F5344CB8AC3E}">
        <p14:creationId xmlns:p14="http://schemas.microsoft.com/office/powerpoint/2010/main" val="10646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B1A27-F292-428D-9691-605643D2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5F5BA-E056-4D46-9541-E0467BE1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спрогнозировать </a:t>
            </a:r>
            <a:r>
              <a:rPr lang="en-US" dirty="0"/>
              <a:t>price</a:t>
            </a:r>
            <a:r>
              <a:rPr lang="ru-RU" dirty="0"/>
              <a:t>, т.е. подойдет модель регрессии.</a:t>
            </a:r>
          </a:p>
          <a:p>
            <a:r>
              <a:rPr lang="ru-RU" dirty="0"/>
              <a:t>Подберем 3 типа модели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RandomForestRegressor</a:t>
            </a:r>
            <a:endParaRPr lang="en-US" dirty="0"/>
          </a:p>
          <a:p>
            <a:pPr lvl="1"/>
            <a:r>
              <a:rPr lang="en-US" dirty="0" err="1"/>
              <a:t>BayesRidge</a:t>
            </a:r>
            <a:endParaRPr lang="en-US" dirty="0"/>
          </a:p>
          <a:p>
            <a:pPr lvl="1"/>
            <a:r>
              <a:rPr lang="en-US" dirty="0"/>
              <a:t>Ridge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0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032C1-AABD-41D8-B059-2B741AC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CED83-EC02-4B9B-AB8C-3ECC94D8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времени</a:t>
            </a:r>
          </a:p>
          <a:p>
            <a:r>
              <a:rPr lang="ru-RU" dirty="0"/>
              <a:t>Зависит от расстояния до центра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5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6672D-5CAE-406A-9A74-59AA9B0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тренировки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A890A-4481-4EFD-94C9-C8C90F33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RandomForestRegressor</a:t>
            </a:r>
            <a:r>
              <a:rPr lang="en-US" dirty="0"/>
              <a:t> 96.55%</a:t>
            </a:r>
          </a:p>
          <a:p>
            <a:r>
              <a:rPr lang="en-US" dirty="0" err="1"/>
              <a:t>BayesRidge</a:t>
            </a:r>
            <a:r>
              <a:rPr lang="en-US" dirty="0"/>
              <a:t> 77.88%</a:t>
            </a:r>
          </a:p>
          <a:p>
            <a:r>
              <a:rPr lang="en-US" dirty="0"/>
              <a:t>Ridge 77.87%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Прогноз цены на такси</vt:lpstr>
      <vt:lpstr>Подбор алгоритмов</vt:lpstr>
      <vt:lpstr>Зависимость</vt:lpstr>
      <vt:lpstr>Результаты тренировки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цены на такси</dc:title>
  <dc:creator>Пользователь Windows</dc:creator>
  <cp:lastModifiedBy>Пользователь Windows</cp:lastModifiedBy>
  <cp:revision>2</cp:revision>
  <dcterms:created xsi:type="dcterms:W3CDTF">2019-02-20T12:59:23Z</dcterms:created>
  <dcterms:modified xsi:type="dcterms:W3CDTF">2019-02-20T13:01:08Z</dcterms:modified>
</cp:coreProperties>
</file>