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218E07-1DD3-4A99-BE70-FDCF9524159C}">
  <a:tblStyle styleId="{DC218E07-1DD3-4A99-BE70-FDCF952415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3d80e2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3d80e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Было даны две тренировочные данные я их соединил, привел к единому формату и удалил дубликаты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3d80e2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3d80e2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3d80e2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f3d80e2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3d80e2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3d80e2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3d80e2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3d80e2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3d80e2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3d80e2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3d80e21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3d80e21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Предсказание</a:t>
            </a:r>
            <a:r>
              <a:rPr lang="en"/>
              <a:t> времени поездки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755" y="3626725"/>
            <a:ext cx="1661245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Даны исходные данные: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Координаты прибытия и отбытия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Количество пассажиров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Дата и время поездки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Нужно предсказать время поездки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Дополнительно даны: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Метереологические данные за конкретные дни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755" y="3626725"/>
            <a:ext cx="1661245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Данные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Всего строк: 1040</a:t>
            </a:r>
            <a:r>
              <a:rPr lang="en"/>
              <a:t>000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Из них дубликаты: 50 штук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#Гистограмму распределения целевого признака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#Указываешь на выбросы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#Сколько всего осталось данных на обучение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755" y="3626725"/>
            <a:ext cx="1661245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дополнительных фич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Были добавлены следующие признаки из исходных: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Расстояния между отбытием и прибытием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Время суток в минутах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Дата в днях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Районы прибытия и отбытия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755" y="3626725"/>
            <a:ext cx="1661245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Визуализации признаков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755" y="3626725"/>
            <a:ext cx="1661245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Выбор моделей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Метрики для отложенных обработанных данных:</a:t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479800" y="17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{DC218E07-1DD3-4A99-BE70-FDCF9524159C}</a:tableStyleId>
              </a:tblPr>
              <a:tblGrid>
                <a:gridCol w="1788175"/>
                <a:gridCol w="1788175"/>
                <a:gridCol w="1788175"/>
                <a:gridCol w="1788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Модель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LinearRegression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RandomForestRegressor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565" y="3615600"/>
            <a:ext cx="1673435" cy="15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700"/>
            <a:ext cx="862965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3257550"/>
            <a:ext cx="53340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2755" y="3626725"/>
            <a:ext cx="1661245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Были обработаны тренировочные данные, удалены выбросы, в итоге осталось xxxx строк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Обучены три регрессионные модели из них лучших результат на отложенной выборке показал </a:t>
            </a:r>
            <a:r>
              <a:rPr b="1" lang="en"/>
              <a:t>XGBResgressor</a:t>
            </a:r>
            <a:r>
              <a:rPr b="1" i="1" lang="en"/>
              <a:t> </a:t>
            </a:r>
            <a:r>
              <a:rPr lang="en"/>
              <a:t>с показателем MAE - 404.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Реализован интерфейс пользователя на языке Python с использованием библиотеки bottle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755" y="3626725"/>
            <a:ext cx="1661245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