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68" r:id="rId4"/>
    <p:sldId id="266" r:id="rId5"/>
    <p:sldId id="270" r:id="rId6"/>
    <p:sldId id="269" r:id="rId7"/>
    <p:sldId id="272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-1878" y="-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1015B-D6BE-464A-8049-2C78D84BDE28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7149F-1AFC-4EB9-B327-07A8DDF13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137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5DAEBA-8E2D-4E94-A34B-68163407FE1C}" type="datetimeFigureOut">
              <a:rPr lang="ru-RU" smtClean="0"/>
              <a:pPr/>
              <a:t>21.01.2018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3A65B1-7685-4EC2-82AF-F151A9BA4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ktale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9D27D-3240-4451-A142-1B9C2AB3D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999"/>
            <a:ext cx="9144000" cy="16557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Final project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478B31C-823C-46CA-8E85-F4FBB08DF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32" y="3738033"/>
            <a:ext cx="5583768" cy="1706033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Волков Егор</a:t>
            </a:r>
            <a:endParaRPr lang="en-US" dirty="0" smtClean="0"/>
          </a:p>
          <a:p>
            <a:pPr algn="l"/>
            <a:r>
              <a:rPr lang="ru-RU" dirty="0" smtClean="0"/>
              <a:t>Тренер: </a:t>
            </a:r>
            <a:r>
              <a:rPr lang="uk-UA" dirty="0" smtClean="0"/>
              <a:t>Ляшенко Максим </a:t>
            </a:r>
            <a:r>
              <a:rPr lang="uk-UA" dirty="0" err="1" smtClean="0"/>
              <a:t>Владимирович</a:t>
            </a:r>
            <a:endParaRPr lang="uk-UA" sz="2000" dirty="0"/>
          </a:p>
          <a:p>
            <a:pPr algn="l"/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github.com/EgorrVolkov/Project4.git</a:t>
            </a:r>
            <a:endParaRPr lang="ru-RU" sz="2000" dirty="0" smtClean="0">
              <a:hlinkClick r:id="rId2"/>
            </a:endParaRPr>
          </a:p>
          <a:p>
            <a:pPr algn="l"/>
            <a:endParaRPr lang="en-US" sz="2000" dirty="0" smtClean="0">
              <a:hlinkClick r:id="rId2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5677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Вариант №3, Ремонтное агентство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Система </a:t>
            </a:r>
            <a:r>
              <a:rPr lang="ru-RU" sz="3600" b="1" dirty="0" smtClean="0"/>
              <a:t>Ремонтное</a:t>
            </a:r>
            <a:r>
              <a:rPr lang="ru-RU" sz="3600" dirty="0" smtClean="0"/>
              <a:t> </a:t>
            </a:r>
            <a:r>
              <a:rPr lang="ru-RU" sz="3600" b="1" dirty="0" smtClean="0"/>
              <a:t>Аген</a:t>
            </a:r>
            <a:r>
              <a:rPr lang="ru-RU" sz="3600" b="1" dirty="0" smtClean="0"/>
              <a:t>т</a:t>
            </a:r>
            <a:r>
              <a:rPr lang="ru-RU" sz="3600" b="1" dirty="0" smtClean="0"/>
              <a:t>ство</a:t>
            </a:r>
            <a:r>
              <a:rPr lang="ru-RU" sz="3600" dirty="0" smtClean="0"/>
              <a:t>. </a:t>
            </a:r>
            <a:r>
              <a:rPr lang="ru-RU" sz="3600" b="1" dirty="0" smtClean="0"/>
              <a:t>Пользователь</a:t>
            </a:r>
            <a:r>
              <a:rPr lang="ru-RU" sz="3600" dirty="0" smtClean="0"/>
              <a:t> может создать заявку на ремонт изделия. </a:t>
            </a:r>
            <a:r>
              <a:rPr lang="ru-RU" sz="3600" b="1" dirty="0" smtClean="0"/>
              <a:t>Менеджер</a:t>
            </a:r>
            <a:r>
              <a:rPr lang="ru-RU" sz="3600" dirty="0" smtClean="0"/>
              <a:t> может принять заявку указав цену, либо отклонить заявку, указав причину. </a:t>
            </a:r>
            <a:r>
              <a:rPr lang="ru-RU" sz="3600" b="1" dirty="0" smtClean="0"/>
              <a:t>Мастер</a:t>
            </a:r>
            <a:r>
              <a:rPr lang="ru-RU" sz="3600" dirty="0" smtClean="0"/>
              <a:t> может выполнить принятую </a:t>
            </a:r>
            <a:r>
              <a:rPr lang="ru-RU" sz="3600" b="1" dirty="0" smtClean="0"/>
              <a:t>Менеджером</a:t>
            </a:r>
            <a:r>
              <a:rPr lang="ru-RU" sz="3600" dirty="0" smtClean="0"/>
              <a:t> заявку. </a:t>
            </a:r>
            <a:r>
              <a:rPr lang="ru-RU" sz="3600" b="1" dirty="0" smtClean="0"/>
              <a:t>Пользователь</a:t>
            </a:r>
            <a:r>
              <a:rPr lang="ru-RU" sz="3600" dirty="0" smtClean="0"/>
              <a:t> может оставить </a:t>
            </a:r>
            <a:r>
              <a:rPr lang="ru-RU" sz="3600" b="1" dirty="0" smtClean="0"/>
              <a:t>Отзыв</a:t>
            </a:r>
            <a:r>
              <a:rPr lang="ru-RU" sz="3600" dirty="0" smtClean="0"/>
              <a:t> о выполненных работах.</a:t>
            </a:r>
            <a:endParaRPr lang="uk-U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6400" y="0"/>
            <a:ext cx="11480800" cy="6858000"/>
          </a:xfrm>
        </p:spPr>
        <p:txBody>
          <a:bodyPr>
            <a:noAutofit/>
          </a:bodyPr>
          <a:lstStyle/>
          <a:p>
            <a:r>
              <a:rPr lang="ru-RU" sz="1900" dirty="0" smtClean="0"/>
              <a:t>Необходимо построить </a:t>
            </a:r>
            <a:r>
              <a:rPr lang="ru-RU" sz="1900" dirty="0" err="1" smtClean="0"/>
              <a:t>веб-приложение</a:t>
            </a:r>
            <a:r>
              <a:rPr lang="ru-RU" sz="1900" dirty="0" smtClean="0"/>
              <a:t>, поддерживающую следующую функциональность:</a:t>
            </a:r>
            <a:endParaRPr lang="uk-UA" sz="1900" dirty="0" smtClean="0"/>
          </a:p>
          <a:p>
            <a:pPr lvl="0"/>
            <a:r>
              <a:rPr lang="ru-RU" sz="1900" dirty="0" smtClean="0"/>
              <a:t>На основе сущностей предметной области создать классы их описывающие.</a:t>
            </a:r>
            <a:endParaRPr lang="uk-UA" sz="1900" dirty="0" smtClean="0"/>
          </a:p>
          <a:p>
            <a:pPr lvl="0"/>
            <a:r>
              <a:rPr lang="ru-RU" sz="1900" dirty="0" smtClean="0"/>
              <a:t>Классы и методы должны иметь отражающую их функциональность названия и должны быть грамотно структурированы по пакетам</a:t>
            </a:r>
            <a:endParaRPr lang="uk-UA" sz="1900" dirty="0" smtClean="0"/>
          </a:p>
          <a:p>
            <a:pPr lvl="0"/>
            <a:r>
              <a:rPr lang="ru-RU" sz="1900" dirty="0" smtClean="0"/>
              <a:t>Информацию о предметной области хранить в БД, для доступа использовать API JDBC с использованием пула соединений, стандартного или разработанного самостоятельно. В качестве СУБД рекомендуется </a:t>
            </a:r>
            <a:r>
              <a:rPr lang="ru-RU" sz="1900" dirty="0" err="1" smtClean="0"/>
              <a:t>MySQL</a:t>
            </a:r>
            <a:r>
              <a:rPr lang="ru-RU" sz="1900" dirty="0" smtClean="0"/>
              <a:t>. </a:t>
            </a:r>
            <a:endParaRPr lang="uk-UA" sz="1900" dirty="0" smtClean="0"/>
          </a:p>
          <a:p>
            <a:pPr lvl="0"/>
            <a:r>
              <a:rPr lang="ru-RU" sz="1900" dirty="0" smtClean="0"/>
              <a:t>Приложение должно поддерживать работу с кириллицей (быть многоязычной), в том числе и при хранении информации в БД.</a:t>
            </a:r>
            <a:endParaRPr lang="uk-UA" sz="1900" dirty="0" smtClean="0"/>
          </a:p>
          <a:p>
            <a:pPr lvl="0"/>
            <a:r>
              <a:rPr lang="ru-RU" sz="1900" dirty="0" smtClean="0"/>
              <a:t>Код должен быть документирован.</a:t>
            </a:r>
            <a:endParaRPr lang="uk-UA" sz="1900" dirty="0" smtClean="0"/>
          </a:p>
          <a:p>
            <a:pPr lvl="0"/>
            <a:r>
              <a:rPr lang="ru-RU" sz="1900" dirty="0" smtClean="0"/>
              <a:t>Приложение должно быть покрыто </a:t>
            </a:r>
            <a:r>
              <a:rPr lang="ru-RU" sz="1900" dirty="0" err="1" smtClean="0"/>
              <a:t>Юнит-тестами</a:t>
            </a:r>
            <a:endParaRPr lang="uk-UA" sz="1900" dirty="0" smtClean="0"/>
          </a:p>
          <a:p>
            <a:pPr lvl="0"/>
            <a:r>
              <a:rPr lang="ru-RU" sz="1900" dirty="0" smtClean="0"/>
              <a:t>При разработке бизнес логики использовать сессии и фильтры, и события в системе обрабатывать с помощью Log4j.</a:t>
            </a:r>
            <a:endParaRPr lang="uk-UA" sz="1900" dirty="0" smtClean="0"/>
          </a:p>
          <a:p>
            <a:pPr lvl="0"/>
            <a:r>
              <a:rPr lang="ru-RU" sz="1900" dirty="0" smtClean="0"/>
              <a:t>В приложении необходимо реализовать </a:t>
            </a:r>
            <a:r>
              <a:rPr lang="en-US" sz="1900" dirty="0" smtClean="0"/>
              <a:t>Pagination</a:t>
            </a:r>
            <a:r>
              <a:rPr lang="ru-RU" sz="1900" dirty="0" smtClean="0"/>
              <a:t>, </a:t>
            </a:r>
            <a:r>
              <a:rPr lang="en-US" sz="1900" dirty="0" smtClean="0"/>
              <a:t>Transaction</a:t>
            </a:r>
            <a:r>
              <a:rPr lang="ru-RU" sz="1900" dirty="0" smtClean="0"/>
              <a:t> в зависимости от Вашего проекта</a:t>
            </a:r>
            <a:endParaRPr lang="uk-UA" sz="1900" dirty="0" smtClean="0"/>
          </a:p>
          <a:p>
            <a:pPr lvl="0"/>
            <a:r>
              <a:rPr lang="ru-RU" sz="1900" dirty="0" smtClean="0"/>
              <a:t>Используя </a:t>
            </a:r>
            <a:r>
              <a:rPr lang="ru-RU" sz="1900" dirty="0" err="1" smtClean="0"/>
              <a:t>сервлеты</a:t>
            </a:r>
            <a:r>
              <a:rPr lang="ru-RU" sz="1900" dirty="0" smtClean="0"/>
              <a:t> и JSP, реализовать функциональности, предложенные в постановке конкретной задачи.</a:t>
            </a:r>
            <a:endParaRPr lang="uk-UA" sz="1900" dirty="0" smtClean="0"/>
          </a:p>
          <a:p>
            <a:pPr lvl="0"/>
            <a:r>
              <a:rPr lang="ru-RU" sz="1900" dirty="0" smtClean="0"/>
              <a:t>. В страницах JSP применять библиотеку JSTL</a:t>
            </a:r>
            <a:endParaRPr lang="uk-UA" sz="1900" dirty="0" smtClean="0"/>
          </a:p>
          <a:p>
            <a:pPr lvl="0"/>
            <a:r>
              <a:rPr lang="ru-RU" sz="1900" dirty="0" smtClean="0"/>
              <a:t>. Приложение должно корректно реагировать на ошибки и исключения разного рода (Пользователь никогда не должен видеть </a:t>
            </a:r>
            <a:r>
              <a:rPr lang="ru-RU" sz="1900" dirty="0" err="1" smtClean="0"/>
              <a:t>stack-trace</a:t>
            </a:r>
            <a:r>
              <a:rPr lang="ru-RU" sz="1900" dirty="0" smtClean="0"/>
              <a:t> на стороне </a:t>
            </a:r>
            <a:r>
              <a:rPr lang="ru-RU" sz="1900" dirty="0" err="1" smtClean="0"/>
              <a:t>front-end</a:t>
            </a:r>
            <a:r>
              <a:rPr lang="ru-RU" sz="1900" dirty="0" smtClean="0"/>
              <a:t>).</a:t>
            </a:r>
            <a:endParaRPr lang="uk-UA" sz="1900" dirty="0" smtClean="0"/>
          </a:p>
          <a:p>
            <a:pPr lvl="0"/>
            <a:r>
              <a:rPr lang="ru-RU" sz="1900" dirty="0" smtClean="0"/>
              <a:t>. В приложении должна быть реализована система Авторизации и Аутентификации</a:t>
            </a:r>
            <a:endParaRPr lang="uk-UA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459" t="18483" r="30124" b="3763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10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212" t="40434" r="79083" b="25543"/>
          <a:stretch>
            <a:fillRect/>
          </a:stretch>
        </p:blipFill>
        <p:spPr bwMode="auto">
          <a:xfrm>
            <a:off x="0" y="0"/>
            <a:ext cx="4064000" cy="511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4265" t="21587" r="77282" b="42434"/>
          <a:stretch>
            <a:fillRect/>
          </a:stretch>
        </p:blipFill>
        <p:spPr bwMode="auto">
          <a:xfrm>
            <a:off x="4049487" y="0"/>
            <a:ext cx="4528455" cy="51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6205" t="23862" r="76736" b="30847"/>
          <a:stretch>
            <a:fillRect/>
          </a:stretch>
        </p:blipFill>
        <p:spPr bwMode="auto">
          <a:xfrm>
            <a:off x="8563427" y="0"/>
            <a:ext cx="3628573" cy="513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l="5467" t="9894" r="10798" b="1349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5119" t="28148" r="36071" b="15979"/>
          <a:stretch>
            <a:fillRect/>
          </a:stretch>
        </p:blipFill>
        <p:spPr bwMode="auto">
          <a:xfrm>
            <a:off x="-1" y="0"/>
            <a:ext cx="121673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gorr\Downloads\ixACYqIpUWVSHUR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857" y="0"/>
            <a:ext cx="10111171" cy="6682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289</TotalTime>
  <Words>235</Words>
  <Application>Microsoft Office PowerPoint</Application>
  <PresentationFormat>Произвольный</PresentationFormat>
  <Paragraphs>19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Final project</vt:lpstr>
      <vt:lpstr>Вариант №3, Ремонтное агентство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CoffeeVan</dc:title>
  <dc:creator>Ярослав Талеб</dc:creator>
  <cp:lastModifiedBy>Egorator Egorator</cp:lastModifiedBy>
  <cp:revision>19</cp:revision>
  <dcterms:created xsi:type="dcterms:W3CDTF">2017-12-07T19:37:54Z</dcterms:created>
  <dcterms:modified xsi:type="dcterms:W3CDTF">2018-01-21T20:14:50Z</dcterms:modified>
</cp:coreProperties>
</file>