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6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8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48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50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3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79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54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1FDF-7F55-4373-8A3C-B75B1175B0C5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E51B-3E8C-4BBD-9537-3058032D6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1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E49C7-2285-47D8-AA9D-E40588074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>
                <a:effectLst/>
                <a:ea typeface="Calibri" panose="020F0502020204030204" pitchFamily="34" charset="0"/>
              </a:rPr>
              <a:t>Спортивный бот-помощник выбора упражнений для домашних тренировок – </a:t>
            </a:r>
            <a:r>
              <a:rPr lang="ru-RU" sz="4400" dirty="0"/>
              <a:t>«</a:t>
            </a:r>
            <a:r>
              <a:rPr lang="ru-RU" sz="4400" b="1" dirty="0" err="1">
                <a:effectLst/>
                <a:ea typeface="Calibri" panose="020F0502020204030204" pitchFamily="34" charset="0"/>
              </a:rPr>
              <a:t>СпортБот</a:t>
            </a:r>
            <a:r>
              <a:rPr lang="ru-RU" sz="4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87981E-F0A4-4F96-B909-50B2CB2EF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65" y="3602037"/>
            <a:ext cx="4295335" cy="2133599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Карпухин Егор Александрович</a:t>
            </a:r>
          </a:p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10 класс «Б» школы №1492.</a:t>
            </a:r>
          </a:p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Руководитель: Русаков Алексей Михайлович</a:t>
            </a:r>
          </a:p>
          <a:p>
            <a:r>
              <a:rPr lang="ru-RU" sz="2400" dirty="0">
                <a:solidFill>
                  <a:schemeClr val="tx1"/>
                </a:solidFill>
                <a:latin typeface="+mj-lt"/>
              </a:rPr>
              <a:t>Преподаватель Детского технопарка “Альтаир” РТУ МИРЭА </a:t>
            </a: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EE23B-F004-4928-9389-2131C2DA5307}"/>
              </a:ext>
            </a:extLst>
          </p:cNvPr>
          <p:cNvSpPr txBox="1"/>
          <p:nvPr/>
        </p:nvSpPr>
        <p:spPr>
          <a:xfrm>
            <a:off x="3249637" y="6396335"/>
            <a:ext cx="624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	                2022г</a:t>
            </a:r>
          </a:p>
        </p:txBody>
      </p:sp>
    </p:spTree>
    <p:extLst>
      <p:ext uri="{BB962C8B-B14F-4D97-AF65-F5344CB8AC3E}">
        <p14:creationId xmlns:p14="http://schemas.microsoft.com/office/powerpoint/2010/main" val="69700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1D435-C697-4A21-894C-8C56FBF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Перспективы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A9D75-6B00-4859-838D-F67C4899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анный бот для тех, кто хочет заниматься спортом в домашних условиях и не хочет скачивать посторонних приложений.</a:t>
            </a:r>
          </a:p>
          <a:p>
            <a:pPr algn="just"/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 помощью этого бота пользователь сможет узнать как выполнять те или иные упражнения, а также открыть новые для себя.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17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586DB8C-DA9F-484F-A45A-D73959BF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237" y="856077"/>
            <a:ext cx="9655526" cy="5145845"/>
          </a:xfrm>
        </p:spPr>
      </p:pic>
    </p:spTree>
    <p:extLst>
      <p:ext uri="{BB962C8B-B14F-4D97-AF65-F5344CB8AC3E}">
        <p14:creationId xmlns:p14="http://schemas.microsoft.com/office/powerpoint/2010/main" val="30083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902C-514A-4649-899F-CC1FD16D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70D26-7A69-4A41-B2C0-9CB41509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наше время мы все чаще сидим дома в условиях пандемии и ходить в зал не выдается возможным, поэтому я хочу сделать бота, который поможет найти упражнения для выполнения дома и покажет как их надо выполнять.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46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F9D28-B9EB-4894-A0B9-378F579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96E2E-6155-4F7C-914C-63B6B0B2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функционала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Изучение </a:t>
            </a:r>
            <a:r>
              <a:rPr lang="en-US" dirty="0">
                <a:cs typeface="Times New Roman" panose="02020603050405020304" pitchFamily="18" charset="0"/>
              </a:rPr>
              <a:t>Visual Studio Code</a:t>
            </a:r>
            <a:endParaRPr lang="ru-RU" dirty="0"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Изучение библиотек для написания бота </a:t>
            </a: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Изучение языка </a:t>
            </a:r>
            <a:r>
              <a:rPr lang="en-US" dirty="0">
                <a:cs typeface="Times New Roman" panose="02020603050405020304" pitchFamily="18" charset="0"/>
              </a:rPr>
              <a:t>Python 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cs typeface="Times New Roman" panose="02020603050405020304" pitchFamily="18" charset="0"/>
              </a:rPr>
              <a:t>Написание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19799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827C-A58C-4D97-B535-67AB9EE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исследования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D5D97-AC8E-498C-9F3F-29DE3DC7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бота в системе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Установка фотографии профиля для бота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Изучение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Изучение библиотеки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pyTelegramBotAPI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программы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cs typeface="Times New Roman" panose="02020603050405020304" pitchFamily="18" charset="0"/>
            </a:endParaRPr>
          </a:p>
          <a:p>
            <a:pPr algn="just"/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0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2DFB-9569-4F28-9767-B10DD6CB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7A3565-F804-43FF-A3A8-BFABE6BF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363"/>
            <a:ext cx="12195063" cy="6499273"/>
          </a:xfrm>
        </p:spPr>
      </p:pic>
    </p:spTree>
    <p:extLst>
      <p:ext uri="{BB962C8B-B14F-4D97-AF65-F5344CB8AC3E}">
        <p14:creationId xmlns:p14="http://schemas.microsoft.com/office/powerpoint/2010/main" val="11875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C1321-3280-4C20-8695-AE9E571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исследования и оборудование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62E69-8E6D-403F-9B11-9C09C4D4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ea typeface="Calibri" panose="020F0502020204030204" pitchFamily="34" charset="0"/>
              </a:rPr>
              <a:t>ПК на ОС </a:t>
            </a:r>
            <a:r>
              <a:rPr lang="en-US" dirty="0">
                <a:ea typeface="Calibri" panose="020F0502020204030204" pitchFamily="34" charset="0"/>
              </a:rPr>
              <a:t>Windows</a:t>
            </a:r>
            <a:endParaRPr lang="ru-RU" dirty="0">
              <a:ea typeface="Calibri" panose="020F0502020204030204" pitchFamily="34" charset="0"/>
            </a:endParaRPr>
          </a:p>
          <a:p>
            <a:pPr algn="just"/>
            <a:r>
              <a:rPr lang="ru-RU" dirty="0">
                <a:ea typeface="Calibri" panose="020F0502020204030204" pitchFamily="34" charset="0"/>
              </a:rPr>
              <a:t>П</a:t>
            </a:r>
            <a:r>
              <a:rPr lang="ru-RU" dirty="0">
                <a:effectLst/>
                <a:ea typeface="Calibri" panose="020F0502020204030204" pitchFamily="34" charset="0"/>
              </a:rPr>
              <a:t>риложение </a:t>
            </a:r>
            <a:r>
              <a:rPr lang="en-US" dirty="0">
                <a:effectLst/>
                <a:ea typeface="Calibri" panose="020F0502020204030204" pitchFamily="34" charset="0"/>
              </a:rPr>
              <a:t>Telegram</a:t>
            </a:r>
          </a:p>
          <a:p>
            <a:pPr algn="just"/>
            <a:r>
              <a:rPr lang="ru-RU" dirty="0"/>
              <a:t>Среда разработки </a:t>
            </a:r>
            <a:r>
              <a:rPr lang="en-US" dirty="0"/>
              <a:t>Visual Studio Code</a:t>
            </a:r>
          </a:p>
          <a:p>
            <a:pPr algn="just"/>
            <a:r>
              <a:rPr lang="ru-RU" dirty="0">
                <a:ea typeface="Calibri" panose="020F0502020204030204" pitchFamily="34" charset="0"/>
              </a:rPr>
              <a:t>Я</a:t>
            </a:r>
            <a:r>
              <a:rPr lang="ru-RU" dirty="0">
                <a:effectLst/>
                <a:ea typeface="Calibri" panose="020F0502020204030204" pitchFamily="34" charset="0"/>
              </a:rPr>
              <a:t>зык программирования </a:t>
            </a:r>
            <a:r>
              <a:rPr lang="en-US" dirty="0">
                <a:effectLst/>
                <a:ea typeface="Calibri" panose="020F0502020204030204" pitchFamily="34" charset="0"/>
              </a:rPr>
              <a:t>Python</a:t>
            </a:r>
            <a:endParaRPr lang="ru-RU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ru-RU" dirty="0">
                <a:ea typeface="Calibri" panose="020F0502020204030204" pitchFamily="34" charset="0"/>
              </a:rPr>
              <a:t>Библиотека </a:t>
            </a:r>
            <a:r>
              <a:rPr lang="en-US" dirty="0" err="1">
                <a:ea typeface="Calibri" panose="020F0502020204030204" pitchFamily="34" charset="0"/>
              </a:rPr>
              <a:t>pyTelegramBotAPI</a:t>
            </a:r>
            <a:endParaRPr lang="ru-RU" dirty="0">
              <a:ea typeface="Calibri" panose="020F0502020204030204" pitchFamily="34" charset="0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EE3F9-902E-41E7-A3D5-89FEF2DD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518982"/>
            <a:ext cx="2501362" cy="2501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01056-17D6-49C7-AE3A-D486B3CD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91" b="91031" l="4933" r="96861">
                        <a14:foregroundMark x1="39013" y1="15247" x2="39462" y2="16143"/>
                        <a14:foregroundMark x1="63677" y1="78924" x2="63677" y2="7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69" y="3667126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5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42B1B-CF5D-4F4F-80B5-41B9E21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 программного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9C054-A23A-4652-9D2C-CF8088A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Бот может предложить вам упражнения и предоставить видео-инструкцию их выполнения.</a:t>
            </a:r>
          </a:p>
          <a:p>
            <a:pPr algn="just"/>
            <a:r>
              <a:rPr lang="ru-RU" dirty="0"/>
              <a:t>Услуги бота подойдут для людей, которые хотят заняться спортом дома, но не знают упражнения или хотят узнать новые.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FF454-0B2C-4EAB-B3E4-5B9FE023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DFD79-82E6-4C4A-A25C-24611D51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658143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a typeface="Calibri" panose="020F0502020204030204" pitchFamily="34" charset="0"/>
              </a:rPr>
              <a:t>В</a:t>
            </a:r>
            <a:r>
              <a:rPr lang="ru-RU" dirty="0">
                <a:effectLst/>
                <a:ea typeface="Calibri" panose="020F0502020204030204" pitchFamily="34" charset="0"/>
              </a:rPr>
              <a:t> результате был </a:t>
            </a:r>
            <a:r>
              <a:rPr lang="ru-RU" dirty="0">
                <a:ea typeface="Calibri" panose="020F0502020204030204" pitchFamily="34" charset="0"/>
              </a:rPr>
              <a:t>разработан </a:t>
            </a:r>
            <a:r>
              <a:rPr lang="en-US" dirty="0">
                <a:ea typeface="Calibri" panose="020F0502020204030204" pitchFamily="34" charset="0"/>
              </a:rPr>
              <a:t>Telegram-</a:t>
            </a:r>
            <a:r>
              <a:rPr lang="ru-RU" dirty="0">
                <a:effectLst/>
                <a:ea typeface="Calibri" panose="020F0502020204030204" pitchFamily="34" charset="0"/>
              </a:rPr>
              <a:t>бот, который поможет узнать что-нибудь новое для пользователя в мире спорта.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01194-F81F-4275-BCFF-81C9A1B7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1" y="3429000"/>
            <a:ext cx="7724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87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956</TotalTime>
  <Words>238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Спортивный бот-помощник выбора упражнений для домашних тренировок – «СпортБот»</vt:lpstr>
      <vt:lpstr>Презентация PowerPoint</vt:lpstr>
      <vt:lpstr>Цель работы и актуальность</vt:lpstr>
      <vt:lpstr>Задачи</vt:lpstr>
      <vt:lpstr>Этапы исследования </vt:lpstr>
      <vt:lpstr>Презентация PowerPoint</vt:lpstr>
      <vt:lpstr>Методы исследования и оборудование</vt:lpstr>
      <vt:lpstr>Функционал программного средства</vt:lpstr>
      <vt:lpstr>Результаты</vt:lpstr>
      <vt:lpstr>Перспективы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Спортивный бот-помощник выбора упражнений для домашних тренировок – «СпортБот»</dc:title>
  <dc:creator>Yegor Karpukhiin</dc:creator>
  <cp:lastModifiedBy>Yegor Karpukhiin</cp:lastModifiedBy>
  <cp:revision>16</cp:revision>
  <dcterms:created xsi:type="dcterms:W3CDTF">2021-11-15T12:27:32Z</dcterms:created>
  <dcterms:modified xsi:type="dcterms:W3CDTF">2022-02-16T20:28:37Z</dcterms:modified>
</cp:coreProperties>
</file>