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138" y="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a-DK" smtClean="0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B56B8-A059-4051-8418-E49EC69EF3C5}" type="datetimeFigureOut">
              <a:rPr lang="da-DK" smtClean="0"/>
              <a:t>06-12-2017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C53C-7CCF-4849-A58D-9DB5C544D109}" type="slidenum">
              <a:rPr lang="da-DK" smtClean="0"/>
              <a:t>‹nr.›</a:t>
            </a:fld>
            <a:endParaRPr lang="da-D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99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B56B8-A059-4051-8418-E49EC69EF3C5}" type="datetimeFigureOut">
              <a:rPr lang="da-DK" smtClean="0"/>
              <a:t>06-12-2017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C53C-7CCF-4849-A58D-9DB5C544D10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0409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B56B8-A059-4051-8418-E49EC69EF3C5}" type="datetimeFigureOut">
              <a:rPr lang="da-DK" smtClean="0"/>
              <a:t>06-12-2017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C53C-7CCF-4849-A58D-9DB5C544D10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230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B56B8-A059-4051-8418-E49EC69EF3C5}" type="datetimeFigureOut">
              <a:rPr lang="da-DK" smtClean="0"/>
              <a:t>06-12-2017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C53C-7CCF-4849-A58D-9DB5C544D10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6865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B56B8-A059-4051-8418-E49EC69EF3C5}" type="datetimeFigureOut">
              <a:rPr lang="da-DK" smtClean="0"/>
              <a:t>06-12-2017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C53C-7CCF-4849-A58D-9DB5C544D109}" type="slidenum">
              <a:rPr lang="da-DK" smtClean="0"/>
              <a:t>‹nr.›</a:t>
            </a:fld>
            <a:endParaRPr lang="da-D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07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B56B8-A059-4051-8418-E49EC69EF3C5}" type="datetimeFigureOut">
              <a:rPr lang="da-DK" smtClean="0"/>
              <a:t>06-12-2017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C53C-7CCF-4849-A58D-9DB5C544D10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6628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B56B8-A059-4051-8418-E49EC69EF3C5}" type="datetimeFigureOut">
              <a:rPr lang="da-DK" smtClean="0"/>
              <a:t>06-12-2017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C53C-7CCF-4849-A58D-9DB5C544D10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209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B56B8-A059-4051-8418-E49EC69EF3C5}" type="datetimeFigureOut">
              <a:rPr lang="da-DK" smtClean="0"/>
              <a:t>06-12-2017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C53C-7CCF-4849-A58D-9DB5C544D10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544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B56B8-A059-4051-8418-E49EC69EF3C5}" type="datetimeFigureOut">
              <a:rPr lang="da-DK" smtClean="0"/>
              <a:t>06-12-2017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C53C-7CCF-4849-A58D-9DB5C544D10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750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98B56B8-A059-4051-8418-E49EC69EF3C5}" type="datetimeFigureOut">
              <a:rPr lang="da-DK" smtClean="0"/>
              <a:t>06-12-2017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41C53C-7CCF-4849-A58D-9DB5C544D10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222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B56B8-A059-4051-8418-E49EC69EF3C5}" type="datetimeFigureOut">
              <a:rPr lang="da-DK" smtClean="0"/>
              <a:t>06-12-2017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C53C-7CCF-4849-A58D-9DB5C544D10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0531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98B56B8-A059-4051-8418-E49EC69EF3C5}" type="datetimeFigureOut">
              <a:rPr lang="da-DK" smtClean="0"/>
              <a:t>06-12-2017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541C53C-7CCF-4849-A58D-9DB5C544D109}" type="slidenum">
              <a:rPr lang="da-DK" smtClean="0"/>
              <a:t>‹nr.›</a:t>
            </a:fld>
            <a:endParaRPr lang="da-DK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40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SWD - Pattern </a:t>
            </a:r>
            <a:r>
              <a:rPr lang="da-DK" dirty="0" err="1" smtClean="0"/>
              <a:t>Hand</a:t>
            </a:r>
            <a:r>
              <a:rPr lang="da-DK" dirty="0" smtClean="0"/>
              <a:t> In</a:t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Memento Pattern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a-DK" dirty="0" smtClean="0"/>
              <a:t>Group 1:</a:t>
            </a:r>
          </a:p>
          <a:p>
            <a:r>
              <a:rPr lang="da-DK" dirty="0" smtClean="0"/>
              <a:t>Mikkel Overgaard, Tobias Henriksen</a:t>
            </a:r>
          </a:p>
          <a:p>
            <a:r>
              <a:rPr lang="da-DK" dirty="0" smtClean="0"/>
              <a:t>Jacob Kurtzhals, Flemming Lundahl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3277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The Memento Pattern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a-DK" dirty="0" err="1" smtClean="0"/>
              <a:t>What</a:t>
            </a:r>
            <a:r>
              <a:rPr lang="da-DK" dirty="0" smtClean="0"/>
              <a:t> is the Memento Pattern?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a-DK" dirty="0" err="1" smtClean="0"/>
              <a:t>Pros</a:t>
            </a:r>
            <a:r>
              <a:rPr lang="da-DK" dirty="0" smtClean="0"/>
              <a:t> and cons?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a-DK" dirty="0" err="1" smtClean="0"/>
              <a:t>Pros</a:t>
            </a:r>
            <a:endParaRPr lang="da-DK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da-DK" dirty="0" err="1" smtClean="0"/>
              <a:t>Reusable</a:t>
            </a:r>
            <a:endParaRPr lang="da-DK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da-DK" dirty="0" err="1" smtClean="0"/>
              <a:t>Does</a:t>
            </a:r>
            <a:r>
              <a:rPr lang="da-DK" dirty="0" smtClean="0"/>
              <a:t> not </a:t>
            </a:r>
            <a:r>
              <a:rPr lang="da-DK" dirty="0" err="1" smtClean="0"/>
              <a:t>violate</a:t>
            </a:r>
            <a:r>
              <a:rPr lang="da-DK" dirty="0" smtClean="0"/>
              <a:t> </a:t>
            </a:r>
            <a:r>
              <a:rPr lang="da-DK" dirty="0" err="1" smtClean="0"/>
              <a:t>capsulation</a:t>
            </a:r>
            <a:endParaRPr lang="da-DK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da-DK" dirty="0" err="1" smtClean="0"/>
              <a:t>Easy</a:t>
            </a:r>
            <a:r>
              <a:rPr lang="da-DK" dirty="0" smtClean="0"/>
              <a:t> to </a:t>
            </a:r>
            <a:r>
              <a:rPr lang="da-DK" dirty="0" err="1" smtClean="0"/>
              <a:t>implement</a:t>
            </a:r>
            <a:r>
              <a:rPr lang="da-DK" dirty="0" smtClean="0"/>
              <a:t> </a:t>
            </a:r>
            <a:r>
              <a:rPr lang="da-DK" dirty="0" err="1" smtClean="0"/>
              <a:t>rollback</a:t>
            </a:r>
            <a:r>
              <a:rPr lang="da-DK" dirty="0" smtClean="0"/>
              <a:t> </a:t>
            </a:r>
            <a:r>
              <a:rPr lang="da-DK" dirty="0" err="1" smtClean="0"/>
              <a:t>functionality</a:t>
            </a:r>
            <a:endParaRPr lang="da-DK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a-DK" dirty="0" smtClean="0"/>
              <a:t>Cons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da-DK" dirty="0" smtClean="0"/>
              <a:t>Not </a:t>
            </a:r>
            <a:r>
              <a:rPr lang="da-DK" dirty="0" err="1" smtClean="0"/>
              <a:t>very</a:t>
            </a:r>
            <a:r>
              <a:rPr lang="da-DK" dirty="0" smtClean="0"/>
              <a:t> </a:t>
            </a:r>
            <a:r>
              <a:rPr lang="da-DK" dirty="0" err="1" smtClean="0"/>
              <a:t>used</a:t>
            </a:r>
            <a:endParaRPr lang="da-DK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da-DK" dirty="0" smtClean="0"/>
              <a:t>Can </a:t>
            </a:r>
            <a:r>
              <a:rPr lang="da-DK" dirty="0" err="1" smtClean="0"/>
              <a:t>often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exchanged</a:t>
            </a:r>
            <a:r>
              <a:rPr lang="da-DK" dirty="0" smtClean="0"/>
              <a:t> for </a:t>
            </a:r>
            <a:r>
              <a:rPr lang="da-DK" dirty="0" err="1" smtClean="0"/>
              <a:t>another</a:t>
            </a:r>
            <a:r>
              <a:rPr lang="da-DK" dirty="0" smtClean="0"/>
              <a:t> pattern</a:t>
            </a:r>
          </a:p>
        </p:txBody>
      </p:sp>
      <p:pic>
        <p:nvPicPr>
          <p:cNvPr id="1026" name="Picture 2" descr="http://www.dofactory.com/images/diagrams/net/mement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774" y="1845734"/>
            <a:ext cx="4457345" cy="158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774" y="3537374"/>
            <a:ext cx="3338224" cy="212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1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5987" y="0"/>
            <a:ext cx="2389990" cy="1811138"/>
          </a:xfrm>
        </p:spPr>
        <p:txBody>
          <a:bodyPr>
            <a:normAutofit fontScale="90000"/>
          </a:bodyPr>
          <a:lstStyle/>
          <a:p>
            <a:r>
              <a:rPr lang="da-DK" dirty="0" err="1" smtClean="0"/>
              <a:t>Our</a:t>
            </a:r>
            <a:r>
              <a:rPr lang="da-DK" dirty="0" smtClean="0"/>
              <a:t> </a:t>
            </a:r>
            <a:br>
              <a:rPr lang="da-DK" dirty="0" smtClean="0"/>
            </a:br>
            <a:r>
              <a:rPr lang="da-DK" dirty="0" smtClean="0"/>
              <a:t>Memento </a:t>
            </a:r>
            <a:br>
              <a:rPr lang="da-DK" dirty="0" smtClean="0"/>
            </a:br>
            <a:r>
              <a:rPr lang="da-DK" dirty="0" smtClean="0"/>
              <a:t>Pattern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641" y="277772"/>
            <a:ext cx="9543205" cy="6302455"/>
          </a:xfrm>
        </p:spPr>
      </p:pic>
      <p:sp>
        <p:nvSpPr>
          <p:cNvPr id="5" name="Rektangel 4"/>
          <p:cNvSpPr/>
          <p:nvPr/>
        </p:nvSpPr>
        <p:spPr>
          <a:xfrm>
            <a:off x="7324164" y="1927412"/>
            <a:ext cx="4518211" cy="4554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3494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4952" y="640575"/>
            <a:ext cx="2363096" cy="1165679"/>
          </a:xfrm>
        </p:spPr>
        <p:txBody>
          <a:bodyPr>
            <a:normAutofit fontScale="90000"/>
          </a:bodyPr>
          <a:lstStyle/>
          <a:p>
            <a:r>
              <a:rPr lang="da-DK" dirty="0" err="1" smtClean="0"/>
              <a:t>Sequence</a:t>
            </a:r>
            <a:r>
              <a:rPr lang="da-DK" dirty="0" smtClean="0"/>
              <a:t> Diagram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846"/>
          <a:stretch/>
        </p:blipFill>
        <p:spPr>
          <a:xfrm>
            <a:off x="2911055" y="183509"/>
            <a:ext cx="6369889" cy="3245491"/>
          </a:xfr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08" y="3605585"/>
            <a:ext cx="6368635" cy="1127779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749" y="4909949"/>
            <a:ext cx="6368635" cy="1160605"/>
          </a:xfrm>
          <a:prstGeom prst="rect">
            <a:avLst/>
          </a:prstGeom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6917848" y="3821138"/>
            <a:ext cx="2363096" cy="6966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3200" dirty="0" err="1" smtClean="0"/>
              <a:t>Add</a:t>
            </a:r>
            <a:r>
              <a:rPr lang="da-DK" sz="3200" dirty="0" smtClean="0"/>
              <a:t> </a:t>
            </a:r>
            <a:r>
              <a:rPr lang="da-DK" sz="3200" dirty="0" err="1"/>
              <a:t>w</a:t>
            </a:r>
            <a:r>
              <a:rPr lang="da-DK" sz="3200" dirty="0" err="1" smtClean="0"/>
              <a:t>ish</a:t>
            </a:r>
            <a:endParaRPr lang="da-DK" sz="3200" dirty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2464666" y="5122631"/>
            <a:ext cx="2887263" cy="7352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3200" dirty="0" err="1" smtClean="0"/>
              <a:t>Undo</a:t>
            </a:r>
            <a:r>
              <a:rPr lang="da-DK" sz="3200" dirty="0" smtClean="0"/>
              <a:t> last </a:t>
            </a:r>
            <a:r>
              <a:rPr lang="da-DK" sz="3200" dirty="0" err="1" smtClean="0"/>
              <a:t>change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197643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2856155" cy="1398761"/>
          </a:xfrm>
        </p:spPr>
        <p:txBody>
          <a:bodyPr>
            <a:normAutofit/>
          </a:bodyPr>
          <a:lstStyle/>
          <a:p>
            <a:r>
              <a:rPr lang="da-DK" dirty="0" err="1" smtClean="0"/>
              <a:t>Reflection</a:t>
            </a:r>
            <a:r>
              <a:rPr lang="da-DK" dirty="0" smtClean="0"/>
              <a:t> </a:t>
            </a:r>
            <a:br>
              <a:rPr lang="da-DK" dirty="0" smtClean="0"/>
            </a:b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5832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a-DK" dirty="0" err="1" smtClean="0"/>
              <a:t>Encountered</a:t>
            </a:r>
            <a:r>
              <a:rPr lang="da-DK" dirty="0" smtClean="0"/>
              <a:t> </a:t>
            </a:r>
            <a:r>
              <a:rPr lang="da-DK" dirty="0" err="1" smtClean="0"/>
              <a:t>issues</a:t>
            </a:r>
            <a:endParaRPr lang="da-DK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da-DK" dirty="0" err="1" smtClean="0"/>
              <a:t>Finding</a:t>
            </a:r>
            <a:r>
              <a:rPr lang="da-DK" dirty="0" smtClean="0"/>
              <a:t> a problem to </a:t>
            </a:r>
            <a:r>
              <a:rPr lang="da-DK" dirty="0" err="1" smtClean="0"/>
              <a:t>solve</a:t>
            </a:r>
            <a:r>
              <a:rPr lang="da-DK" dirty="0" smtClean="0"/>
              <a:t> with Memento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a-DK" dirty="0" err="1" smtClean="0"/>
              <a:t>Similar</a:t>
            </a:r>
            <a:r>
              <a:rPr lang="da-DK" dirty="0" smtClean="0"/>
              <a:t> patterns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a-DK" dirty="0" smtClean="0"/>
              <a:t>Command</a:t>
            </a:r>
            <a:endParaRPr lang="da-DK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3523128" y="510722"/>
            <a:ext cx="1084730" cy="13987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12500" dirty="0" smtClean="0"/>
              <a:t>&amp;</a:t>
            </a:r>
            <a:endParaRPr lang="da-DK" sz="5400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688543" y="277637"/>
            <a:ext cx="2856155" cy="13987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 smtClean="0"/>
              <a:t> </a:t>
            </a:r>
            <a:br>
              <a:rPr lang="da-DK" dirty="0" smtClean="0"/>
            </a:br>
            <a:r>
              <a:rPr lang="da-DK" dirty="0" err="1" smtClean="0"/>
              <a:t>Conclusion</a:t>
            </a:r>
            <a:endParaRPr lang="da-DK" dirty="0"/>
          </a:p>
        </p:txBody>
      </p:sp>
      <p:sp>
        <p:nvSpPr>
          <p:cNvPr id="6" name="Pladsholder til indhold 2"/>
          <p:cNvSpPr txBox="1">
            <a:spLocks/>
          </p:cNvSpPr>
          <p:nvPr/>
        </p:nvSpPr>
        <p:spPr>
          <a:xfrm>
            <a:off x="1097280" y="3427276"/>
            <a:ext cx="10058400" cy="11626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da-DK" dirty="0" err="1" smtClean="0"/>
              <a:t>Conclusion</a:t>
            </a:r>
            <a:endParaRPr lang="da-DK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da-DK" dirty="0" err="1" smtClean="0"/>
              <a:t>Very</a:t>
            </a:r>
            <a:r>
              <a:rPr lang="da-DK" dirty="0" smtClean="0"/>
              <a:t> </a:t>
            </a:r>
            <a:r>
              <a:rPr lang="da-DK" dirty="0" err="1" smtClean="0"/>
              <a:t>useful</a:t>
            </a:r>
            <a:r>
              <a:rPr lang="da-DK" dirty="0" smtClean="0"/>
              <a:t> for </a:t>
            </a:r>
            <a:r>
              <a:rPr lang="da-DK" dirty="0" err="1" smtClean="0"/>
              <a:t>lightweight</a:t>
            </a:r>
            <a:r>
              <a:rPr lang="da-DK" dirty="0" smtClean="0"/>
              <a:t> programs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a-DK" dirty="0" err="1" smtClean="0"/>
              <a:t>Easy</a:t>
            </a:r>
            <a:r>
              <a:rPr lang="da-DK" dirty="0" smtClean="0"/>
              <a:t> to </a:t>
            </a:r>
            <a:r>
              <a:rPr lang="da-DK" dirty="0" err="1" smtClean="0"/>
              <a:t>implemement</a:t>
            </a:r>
            <a:r>
              <a:rPr lang="da-DK" dirty="0" smtClean="0"/>
              <a:t> and </a:t>
            </a:r>
            <a:r>
              <a:rPr lang="da-DK" dirty="0" err="1" smtClean="0"/>
              <a:t>reuse</a:t>
            </a:r>
            <a:r>
              <a:rPr lang="da-DK" dirty="0" smtClean="0"/>
              <a:t> for </a:t>
            </a:r>
            <a:r>
              <a:rPr lang="da-DK" dirty="0" err="1" smtClean="0"/>
              <a:t>rollback</a:t>
            </a:r>
            <a:r>
              <a:rPr lang="da-DK" dirty="0" smtClean="0"/>
              <a:t> </a:t>
            </a:r>
            <a:r>
              <a:rPr lang="da-DK" dirty="0" err="1" smtClean="0"/>
              <a:t>functionality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5703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Retro">
  <a:themeElements>
    <a:clrScheme name="Blå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</TotalTime>
  <Words>90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Retro</vt:lpstr>
      <vt:lpstr>SWD - Pattern Hand In  Memento Pattern</vt:lpstr>
      <vt:lpstr>The Memento Pattern</vt:lpstr>
      <vt:lpstr>Our  Memento  Pattern</vt:lpstr>
      <vt:lpstr>Sequence Diagram</vt:lpstr>
      <vt:lpstr>Reflection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SWD - Pattern Hand In  Memento Pattern</dc:title>
  <dc:creator>Jacob Kurtzhals</dc:creator>
  <cp:lastModifiedBy>Jacob Kurtzhals</cp:lastModifiedBy>
  <cp:revision>6</cp:revision>
  <dcterms:created xsi:type="dcterms:W3CDTF">2017-12-06T16:21:07Z</dcterms:created>
  <dcterms:modified xsi:type="dcterms:W3CDTF">2017-12-06T17:16:13Z</dcterms:modified>
</cp:coreProperties>
</file>