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6334C-A53B-1B52-4DBE-5376F510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2C520C-B476-21A3-00BB-A3083FFB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EE40B-AB71-C26C-02DD-6AFC71EA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948BC-8004-B945-A4CB-48199F69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A00CEF-CAF9-3258-81CB-BC261617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55E44-3031-088E-7A37-DB851B1C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A78B21-2F89-77C6-36BA-935314FC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E3CC8-FC64-182E-FECD-F77CC811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DF128-AC54-937E-066B-DB0524DD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EAA5F-4323-8FCF-C4A0-EE08E1A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2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364675-7235-73A6-E3B6-77646C33E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BBAA62-CAD4-D3D8-9FE7-B5B043B0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254AE-3D14-0520-BF6D-CDA425A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C23D9-6853-488D-B50C-12D6F13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5B8C1-98E9-8C28-8290-1BBB64C0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1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A6471-3E25-0593-6FAE-5E5F4E54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CAAE-E596-9E36-EECA-A489FBA2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60F47-69FF-FCCB-6846-84E5703F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83061-1BD6-EC7B-B35A-53E06FF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39D92-B299-C78F-1AC6-6AE398F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11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D5442-1BFB-CA36-80F0-8A150C9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EBCD28-751E-D0C8-541E-DBB02B5B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2D595-093E-794F-3DE0-AE597EC2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DE0CF3-B859-9FB7-1E00-EA10964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82F31-8664-E2FC-1338-3271BD97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5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989CA-26D8-70F2-0412-BD94B26C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3C7F5-8246-1BE5-8E2C-AF81DD1E6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145BF7-2B56-61E0-0F99-B58FE5D7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686348-0314-74CE-8964-FEFF6019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F08C0-F3DA-EF51-6949-327C952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0668C-6334-51C9-DAC3-59FD8C5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96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711C3-6AC6-0C3F-399A-61B7FE29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C314A-1961-8502-876D-8C248FC0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151ED5-D550-59E6-D409-E03B468BF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A46B29-201D-4BCD-F1A3-7319C47BB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6F75EC-1762-F849-5F70-9919D9774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BFCE17-45EA-6419-60A8-795E50C3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3433C9-A4BB-BE93-D53A-DDB09212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83A5B5-597C-872D-D248-A9885CAE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B32C4-5A83-F733-C667-D2EB901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29EC1F-96AE-1514-576D-F97922F0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6B5297-188C-13D5-F259-DAE27991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8018FF-2307-2E93-EE2F-A8D482E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B8B1C3-8462-8140-B246-802493D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F367DC-8181-1B4A-D8F7-D8B5E6E9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008419-4772-E3E6-695E-D185F39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78D47-B22E-B8BD-BB82-0023DD4A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44668-51C7-2229-BFF3-E7A4B36A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207576-E55B-8485-EE0A-250BF39A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E5BA63-6C47-3D29-9A3D-B1E6B800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1DCDE6-48D9-6A66-8EC1-30F30E11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D7CBF-F8F5-BE3B-06BF-DFD7F04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F8771-5B28-4AE9-B22B-EABFC6A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326F51-86B2-8B6B-F265-CAB773134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5AFBFA-BC37-6537-4595-B7840E451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9F2A7-C90E-0A70-F29A-DEDAA81C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FE68F-F7D8-2F4A-44CE-E0CD343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0B3DA-55F1-2E52-875D-A4FBDA0F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202CB-FF1D-62B9-69F7-375408A6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31505-1480-C671-A69B-1174266D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572295-A7EF-3A4D-1D89-C832B8D11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4B6AE-D826-4948-A167-075DA5502DEB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D74C7-99E4-1394-91BF-89B6590AD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06372-7BF9-0524-ECCA-6509F3556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AC18-17CE-461B-BB7E-C64155230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9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DB02D-B454-BCD1-2AE9-FF26EDFE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9"/>
            <a:ext cx="9144000" cy="10468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itchFamily="2" charset="-52"/>
              </a:rPr>
              <a:t>Министерство образования и науки Республики Марий Эл ГБПОУ Республики Марий Эл </a:t>
            </a:r>
            <a:br>
              <a:rPr lang="ru-RU" sz="2000" dirty="0">
                <a:latin typeface="Montserrat" pitchFamily="2" charset="-52"/>
              </a:rPr>
            </a:br>
            <a:r>
              <a:rPr lang="ru-RU" sz="2000" dirty="0">
                <a:latin typeface="Montserrat" pitchFamily="2" charset="-52"/>
              </a:rPr>
              <a:t>«ЙОШКАР-ОЛИНСКИЙ ТЕХНОЛОГИЧЕСКИЙ КОЛЛЕДЖ»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613CEB-63B3-E9D2-34B3-0DE94864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655" y="1982804"/>
            <a:ext cx="10260530" cy="4875196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latin typeface="Montserrat Medium" pitchFamily="2" charset="-52"/>
              </a:rPr>
              <a:t>Выпускная квалификационная работа на тему :</a:t>
            </a:r>
          </a:p>
          <a:p>
            <a:r>
              <a:rPr lang="ru-RU" sz="2800" dirty="0">
                <a:latin typeface="Montserrat Medium" pitchFamily="2" charset="-52"/>
              </a:rPr>
              <a:t>«Разработка информационной системы </a:t>
            </a:r>
            <a:endParaRPr lang="en-US" sz="2800" dirty="0">
              <a:latin typeface="Montserrat Medium" pitchFamily="2" charset="-52"/>
            </a:endParaRPr>
          </a:p>
          <a:p>
            <a:r>
              <a:rPr lang="ru-RU" sz="2800" dirty="0">
                <a:latin typeface="Montserrat Medium" pitchFamily="2" charset="-52"/>
              </a:rPr>
              <a:t>магазина цифровой техники </a:t>
            </a:r>
            <a:r>
              <a:rPr lang="en-US" sz="2800" dirty="0">
                <a:latin typeface="Montserrat Medium" pitchFamily="2" charset="-52"/>
              </a:rPr>
              <a:t>AppleStore</a:t>
            </a:r>
            <a:r>
              <a:rPr lang="ru-RU" sz="2800" dirty="0">
                <a:latin typeface="Montserrat Medium" pitchFamily="2" charset="-52"/>
              </a:rPr>
              <a:t>»</a:t>
            </a:r>
            <a:endParaRPr lang="en-US" sz="2800" dirty="0">
              <a:latin typeface="Montserrat Medium" pitchFamily="2" charset="-52"/>
            </a:endParaRPr>
          </a:p>
          <a:p>
            <a:endParaRPr lang="en-US" sz="2800" dirty="0">
              <a:latin typeface="Montserrat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                                                                                              </a:t>
            </a:r>
          </a:p>
          <a:p>
            <a:r>
              <a:rPr lang="ru-RU" sz="2800" dirty="0">
                <a:latin typeface="Montserrat" pitchFamily="2" charset="-52"/>
              </a:rPr>
              <a:t>                                                                       </a:t>
            </a:r>
            <a:r>
              <a:rPr lang="ru-RU" sz="2200" dirty="0">
                <a:latin typeface="Montserrat" pitchFamily="2" charset="-52"/>
              </a:rPr>
              <a:t>Выполнил: А.А. Егошин</a:t>
            </a:r>
          </a:p>
          <a:p>
            <a:r>
              <a:rPr lang="ru-RU" sz="2200" dirty="0">
                <a:latin typeface="Montserrat" pitchFamily="2" charset="-52"/>
              </a:rPr>
              <a:t>                                                                     Группа: И-41</a:t>
            </a:r>
          </a:p>
          <a:p>
            <a:endParaRPr lang="ru-RU" sz="2200" dirty="0">
              <a:latin typeface="Montserrat" pitchFamily="2" charset="-52"/>
            </a:endParaRPr>
          </a:p>
          <a:p>
            <a:endParaRPr lang="ru-RU" sz="2200" dirty="0">
              <a:latin typeface="Montserrat" pitchFamily="2" charset="-52"/>
            </a:endParaRPr>
          </a:p>
          <a:p>
            <a:endParaRPr lang="ru-RU" sz="2200" dirty="0">
              <a:latin typeface="Montserrat" pitchFamily="2" charset="-52"/>
            </a:endParaRPr>
          </a:p>
          <a:p>
            <a:r>
              <a:rPr lang="ru-RU" sz="2200" dirty="0">
                <a:latin typeface="Montserrat" pitchFamily="2" charset="-5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8119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A5D64-14AF-72BB-F346-64D791C0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28"/>
            <a:ext cx="10515600" cy="8986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Окно продавца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84719F-6DAF-2B27-7EA9-ACC31EC8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228"/>
            <a:ext cx="10515599" cy="5674042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781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1D23-C6FA-B7A7-DA97-D35832F6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0723F-2255-E222-1000-905ED9BB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26"/>
            <a:ext cx="10515600" cy="4300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В данной выпускной квалификационной работе была спроектирована и реализована информационная система магазина цифровой техники. Данная информационная система включает в себя базу данных, интерфейс администратора и интерфейс продавца.</a:t>
            </a:r>
          </a:p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Созданный интерфейс прост и понятен.</a:t>
            </a:r>
          </a:p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Система имеет возможность модернизации.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90794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CFE324-FCE8-A54D-2A53-CA0DAD4D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400" dirty="0">
              <a:latin typeface="Montserrat Medium" pitchFamily="2" charset="-52"/>
            </a:endParaRPr>
          </a:p>
          <a:p>
            <a:pPr marL="0" indent="0" algn="ctr">
              <a:buNone/>
            </a:pPr>
            <a:endParaRPr lang="ru-RU" sz="4400" dirty="0">
              <a:latin typeface="Montserrat Medium" pitchFamily="2" charset="-52"/>
            </a:endParaRPr>
          </a:p>
          <a:p>
            <a:pPr marL="0" indent="0" algn="ctr">
              <a:buNone/>
            </a:pPr>
            <a:r>
              <a:rPr lang="ru-RU" sz="4400" dirty="0">
                <a:latin typeface="Montserrat Medium" pitchFamily="2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23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7DEE-A95F-0F12-8746-07916B6E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Актуалность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8622-D199-6B4A-4A1E-6C055CB5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700" dirty="0">
                <a:latin typeface="Montserrat" pitchFamily="2" charset="-52"/>
              </a:rPr>
              <a:t>Актуальность темы данного исследования заключается в том, что корпоративная социальная ответственность является одним из ключевых элементов в развитии современных корпораций в условиях жесткой конкуренции. В цифровой индустрии, покупка техники Apple является популярным выбором потребителей по всему миру. Социальная ответственность является важным критерием для клиентов, который влияет на выбор продукта и развитие доверия к магазину.</a:t>
            </a:r>
          </a:p>
        </p:txBody>
      </p:sp>
    </p:spTree>
    <p:extLst>
      <p:ext uri="{BB962C8B-B14F-4D97-AF65-F5344CB8AC3E}">
        <p14:creationId xmlns:p14="http://schemas.microsoft.com/office/powerpoint/2010/main" val="52780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77F2B-9FEB-C8E1-5A5F-52FD7B7F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001"/>
            <a:ext cx="10515600" cy="97278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Цель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2BDBF-8C1F-8815-0A66-34758220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Montserrat" pitchFamily="2" charset="-52"/>
              </a:rPr>
              <a:t>Целью данной дипломной работы является проектирование и разработка информационной системы для магазина цифровой техники с использованием современных технологий программирования, баз данных и организации взаимодействия с клиентами в целях оптимизации бизнес-процессов магазина и повышения качества обслуживания клиентов. </a:t>
            </a:r>
          </a:p>
        </p:txBody>
      </p:sp>
    </p:spTree>
    <p:extLst>
      <p:ext uri="{BB962C8B-B14F-4D97-AF65-F5344CB8AC3E}">
        <p14:creationId xmlns:p14="http://schemas.microsoft.com/office/powerpoint/2010/main" val="35378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78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Задачи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B1E63-B794-6C2E-FE2B-B0589322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512064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Montserrat" pitchFamily="2" charset="-52"/>
              </a:rPr>
              <a:t>Изучить предметную область торговли электроникой и бытовой техникой, а также существующие информационные системы для магазинов.</a:t>
            </a:r>
          </a:p>
          <a:p>
            <a:r>
              <a:rPr lang="ru-RU" dirty="0">
                <a:latin typeface="Montserrat" pitchFamily="2" charset="-52"/>
              </a:rPr>
              <a:t>Разработать требования к информационной системе магазина цифровой техники на основе анализа бизнес-процессов и потребностей клиентов.</a:t>
            </a:r>
          </a:p>
          <a:p>
            <a:r>
              <a:rPr lang="ru-RU" dirty="0">
                <a:latin typeface="Montserrat" pitchFamily="2" charset="-52"/>
              </a:rPr>
              <a:t>Разработать базу данных для информационной системы.</a:t>
            </a:r>
          </a:p>
          <a:p>
            <a:r>
              <a:rPr lang="ru-RU" dirty="0">
                <a:latin typeface="Montserrat" pitchFamily="2" charset="-52"/>
              </a:rPr>
              <a:t>Проектировать архитектуру информационной системы, включая схемы баз данных, функциональные и нефункциональные требования. </a:t>
            </a:r>
          </a:p>
          <a:p>
            <a:r>
              <a:rPr lang="ru-RU" dirty="0">
                <a:latin typeface="Montserrat" pitchFamily="2" charset="-52"/>
              </a:rPr>
              <a:t>Реализовать информационную систему с использованием современных технологий программирования и баз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05999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1"/>
            <a:ext cx="10515600" cy="101065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9FC42F-DB75-5C3A-2188-FF7143BF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35" y="1627422"/>
            <a:ext cx="7502130" cy="4876800"/>
          </a:xfrm>
        </p:spPr>
      </p:pic>
    </p:spTree>
    <p:extLst>
      <p:ext uri="{BB962C8B-B14F-4D97-AF65-F5344CB8AC3E}">
        <p14:creationId xmlns:p14="http://schemas.microsoft.com/office/powerpoint/2010/main" val="20246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7548-7B2C-63F8-80A7-6837851C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Окна авторизации и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B73DF3-87F8-1230-22FA-BD42D06CD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18" y="1690686"/>
            <a:ext cx="3419138" cy="4677571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D07C8F-2169-B699-8CE1-409E9ED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1690687"/>
            <a:ext cx="3894315" cy="46775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1B70C-84CF-70F1-CAC5-3DF41FC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32"/>
            <a:ext cx="10515600" cy="79889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Montserrat Medium" pitchFamily="2" charset="-52"/>
              </a:rPr>
              <a:t>Окно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8211D8-4292-1885-B66C-FE0F5745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0" y="1001027"/>
            <a:ext cx="10096900" cy="5463896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380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68F06200-E2FB-9124-0D29-DDDF4BD9E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028" y="574766"/>
            <a:ext cx="3640681" cy="627017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Montserrat Medium" pitchFamily="2" charset="-52"/>
              </a:rPr>
              <a:t>Окно добавлентя товара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FDD336D-F056-902C-BE7E-8D59F342D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3301" y="574766"/>
            <a:ext cx="3640681" cy="627017"/>
          </a:xfrm>
        </p:spPr>
        <p:txBody>
          <a:bodyPr>
            <a:normAutofit/>
          </a:bodyPr>
          <a:lstStyle/>
          <a:p>
            <a:r>
              <a:rPr lang="ru-RU" sz="2000" b="0" dirty="0">
                <a:latin typeface="Montserrat Medium" pitchFamily="2" charset="-52"/>
              </a:rPr>
              <a:t>Окно изменения товара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4CAE670A-9EBA-A314-FE82-91A1211906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72" y="1814581"/>
            <a:ext cx="3891855" cy="3367020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B4C11B1-F149-0173-90D7-EAFD34C2B3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82" y="1814581"/>
            <a:ext cx="3333971" cy="4628606"/>
          </a:xfr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Текст 9">
            <a:extLst>
              <a:ext uri="{FF2B5EF4-FFF2-40B4-BE49-F238E27FC236}">
                <a16:creationId xmlns:a16="http://schemas.microsoft.com/office/drawing/2014/main" id="{F1CFAFDE-E144-0F9F-1C63-96873EF72575}"/>
              </a:ext>
            </a:extLst>
          </p:cNvPr>
          <p:cNvSpPr txBox="1">
            <a:spLocks/>
          </p:cNvSpPr>
          <p:nvPr/>
        </p:nvSpPr>
        <p:spPr>
          <a:xfrm>
            <a:off x="8072755" y="574767"/>
            <a:ext cx="3962491" cy="6270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0" dirty="0">
                <a:latin typeface="Montserrat Medium" pitchFamily="2" charset="-52"/>
              </a:rPr>
              <a:t>Окно добавления клиента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9287F-9F82-9AFF-78FD-F4678BDE9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0" y="1814581"/>
            <a:ext cx="3328242" cy="46286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225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97CD061D-F511-BE34-80C9-43B153CC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7" y="394283"/>
            <a:ext cx="5157787" cy="713064"/>
          </a:xfrm>
        </p:spPr>
        <p:txBody>
          <a:bodyPr/>
          <a:lstStyle/>
          <a:p>
            <a:pPr algn="ctr"/>
            <a:r>
              <a:rPr lang="ru-RU" b="0" dirty="0">
                <a:latin typeface="Montserrat Medium" pitchFamily="2" charset="-52"/>
              </a:rPr>
              <a:t>Список продаж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56E6CBF-296F-DB9D-6FF3-45D42ADA3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4283"/>
            <a:ext cx="5183188" cy="713064"/>
          </a:xfrm>
        </p:spPr>
        <p:txBody>
          <a:bodyPr/>
          <a:lstStyle/>
          <a:p>
            <a:pPr algn="ctr"/>
            <a:r>
              <a:rPr lang="ru-RU" b="0" dirty="0">
                <a:latin typeface="Montserrat Medium" pitchFamily="2" charset="-52"/>
              </a:rPr>
              <a:t>Список клиентов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C7E231E6-9CDE-917D-2FD3-1CB49F7500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8" y="1715871"/>
            <a:ext cx="5512348" cy="3787307"/>
          </a:xfr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2009A160-31B7-29EA-7A16-7801A510A6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77" y="1715871"/>
            <a:ext cx="5561195" cy="3216856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0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289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Medium</vt:lpstr>
      <vt:lpstr>Тема Office</vt:lpstr>
      <vt:lpstr>Министерство образования и науки Республики Марий Эл ГБПОУ Республики Марий Эл  «ЙОШКАР-ОЛИНСКИЙ ТЕХНОЛОГИЧЕСКИЙ КОЛЛЕДЖ»</vt:lpstr>
      <vt:lpstr>Актуалность исследования</vt:lpstr>
      <vt:lpstr>Цель дипломной работы</vt:lpstr>
      <vt:lpstr>Задачи дипломной работы</vt:lpstr>
      <vt:lpstr>Модель базы данных</vt:lpstr>
      <vt:lpstr>Окна авторизации и регистрации</vt:lpstr>
      <vt:lpstr>Окно администратора</vt:lpstr>
      <vt:lpstr>Презентация PowerPoint</vt:lpstr>
      <vt:lpstr>Презентация PowerPoint</vt:lpstr>
      <vt:lpstr>Окно продавца</vt:lpstr>
      <vt:lpstr>Вывод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Марий Эл ГБПОУ Республики Марий Эл  «ЙОШКАР-ОЛИНСКИЙ ТЕХНОЛОГИЧЕСКИЙ КОЛЛЕДЖ»</dc:title>
  <dc:creator>Антон Егошин</dc:creator>
  <cp:lastModifiedBy>Антон Егошин</cp:lastModifiedBy>
  <cp:revision>6</cp:revision>
  <dcterms:created xsi:type="dcterms:W3CDTF">2023-06-15T20:44:15Z</dcterms:created>
  <dcterms:modified xsi:type="dcterms:W3CDTF">2023-06-16T19:32:17Z</dcterms:modified>
</cp:coreProperties>
</file>