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509b98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509b98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509b98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509b98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509b98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509b98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509b98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509b98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509b98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509b98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a889f4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a889f4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a889f4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a889f4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509b9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509b9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509b98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509b98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509b98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509b98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509b98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509b98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509b98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509b98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509b98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509b98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Gousha and Gabe Migliore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Results-Discussion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models were </a:t>
            </a:r>
            <a:r>
              <a:rPr lang="en"/>
              <a:t>relatively</a:t>
            </a:r>
            <a:r>
              <a:rPr lang="en"/>
              <a:t> accurate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80/15/5 split had a higher </a:t>
            </a:r>
            <a:r>
              <a:rPr lang="en"/>
              <a:t>accuracy</a:t>
            </a:r>
            <a:r>
              <a:rPr lang="en"/>
              <a:t> score of 0.8275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had fewer false negatives which are important when looking at </a:t>
            </a:r>
            <a:r>
              <a:rPr lang="en"/>
              <a:t>medical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r>
              <a:rPr lang="en"/>
              <a:t> Encountered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major coding errors were faced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problem was trying to find out exactly what all the variables meant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meant </a:t>
            </a:r>
            <a:r>
              <a:rPr lang="en"/>
              <a:t>learning</a:t>
            </a:r>
            <a:r>
              <a:rPr lang="en"/>
              <a:t> </a:t>
            </a:r>
            <a:r>
              <a:rPr lang="en"/>
              <a:t>medical</a:t>
            </a:r>
            <a:r>
              <a:rPr lang="en"/>
              <a:t> terminology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medical nature of this data, the implementation of the model is not necessarily realistic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investigation needs to be done to really say anything for certain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aren’t doctors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Improvement/Future?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Best way to improve results would be to perform more tests</a:t>
            </a:r>
            <a:endParaRPr sz="182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Perhaps using even more different split size</a:t>
            </a:r>
            <a:endParaRPr sz="18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Perhaps using other models</a:t>
            </a:r>
            <a:endParaRPr sz="18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Also, learn medical terminology</a:t>
            </a:r>
            <a:endParaRPr sz="1829"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two different Logistic Regression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80/15/5 split model proved to be the more accurate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the </a:t>
            </a:r>
            <a:r>
              <a:rPr lang="en"/>
              <a:t>type of data, more tests and models would be necessary to make any serious claims, but models still provided some reasonable insight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 can be developed genetically or from certain behaviors.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when insulin doesn’t exist in your bloodstream, or the insulin is unable to bind with cells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datasheet looks into whether patients have undiagnosed diabetes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Background-Variables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Pregnancies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Glucose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Blood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Skin Thickness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Insulin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 Pedigree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Background-Machine Learning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 process of modeling the probability of a discrete outcome given an input variable. The most common logistic regression models a binary outcome; something that can take two values such as true/false, yes/no, and so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3390" l="9949" r="56458" t="57191"/>
          <a:stretch/>
        </p:blipFill>
        <p:spPr>
          <a:xfrm>
            <a:off x="1086875" y="3040100"/>
            <a:ext cx="6717850" cy="10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Medium Sized dataset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</a:t>
            </a:r>
            <a:r>
              <a:rPr lang="en"/>
              <a:t>columns, 7 independent variables, 1 dependent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768 entries per column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much preparation was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the columns contained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the variables were categorical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of 5 used to validate, randomly selected </a:t>
            </a:r>
            <a:r>
              <a:rPr lang="en"/>
              <a:t>using data.sample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9256" l="3408" r="59819" t="52598"/>
          <a:stretch/>
        </p:blipFill>
        <p:spPr>
          <a:xfrm>
            <a:off x="311700" y="2268275"/>
            <a:ext cx="8288501" cy="2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Results-Validation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48321" l="1678" r="25323" t="27330"/>
          <a:stretch/>
        </p:blipFill>
        <p:spPr>
          <a:xfrm>
            <a:off x="29775" y="1282450"/>
            <a:ext cx="9114226" cy="203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Results-Confusion Matrices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80/15/5 Split                                              70/25/5 Split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27420" l="10723" r="68216" t="40193"/>
          <a:stretch/>
        </p:blipFill>
        <p:spPr>
          <a:xfrm>
            <a:off x="311700" y="1638250"/>
            <a:ext cx="3309600" cy="28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29004" l="10866" r="68332" t="39527"/>
          <a:stretch/>
        </p:blipFill>
        <p:spPr>
          <a:xfrm>
            <a:off x="4180050" y="1638250"/>
            <a:ext cx="3443971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