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549" r:id="rId2"/>
    <p:sldId id="551" r:id="rId3"/>
    <p:sldId id="602" r:id="rId4"/>
    <p:sldId id="612" r:id="rId5"/>
    <p:sldId id="613" r:id="rId6"/>
    <p:sldId id="614" r:id="rId7"/>
    <p:sldId id="615" r:id="rId8"/>
    <p:sldId id="565" r:id="rId9"/>
    <p:sldId id="566" r:id="rId10"/>
    <p:sldId id="572" r:id="rId11"/>
    <p:sldId id="573" r:id="rId12"/>
    <p:sldId id="601" r:id="rId13"/>
    <p:sldId id="574" r:id="rId14"/>
    <p:sldId id="575" r:id="rId15"/>
    <p:sldId id="567" r:id="rId16"/>
    <p:sldId id="568" r:id="rId17"/>
    <p:sldId id="557" r:id="rId18"/>
    <p:sldId id="571" r:id="rId19"/>
    <p:sldId id="558" r:id="rId20"/>
    <p:sldId id="543" r:id="rId21"/>
    <p:sldId id="554" r:id="rId22"/>
    <p:sldId id="544" r:id="rId23"/>
    <p:sldId id="546" r:id="rId24"/>
    <p:sldId id="547" r:id="rId25"/>
    <p:sldId id="309" r:id="rId26"/>
    <p:sldId id="468" r:id="rId27"/>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6B94"/>
    <a:srgbClr val="0985AC"/>
    <a:srgbClr val="989898"/>
    <a:srgbClr val="0E3C58"/>
    <a:srgbClr val="18BF2B"/>
    <a:srgbClr val="FFCE93"/>
    <a:srgbClr val="B5D3EB"/>
    <a:srgbClr val="3D73EB"/>
    <a:srgbClr val="004F9F"/>
    <a:srgbClr val="662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756CD5-DD12-4B57-840F-8D29265F220F}" v="14" dt="2022-10-01T10:55:41.8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4" autoAdjust="0"/>
    <p:restoredTop sz="75442" autoAdjust="0"/>
  </p:normalViewPr>
  <p:slideViewPr>
    <p:cSldViewPr snapToGrid="0">
      <p:cViewPr varScale="1">
        <p:scale>
          <a:sx n="82" d="100"/>
          <a:sy n="82" d="100"/>
        </p:scale>
        <p:origin x="2238" y="90"/>
      </p:cViewPr>
      <p:guideLst/>
    </p:cSldViewPr>
  </p:slideViewPr>
  <p:outlineViewPr>
    <p:cViewPr>
      <p:scale>
        <a:sx n="33" d="100"/>
        <a:sy n="33" d="100"/>
      </p:scale>
      <p:origin x="0" y="-24024"/>
    </p:cViewPr>
  </p:outlineViewPr>
  <p:notesTextViewPr>
    <p:cViewPr>
      <p:scale>
        <a:sx n="1" d="1"/>
        <a:sy n="1" d="1"/>
      </p:scale>
      <p:origin x="0" y="0"/>
    </p:cViewPr>
  </p:notesTextViewPr>
  <p:sorterViewPr>
    <p:cViewPr>
      <p:scale>
        <a:sx n="100" d="100"/>
        <a:sy n="100" d="100"/>
      </p:scale>
      <p:origin x="0" y="-6207"/>
    </p:cViewPr>
  </p:sorterViewPr>
  <p:notesViewPr>
    <p:cSldViewPr snapToGrid="0">
      <p:cViewPr varScale="1">
        <p:scale>
          <a:sx n="70" d="100"/>
          <a:sy n="70" d="100"/>
        </p:scale>
        <p:origin x="276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ng Tse" userId="aa046040-31f0-407e-8dbf-9d5447a4eb61" providerId="ADAL" clId="{C4756CD5-DD12-4B57-840F-8D29265F220F}"/>
    <pc:docChg chg="undo custSel modSld">
      <pc:chgData name="Ning Tse" userId="aa046040-31f0-407e-8dbf-9d5447a4eb61" providerId="ADAL" clId="{C4756CD5-DD12-4B57-840F-8D29265F220F}" dt="2022-10-01T10:59:16.359" v="131" actId="20577"/>
      <pc:docMkLst>
        <pc:docMk/>
      </pc:docMkLst>
      <pc:sldChg chg="modSp mod">
        <pc:chgData name="Ning Tse" userId="aa046040-31f0-407e-8dbf-9d5447a4eb61" providerId="ADAL" clId="{C4756CD5-DD12-4B57-840F-8D29265F220F}" dt="2022-10-01T10:59:16.359" v="131" actId="20577"/>
        <pc:sldMkLst>
          <pc:docMk/>
          <pc:sldMk cId="1807862709" sldId="309"/>
        </pc:sldMkLst>
        <pc:spChg chg="mod">
          <ac:chgData name="Ning Tse" userId="aa046040-31f0-407e-8dbf-9d5447a4eb61" providerId="ADAL" clId="{C4756CD5-DD12-4B57-840F-8D29265F220F}" dt="2022-10-01T10:58:58.732" v="94" actId="20577"/>
          <ac:spMkLst>
            <pc:docMk/>
            <pc:sldMk cId="1807862709" sldId="309"/>
            <ac:spMk id="2" creationId="{DCF660D8-677F-124C-ADE2-1C5D35D823C7}"/>
          </ac:spMkLst>
        </pc:spChg>
        <pc:spChg chg="mod">
          <ac:chgData name="Ning Tse" userId="aa046040-31f0-407e-8dbf-9d5447a4eb61" providerId="ADAL" clId="{C4756CD5-DD12-4B57-840F-8D29265F220F}" dt="2022-10-01T10:59:16.359" v="131" actId="20577"/>
          <ac:spMkLst>
            <pc:docMk/>
            <pc:sldMk cId="1807862709" sldId="309"/>
            <ac:spMk id="3" creationId="{CF888371-BA4C-D846-8B21-2551C5200AA1}"/>
          </ac:spMkLst>
        </pc:spChg>
      </pc:sldChg>
      <pc:sldChg chg="modSp mod">
        <pc:chgData name="Ning Tse" userId="aa046040-31f0-407e-8dbf-9d5447a4eb61" providerId="ADAL" clId="{C4756CD5-DD12-4B57-840F-8D29265F220F}" dt="2022-10-01T10:57:39.766" v="73" actId="20577"/>
        <pc:sldMkLst>
          <pc:docMk/>
          <pc:sldMk cId="2708230276" sldId="543"/>
        </pc:sldMkLst>
        <pc:spChg chg="mod">
          <ac:chgData name="Ning Tse" userId="aa046040-31f0-407e-8dbf-9d5447a4eb61" providerId="ADAL" clId="{C4756CD5-DD12-4B57-840F-8D29265F220F}" dt="2022-10-01T10:57:39.766" v="73" actId="20577"/>
          <ac:spMkLst>
            <pc:docMk/>
            <pc:sldMk cId="2708230276" sldId="543"/>
            <ac:spMk id="19458" creationId="{00000000-0000-0000-0000-000000000000}"/>
          </ac:spMkLst>
        </pc:spChg>
      </pc:sldChg>
      <pc:sldChg chg="modSp mod">
        <pc:chgData name="Ning Tse" userId="aa046040-31f0-407e-8dbf-9d5447a4eb61" providerId="ADAL" clId="{C4756CD5-DD12-4B57-840F-8D29265F220F}" dt="2022-10-01T10:58:43.911" v="87" actId="14100"/>
        <pc:sldMkLst>
          <pc:docMk/>
          <pc:sldMk cId="2221838778" sldId="544"/>
        </pc:sldMkLst>
        <pc:spChg chg="mod">
          <ac:chgData name="Ning Tse" userId="aa046040-31f0-407e-8dbf-9d5447a4eb61" providerId="ADAL" clId="{C4756CD5-DD12-4B57-840F-8D29265F220F}" dt="2022-10-01T10:58:43.911" v="87" actId="14100"/>
          <ac:spMkLst>
            <pc:docMk/>
            <pc:sldMk cId="2221838778" sldId="544"/>
            <ac:spMk id="6146" creationId="{00000000-0000-0000-0000-000000000000}"/>
          </ac:spMkLst>
        </pc:spChg>
      </pc:sldChg>
      <pc:sldChg chg="modSp mod">
        <pc:chgData name="Ning Tse" userId="aa046040-31f0-407e-8dbf-9d5447a4eb61" providerId="ADAL" clId="{C4756CD5-DD12-4B57-840F-8D29265F220F}" dt="2022-10-01T10:52:03.182" v="9"/>
        <pc:sldMkLst>
          <pc:docMk/>
          <pc:sldMk cId="1223139335" sldId="549"/>
        </pc:sldMkLst>
        <pc:spChg chg="mod">
          <ac:chgData name="Ning Tse" userId="aa046040-31f0-407e-8dbf-9d5447a4eb61" providerId="ADAL" clId="{C4756CD5-DD12-4B57-840F-8D29265F220F}" dt="2022-10-01T10:51:54.424" v="8"/>
          <ac:spMkLst>
            <pc:docMk/>
            <pc:sldMk cId="1223139335" sldId="549"/>
            <ac:spMk id="7" creationId="{00000000-0000-0000-0000-000000000000}"/>
          </ac:spMkLst>
        </pc:spChg>
        <pc:spChg chg="mod">
          <ac:chgData name="Ning Tse" userId="aa046040-31f0-407e-8dbf-9d5447a4eb61" providerId="ADAL" clId="{C4756CD5-DD12-4B57-840F-8D29265F220F}" dt="2022-10-01T10:52:03.182" v="9"/>
          <ac:spMkLst>
            <pc:docMk/>
            <pc:sldMk cId="1223139335" sldId="549"/>
            <ac:spMk id="11" creationId="{00000000-0000-0000-0000-000000000000}"/>
          </ac:spMkLst>
        </pc:spChg>
      </pc:sldChg>
      <pc:sldChg chg="modSp mod">
        <pc:chgData name="Ning Tse" userId="aa046040-31f0-407e-8dbf-9d5447a4eb61" providerId="ADAL" clId="{C4756CD5-DD12-4B57-840F-8D29265F220F}" dt="2022-10-01T10:58:00.745" v="78" actId="948"/>
        <pc:sldMkLst>
          <pc:docMk/>
          <pc:sldMk cId="2414825702" sldId="554"/>
        </pc:sldMkLst>
        <pc:spChg chg="mod">
          <ac:chgData name="Ning Tse" userId="aa046040-31f0-407e-8dbf-9d5447a4eb61" providerId="ADAL" clId="{C4756CD5-DD12-4B57-840F-8D29265F220F}" dt="2022-10-01T10:58:00.745" v="78" actId="948"/>
          <ac:spMkLst>
            <pc:docMk/>
            <pc:sldMk cId="2414825702" sldId="554"/>
            <ac:spMk id="6146" creationId="{00000000-0000-0000-0000-000000000000}"/>
          </ac:spMkLst>
        </pc:spChg>
      </pc:sldChg>
      <pc:sldChg chg="modSp mod">
        <pc:chgData name="Ning Tse" userId="aa046040-31f0-407e-8dbf-9d5447a4eb61" providerId="ADAL" clId="{C4756CD5-DD12-4B57-840F-8D29265F220F}" dt="2022-10-01T10:56:54.540" v="61" actId="6549"/>
        <pc:sldMkLst>
          <pc:docMk/>
          <pc:sldMk cId="3656490264" sldId="557"/>
        </pc:sldMkLst>
        <pc:spChg chg="mod">
          <ac:chgData name="Ning Tse" userId="aa046040-31f0-407e-8dbf-9d5447a4eb61" providerId="ADAL" clId="{C4756CD5-DD12-4B57-840F-8D29265F220F}" dt="2022-10-01T10:56:54.540" v="61" actId="6549"/>
          <ac:spMkLst>
            <pc:docMk/>
            <pc:sldMk cId="3656490264" sldId="557"/>
            <ac:spMk id="6146" creationId="{00000000-0000-0000-0000-000000000000}"/>
          </ac:spMkLst>
        </pc:spChg>
      </pc:sldChg>
      <pc:sldChg chg="addSp delSp modSp mod delDesignElem chgLayout">
        <pc:chgData name="Ning Tse" userId="aa046040-31f0-407e-8dbf-9d5447a4eb61" providerId="ADAL" clId="{C4756CD5-DD12-4B57-840F-8D29265F220F}" dt="2022-10-01T10:55:24.345" v="53" actId="26606"/>
        <pc:sldMkLst>
          <pc:docMk/>
          <pc:sldMk cId="2967725458" sldId="565"/>
        </pc:sldMkLst>
        <pc:spChg chg="add del mod ord">
          <ac:chgData name="Ning Tse" userId="aa046040-31f0-407e-8dbf-9d5447a4eb61" providerId="ADAL" clId="{C4756CD5-DD12-4B57-840F-8D29265F220F}" dt="2022-10-01T10:55:17.145" v="50"/>
          <ac:spMkLst>
            <pc:docMk/>
            <pc:sldMk cId="2967725458" sldId="565"/>
            <ac:spMk id="2" creationId="{5C3A6EEF-73D9-91C4-511D-E311BF22CB7D}"/>
          </ac:spMkLst>
        </pc:spChg>
        <pc:spChg chg="mod ord">
          <ac:chgData name="Ning Tse" userId="aa046040-31f0-407e-8dbf-9d5447a4eb61" providerId="ADAL" clId="{C4756CD5-DD12-4B57-840F-8D29265F220F}" dt="2022-10-01T10:55:24.345" v="53" actId="26606"/>
          <ac:spMkLst>
            <pc:docMk/>
            <pc:sldMk cId="2967725458" sldId="565"/>
            <ac:spMk id="3" creationId="{4549DF36-339C-C841-A96A-C1C083FE6962}"/>
          </ac:spMkLst>
        </pc:spChg>
        <pc:spChg chg="add del mod">
          <ac:chgData name="Ning Tse" userId="aa046040-31f0-407e-8dbf-9d5447a4eb61" providerId="ADAL" clId="{C4756CD5-DD12-4B57-840F-8D29265F220F}" dt="2022-10-01T10:55:17.145" v="50"/>
          <ac:spMkLst>
            <pc:docMk/>
            <pc:sldMk cId="2967725458" sldId="565"/>
            <ac:spMk id="4" creationId="{D7F051ED-467C-F4D8-74C2-72822F55D7EA}"/>
          </ac:spMkLst>
        </pc:spChg>
        <pc:spChg chg="add del mod">
          <ac:chgData name="Ning Tse" userId="aa046040-31f0-407e-8dbf-9d5447a4eb61" providerId="ADAL" clId="{C4756CD5-DD12-4B57-840F-8D29265F220F}" dt="2022-10-01T10:55:21.497" v="52" actId="478"/>
          <ac:spMkLst>
            <pc:docMk/>
            <pc:sldMk cId="2967725458" sldId="565"/>
            <ac:spMk id="6" creationId="{31FF00B7-2E6C-6959-D404-9D7D85EBFAFE}"/>
          </ac:spMkLst>
        </pc:spChg>
        <pc:spChg chg="add">
          <ac:chgData name="Ning Tse" userId="aa046040-31f0-407e-8dbf-9d5447a4eb61" providerId="ADAL" clId="{C4756CD5-DD12-4B57-840F-8D29265F220F}" dt="2022-10-01T10:55:24.345" v="53" actId="26606"/>
          <ac:spMkLst>
            <pc:docMk/>
            <pc:sldMk cId="2967725458" sldId="565"/>
            <ac:spMk id="10" creationId="{7517A47C-B2E5-4B79-8061-D74B1311AF6E}"/>
          </ac:spMkLst>
        </pc:spChg>
        <pc:spChg chg="add">
          <ac:chgData name="Ning Tse" userId="aa046040-31f0-407e-8dbf-9d5447a4eb61" providerId="ADAL" clId="{C4756CD5-DD12-4B57-840F-8D29265F220F}" dt="2022-10-01T10:55:24.345" v="53" actId="26606"/>
          <ac:spMkLst>
            <pc:docMk/>
            <pc:sldMk cId="2967725458" sldId="565"/>
            <ac:spMk id="12" creationId="{C505E780-2083-4CB5-A42A-5E0E2908ECC3}"/>
          </ac:spMkLst>
        </pc:spChg>
        <pc:spChg chg="add">
          <ac:chgData name="Ning Tse" userId="aa046040-31f0-407e-8dbf-9d5447a4eb61" providerId="ADAL" clId="{C4756CD5-DD12-4B57-840F-8D29265F220F}" dt="2022-10-01T10:55:24.345" v="53" actId="26606"/>
          <ac:spMkLst>
            <pc:docMk/>
            <pc:sldMk cId="2967725458" sldId="565"/>
            <ac:spMk id="14" creationId="{D2C0AE1C-0118-41AE-8A10-7CDCBF10E96F}"/>
          </ac:spMkLst>
        </pc:spChg>
        <pc:spChg chg="add">
          <ac:chgData name="Ning Tse" userId="aa046040-31f0-407e-8dbf-9d5447a4eb61" providerId="ADAL" clId="{C4756CD5-DD12-4B57-840F-8D29265F220F}" dt="2022-10-01T10:55:24.345" v="53" actId="26606"/>
          <ac:spMkLst>
            <pc:docMk/>
            <pc:sldMk cId="2967725458" sldId="565"/>
            <ac:spMk id="16" creationId="{463EEC44-1BA3-44ED-81FC-A644B04B2A44}"/>
          </ac:spMkLst>
        </pc:spChg>
        <pc:spChg chg="del">
          <ac:chgData name="Ning Tse" userId="aa046040-31f0-407e-8dbf-9d5447a4eb61" providerId="ADAL" clId="{C4756CD5-DD12-4B57-840F-8D29265F220F}" dt="2022-10-01T10:55:14.906" v="48" actId="700"/>
          <ac:spMkLst>
            <pc:docMk/>
            <pc:sldMk cId="2967725458" sldId="565"/>
            <ac:spMk id="38" creationId="{A5711A0E-A428-4ED1-96CB-33D69FD842E4}"/>
          </ac:spMkLst>
        </pc:spChg>
        <pc:graphicFrameChg chg="mod modGraphic">
          <ac:chgData name="Ning Tse" userId="aa046040-31f0-407e-8dbf-9d5447a4eb61" providerId="ADAL" clId="{C4756CD5-DD12-4B57-840F-8D29265F220F}" dt="2022-10-01T10:55:24.345" v="53" actId="26606"/>
          <ac:graphicFrameMkLst>
            <pc:docMk/>
            <pc:sldMk cId="2967725458" sldId="565"/>
            <ac:graphicFrameMk id="5" creationId="{C226E515-637C-48A6-8EC5-C00F82E5D38C}"/>
          </ac:graphicFrameMkLst>
        </pc:graphicFrameChg>
      </pc:sldChg>
      <pc:sldChg chg="addSp delSp modSp mod delDesignElem chgLayout">
        <pc:chgData name="Ning Tse" userId="aa046040-31f0-407e-8dbf-9d5447a4eb61" providerId="ADAL" clId="{C4756CD5-DD12-4B57-840F-8D29265F220F}" dt="2022-10-01T10:55:54.452" v="58" actId="1076"/>
        <pc:sldMkLst>
          <pc:docMk/>
          <pc:sldMk cId="4206426671" sldId="566"/>
        </pc:sldMkLst>
        <pc:spChg chg="add del mod ord">
          <ac:chgData name="Ning Tse" userId="aa046040-31f0-407e-8dbf-9d5447a4eb61" providerId="ADAL" clId="{C4756CD5-DD12-4B57-840F-8D29265F220F}" dt="2022-10-01T10:55:41.896" v="56"/>
          <ac:spMkLst>
            <pc:docMk/>
            <pc:sldMk cId="4206426671" sldId="566"/>
            <ac:spMk id="2" creationId="{1DCC41AE-3F7E-C9EE-6826-EF7B778B528A}"/>
          </ac:spMkLst>
        </pc:spChg>
        <pc:spChg chg="mod ord">
          <ac:chgData name="Ning Tse" userId="aa046040-31f0-407e-8dbf-9d5447a4eb61" providerId="ADAL" clId="{C4756CD5-DD12-4B57-840F-8D29265F220F}" dt="2022-10-01T10:55:41.896" v="56"/>
          <ac:spMkLst>
            <pc:docMk/>
            <pc:sldMk cId="4206426671" sldId="566"/>
            <ac:spMk id="3" creationId="{E856993C-C964-8A49-A163-58E91D6C4347}"/>
          </ac:spMkLst>
        </pc:spChg>
        <pc:spChg chg="add del mod">
          <ac:chgData name="Ning Tse" userId="aa046040-31f0-407e-8dbf-9d5447a4eb61" providerId="ADAL" clId="{C4756CD5-DD12-4B57-840F-8D29265F220F}" dt="2022-10-01T10:55:41.896" v="56"/>
          <ac:spMkLst>
            <pc:docMk/>
            <pc:sldMk cId="4206426671" sldId="566"/>
            <ac:spMk id="4" creationId="{ED4FB822-E531-8D5B-0082-BBE195B4E96E}"/>
          </ac:spMkLst>
        </pc:spChg>
        <pc:spChg chg="add del mod">
          <ac:chgData name="Ning Tse" userId="aa046040-31f0-407e-8dbf-9d5447a4eb61" providerId="ADAL" clId="{C4756CD5-DD12-4B57-840F-8D29265F220F}" dt="2022-10-01T10:55:44.496" v="57" actId="478"/>
          <ac:spMkLst>
            <pc:docMk/>
            <pc:sldMk cId="4206426671" sldId="566"/>
            <ac:spMk id="6" creationId="{AA779E63-E79F-B56A-3C32-881EA85A34F6}"/>
          </ac:spMkLst>
        </pc:spChg>
        <pc:spChg chg="del">
          <ac:chgData name="Ning Tse" userId="aa046040-31f0-407e-8dbf-9d5447a4eb61" providerId="ADAL" clId="{C4756CD5-DD12-4B57-840F-8D29265F220F}" dt="2022-10-01T10:55:40.424" v="54" actId="700"/>
          <ac:spMkLst>
            <pc:docMk/>
            <pc:sldMk cId="4206426671" sldId="566"/>
            <ac:spMk id="15" creationId="{6C4028FD-8BAA-4A19-BFDE-594D991B7552}"/>
          </ac:spMkLst>
        </pc:spChg>
        <pc:graphicFrameChg chg="mod">
          <ac:chgData name="Ning Tse" userId="aa046040-31f0-407e-8dbf-9d5447a4eb61" providerId="ADAL" clId="{C4756CD5-DD12-4B57-840F-8D29265F220F}" dt="2022-10-01T10:55:54.452" v="58" actId="1076"/>
          <ac:graphicFrameMkLst>
            <pc:docMk/>
            <pc:sldMk cId="4206426671" sldId="566"/>
            <ac:graphicFrameMk id="5" creationId="{A07929E0-AC1C-4A37-AB63-A328705BF983}"/>
          </ac:graphicFrameMkLst>
        </pc:graphicFrameChg>
      </pc:sldChg>
      <pc:sldChg chg="addSp modSp mod setBg">
        <pc:chgData name="Ning Tse" userId="aa046040-31f0-407e-8dbf-9d5447a4eb61" providerId="ADAL" clId="{C4756CD5-DD12-4B57-840F-8D29265F220F}" dt="2022-10-01T10:52:44.974" v="14" actId="948"/>
        <pc:sldMkLst>
          <pc:docMk/>
          <pc:sldMk cId="3468196416" sldId="602"/>
        </pc:sldMkLst>
        <pc:spChg chg="mod">
          <ac:chgData name="Ning Tse" userId="aa046040-31f0-407e-8dbf-9d5447a4eb61" providerId="ADAL" clId="{C4756CD5-DD12-4B57-840F-8D29265F220F}" dt="2022-10-01T10:52:44.974" v="14" actId="948"/>
          <ac:spMkLst>
            <pc:docMk/>
            <pc:sldMk cId="3468196416" sldId="602"/>
            <ac:spMk id="2" creationId="{5070B17B-7372-4E49-9796-258A8B4CE563}"/>
          </ac:spMkLst>
        </pc:spChg>
        <pc:spChg chg="mod">
          <ac:chgData name="Ning Tse" userId="aa046040-31f0-407e-8dbf-9d5447a4eb61" providerId="ADAL" clId="{C4756CD5-DD12-4B57-840F-8D29265F220F}" dt="2022-10-01T10:52:32.902" v="12" actId="6549"/>
          <ac:spMkLst>
            <pc:docMk/>
            <pc:sldMk cId="3468196416" sldId="602"/>
            <ac:spMk id="3" creationId="{C2BF6943-7444-854D-AEFB-76E603345305}"/>
          </ac:spMkLst>
        </pc:spChg>
        <pc:spChg chg="add">
          <ac:chgData name="Ning Tse" userId="aa046040-31f0-407e-8dbf-9d5447a4eb61" providerId="ADAL" clId="{C4756CD5-DD12-4B57-840F-8D29265F220F}" dt="2022-10-01T10:52:22.776" v="10" actId="26606"/>
          <ac:spMkLst>
            <pc:docMk/>
            <pc:sldMk cId="3468196416" sldId="602"/>
            <ac:spMk id="12" creationId="{5D13CC36-B950-4F02-9BAF-9A7EB267398C}"/>
          </ac:spMkLst>
        </pc:spChg>
        <pc:spChg chg="add">
          <ac:chgData name="Ning Tse" userId="aa046040-31f0-407e-8dbf-9d5447a4eb61" providerId="ADAL" clId="{C4756CD5-DD12-4B57-840F-8D29265F220F}" dt="2022-10-01T10:52:22.776" v="10" actId="26606"/>
          <ac:spMkLst>
            <pc:docMk/>
            <pc:sldMk cId="3468196416" sldId="602"/>
            <ac:spMk id="14" creationId="{4F2E2428-58BA-458D-AA54-05502E63F32F}"/>
          </ac:spMkLst>
        </pc:spChg>
        <pc:picChg chg="mod ord">
          <ac:chgData name="Ning Tse" userId="aa046040-31f0-407e-8dbf-9d5447a4eb61" providerId="ADAL" clId="{C4756CD5-DD12-4B57-840F-8D29265F220F}" dt="2022-10-01T10:52:22.776" v="10" actId="26606"/>
          <ac:picMkLst>
            <pc:docMk/>
            <pc:sldMk cId="3468196416" sldId="602"/>
            <ac:picMk id="7" creationId="{0D423FD6-920A-4027-8C8C-3F19300FC3CC}"/>
          </ac:picMkLst>
        </pc:picChg>
      </pc:sldChg>
      <pc:sldChg chg="addSp delSp modSp mod modClrScheme chgLayout">
        <pc:chgData name="Ning Tse" userId="aa046040-31f0-407e-8dbf-9d5447a4eb61" providerId="ADAL" clId="{C4756CD5-DD12-4B57-840F-8D29265F220F}" dt="2022-10-01T10:54:42.713" v="44" actId="478"/>
        <pc:sldMkLst>
          <pc:docMk/>
          <pc:sldMk cId="112662715" sldId="612"/>
        </pc:sldMkLst>
        <pc:spChg chg="add del mod">
          <ac:chgData name="Ning Tse" userId="aa046040-31f0-407e-8dbf-9d5447a4eb61" providerId="ADAL" clId="{C4756CD5-DD12-4B57-840F-8D29265F220F}" dt="2022-10-01T10:53:06.091" v="15"/>
          <ac:spMkLst>
            <pc:docMk/>
            <pc:sldMk cId="112662715" sldId="612"/>
            <ac:spMk id="2" creationId="{5A2A7552-4EF8-67F1-0A68-B1CB00419EFC}"/>
          </ac:spMkLst>
        </pc:spChg>
        <pc:spChg chg="mod ord">
          <ac:chgData name="Ning Tse" userId="aa046040-31f0-407e-8dbf-9d5447a4eb61" providerId="ADAL" clId="{C4756CD5-DD12-4B57-840F-8D29265F220F}" dt="2022-10-01T10:54:39.385" v="43" actId="27636"/>
          <ac:spMkLst>
            <pc:docMk/>
            <pc:sldMk cId="112662715" sldId="612"/>
            <ac:spMk id="3" creationId="{3629B36E-AE93-3340-9E45-4B6CF36C4617}"/>
          </ac:spMkLst>
        </pc:spChg>
        <pc:spChg chg="add del mod">
          <ac:chgData name="Ning Tse" userId="aa046040-31f0-407e-8dbf-9d5447a4eb61" providerId="ADAL" clId="{C4756CD5-DD12-4B57-840F-8D29265F220F}" dt="2022-10-01T10:53:09.692" v="16" actId="700"/>
          <ac:spMkLst>
            <pc:docMk/>
            <pc:sldMk cId="112662715" sldId="612"/>
            <ac:spMk id="4" creationId="{1FC91CD0-08AF-FFF1-3C6A-7583A4954DB6}"/>
          </ac:spMkLst>
        </pc:spChg>
        <pc:spChg chg="add del mod ord">
          <ac:chgData name="Ning Tse" userId="aa046040-31f0-407e-8dbf-9d5447a4eb61" providerId="ADAL" clId="{C4756CD5-DD12-4B57-840F-8D29265F220F}" dt="2022-10-01T10:54:42.713" v="44" actId="478"/>
          <ac:spMkLst>
            <pc:docMk/>
            <pc:sldMk cId="112662715" sldId="612"/>
            <ac:spMk id="5" creationId="{4D1BA633-0E13-FD64-3B80-18AA96951CA4}"/>
          </ac:spMkLst>
        </pc:spChg>
        <pc:picChg chg="mod">
          <ac:chgData name="Ning Tse" userId="aa046040-31f0-407e-8dbf-9d5447a4eb61" providerId="ADAL" clId="{C4756CD5-DD12-4B57-840F-8D29265F220F}" dt="2022-10-01T10:53:27.340" v="19" actId="27636"/>
          <ac:picMkLst>
            <pc:docMk/>
            <pc:sldMk cId="112662715" sldId="612"/>
            <ac:picMk id="6" creationId="{EEA6B5FA-40D0-EA40-844C-87248D70ED1F}"/>
          </ac:picMkLst>
        </pc:picChg>
      </pc:sldChg>
      <pc:sldChg chg="addSp delSp modSp mod modClrScheme chgLayout">
        <pc:chgData name="Ning Tse" userId="aa046040-31f0-407e-8dbf-9d5447a4eb61" providerId="ADAL" clId="{C4756CD5-DD12-4B57-840F-8D29265F220F}" dt="2022-10-01T10:55:02.830" v="47" actId="478"/>
        <pc:sldMkLst>
          <pc:docMk/>
          <pc:sldMk cId="3116108835" sldId="613"/>
        </pc:sldMkLst>
        <pc:spChg chg="add del mod">
          <ac:chgData name="Ning Tse" userId="aa046040-31f0-407e-8dbf-9d5447a4eb61" providerId="ADAL" clId="{C4756CD5-DD12-4B57-840F-8D29265F220F}" dt="2022-10-01T10:53:40.302" v="23"/>
          <ac:spMkLst>
            <pc:docMk/>
            <pc:sldMk cId="3116108835" sldId="613"/>
            <ac:spMk id="2" creationId="{F9892523-E4BA-9A3E-9E32-B17604CAB2AD}"/>
          </ac:spMkLst>
        </pc:spChg>
        <pc:spChg chg="mod ord">
          <ac:chgData name="Ning Tse" userId="aa046040-31f0-407e-8dbf-9d5447a4eb61" providerId="ADAL" clId="{C4756CD5-DD12-4B57-840F-8D29265F220F}" dt="2022-10-01T10:54:58.973" v="46" actId="27636"/>
          <ac:spMkLst>
            <pc:docMk/>
            <pc:sldMk cId="3116108835" sldId="613"/>
            <ac:spMk id="3" creationId="{9DD56177-0D05-2F4D-9750-BCDCC6143B42}"/>
          </ac:spMkLst>
        </pc:spChg>
        <pc:spChg chg="add del mod ord">
          <ac:chgData name="Ning Tse" userId="aa046040-31f0-407e-8dbf-9d5447a4eb61" providerId="ADAL" clId="{C4756CD5-DD12-4B57-840F-8D29265F220F}" dt="2022-10-01T10:55:02.830" v="47" actId="478"/>
          <ac:spMkLst>
            <pc:docMk/>
            <pc:sldMk cId="3116108835" sldId="613"/>
            <ac:spMk id="4" creationId="{B82D4419-1ECB-7790-3624-B5F06976BBD4}"/>
          </ac:spMkLst>
        </pc:spChg>
        <pc:picChg chg="mod">
          <ac:chgData name="Ning Tse" userId="aa046040-31f0-407e-8dbf-9d5447a4eb61" providerId="ADAL" clId="{C4756CD5-DD12-4B57-840F-8D29265F220F}" dt="2022-10-01T10:53:45.104" v="26" actId="14100"/>
          <ac:picMkLst>
            <pc:docMk/>
            <pc:sldMk cId="3116108835" sldId="613"/>
            <ac:picMk id="6" creationId="{0FB98B59-2CEE-6248-9C27-E1B997D9C97B}"/>
          </ac:picMkLst>
        </pc:picChg>
      </pc:sldChg>
      <pc:sldChg chg="addSp delSp modSp mod modClrScheme chgLayout">
        <pc:chgData name="Ning Tse" userId="aa046040-31f0-407e-8dbf-9d5447a4eb61" providerId="ADAL" clId="{C4756CD5-DD12-4B57-840F-8D29265F220F}" dt="2022-10-01T10:54:35.701" v="41" actId="478"/>
        <pc:sldMkLst>
          <pc:docMk/>
          <pc:sldMk cId="4242135441" sldId="614"/>
        </pc:sldMkLst>
        <pc:spChg chg="add del mod">
          <ac:chgData name="Ning Tse" userId="aa046040-31f0-407e-8dbf-9d5447a4eb61" providerId="ADAL" clId="{C4756CD5-DD12-4B57-840F-8D29265F220F}" dt="2022-10-01T10:53:55.085" v="29"/>
          <ac:spMkLst>
            <pc:docMk/>
            <pc:sldMk cId="4242135441" sldId="614"/>
            <ac:spMk id="2" creationId="{3273B807-7A33-1439-28FC-70DC61527038}"/>
          </ac:spMkLst>
        </pc:spChg>
        <pc:spChg chg="mod ord">
          <ac:chgData name="Ning Tse" userId="aa046040-31f0-407e-8dbf-9d5447a4eb61" providerId="ADAL" clId="{C4756CD5-DD12-4B57-840F-8D29265F220F}" dt="2022-10-01T10:54:30.688" v="40" actId="27636"/>
          <ac:spMkLst>
            <pc:docMk/>
            <pc:sldMk cId="4242135441" sldId="614"/>
            <ac:spMk id="3" creationId="{3D4EE0AC-1AD8-F845-81B3-7594A65349D7}"/>
          </ac:spMkLst>
        </pc:spChg>
        <pc:spChg chg="add del mod ord">
          <ac:chgData name="Ning Tse" userId="aa046040-31f0-407e-8dbf-9d5447a4eb61" providerId="ADAL" clId="{C4756CD5-DD12-4B57-840F-8D29265F220F}" dt="2022-10-01T10:54:35.701" v="41" actId="478"/>
          <ac:spMkLst>
            <pc:docMk/>
            <pc:sldMk cId="4242135441" sldId="614"/>
            <ac:spMk id="5" creationId="{FBD2AE84-956F-58AE-2B4F-FA7BDF23F510}"/>
          </ac:spMkLst>
        </pc:spChg>
        <pc:picChg chg="mod">
          <ac:chgData name="Ning Tse" userId="aa046040-31f0-407e-8dbf-9d5447a4eb61" providerId="ADAL" clId="{C4756CD5-DD12-4B57-840F-8D29265F220F}" dt="2022-10-01T10:54:02.057" v="33" actId="1076"/>
          <ac:picMkLst>
            <pc:docMk/>
            <pc:sldMk cId="4242135441" sldId="614"/>
            <ac:picMk id="4" creationId="{FFD6E3DC-7550-2740-9C65-A724809EE09D}"/>
          </ac:picMkLst>
        </pc:picChg>
      </pc:sldChg>
      <pc:sldChg chg="addSp delSp modSp mod chgLayout">
        <pc:chgData name="Ning Tse" userId="aa046040-31f0-407e-8dbf-9d5447a4eb61" providerId="ADAL" clId="{C4756CD5-DD12-4B57-840F-8D29265F220F}" dt="2022-10-01T10:54:27.506" v="38" actId="14100"/>
        <pc:sldMkLst>
          <pc:docMk/>
          <pc:sldMk cId="2290374847" sldId="615"/>
        </pc:sldMkLst>
        <pc:spChg chg="add del mod">
          <ac:chgData name="Ning Tse" userId="aa046040-31f0-407e-8dbf-9d5447a4eb61" providerId="ADAL" clId="{C4756CD5-DD12-4B57-840F-8D29265F220F}" dt="2022-10-01T10:54:07.046" v="34"/>
          <ac:spMkLst>
            <pc:docMk/>
            <pc:sldMk cId="2290374847" sldId="615"/>
            <ac:spMk id="2" creationId="{891F7A9F-04E8-7807-13BD-596324C639E8}"/>
          </ac:spMkLst>
        </pc:spChg>
        <pc:spChg chg="mod ord">
          <ac:chgData name="Ning Tse" userId="aa046040-31f0-407e-8dbf-9d5447a4eb61" providerId="ADAL" clId="{C4756CD5-DD12-4B57-840F-8D29265F220F}" dt="2022-10-01T10:54:16.472" v="35" actId="700"/>
          <ac:spMkLst>
            <pc:docMk/>
            <pc:sldMk cId="2290374847" sldId="615"/>
            <ac:spMk id="3" creationId="{DA6BB557-D65B-1A4D-88E6-A5BFDD30DEB2}"/>
          </ac:spMkLst>
        </pc:spChg>
        <pc:spChg chg="add del mod">
          <ac:chgData name="Ning Tse" userId="aa046040-31f0-407e-8dbf-9d5447a4eb61" providerId="ADAL" clId="{C4756CD5-DD12-4B57-840F-8D29265F220F}" dt="2022-10-01T10:54:16.472" v="35" actId="700"/>
          <ac:spMkLst>
            <pc:docMk/>
            <pc:sldMk cId="2290374847" sldId="615"/>
            <ac:spMk id="5" creationId="{093DA21D-32DA-AFD9-DF42-B9377AE4A266}"/>
          </ac:spMkLst>
        </pc:spChg>
        <pc:spChg chg="add del mod ord">
          <ac:chgData name="Ning Tse" userId="aa046040-31f0-407e-8dbf-9d5447a4eb61" providerId="ADAL" clId="{C4756CD5-DD12-4B57-840F-8D29265F220F}" dt="2022-10-01T10:54:23.720" v="36" actId="478"/>
          <ac:spMkLst>
            <pc:docMk/>
            <pc:sldMk cId="2290374847" sldId="615"/>
            <ac:spMk id="6" creationId="{2B877370-D9E6-8315-6E93-7211D9C88A47}"/>
          </ac:spMkLst>
        </pc:spChg>
        <pc:picChg chg="mod">
          <ac:chgData name="Ning Tse" userId="aa046040-31f0-407e-8dbf-9d5447a4eb61" providerId="ADAL" clId="{C4756CD5-DD12-4B57-840F-8D29265F220F}" dt="2022-10-01T10:54:27.506" v="38" actId="14100"/>
          <ac:picMkLst>
            <pc:docMk/>
            <pc:sldMk cId="2290374847" sldId="615"/>
            <ac:picMk id="4" creationId="{66E7BB27-EB9D-3847-A09D-417C9F0E3EE6}"/>
          </ac:picMkLst>
        </pc:picChg>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ata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ata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rawing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DAE4AD-38A7-4598-985A-864ECAFBF660}" type="doc">
      <dgm:prSet loTypeId="urn:microsoft.com/office/officeart/2008/layout/LinedList" loCatId="list" qsTypeId="urn:microsoft.com/office/officeart/2005/8/quickstyle/simple5" qsCatId="simple" csTypeId="urn:microsoft.com/office/officeart/2005/8/colors/accent6_2" csCatId="accent6" phldr="1"/>
      <dgm:spPr/>
      <dgm:t>
        <a:bodyPr/>
        <a:lstStyle/>
        <a:p>
          <a:endParaRPr lang="en-US"/>
        </a:p>
      </dgm:t>
    </dgm:pt>
    <dgm:pt modelId="{40AD2EE4-3F97-4F94-82E1-7AA0BEA374CD}">
      <dgm:prSet custT="1"/>
      <dgm:spPr/>
      <dgm:t>
        <a:bodyPr/>
        <a:lstStyle/>
        <a:p>
          <a:pPr>
            <a:buFont typeface="Arial" panose="020B0604020202020204" pitchFamily="34" charset="0"/>
            <a:buChar char="•"/>
          </a:pPr>
          <a:r>
            <a:rPr lang="en-US" sz="2000" b="1" dirty="0">
              <a:latin typeface="+mj-lt"/>
              <a:ea typeface="+mj-ea"/>
              <a:cs typeface="+mj-cs"/>
            </a:rPr>
            <a:t>Requirements Documentation Techniques</a:t>
          </a:r>
          <a:endParaRPr lang="en-US" sz="2000" b="1" dirty="0">
            <a:latin typeface="+mj-lt"/>
          </a:endParaRPr>
        </a:p>
      </dgm:t>
    </dgm:pt>
    <dgm:pt modelId="{D5A5389C-08D9-4C19-B1DD-E2FF24CA1458}" type="parTrans" cxnId="{20567D84-6430-4110-8078-E77AE2AAC728}">
      <dgm:prSet/>
      <dgm:spPr/>
      <dgm:t>
        <a:bodyPr/>
        <a:lstStyle/>
        <a:p>
          <a:endParaRPr lang="en-US" sz="2000" b="1">
            <a:latin typeface="+mj-lt"/>
          </a:endParaRPr>
        </a:p>
      </dgm:t>
    </dgm:pt>
    <dgm:pt modelId="{9215822E-D1C1-4F21-9837-62A6FED808CA}" type="sibTrans" cxnId="{20567D84-6430-4110-8078-E77AE2AAC728}">
      <dgm:prSet/>
      <dgm:spPr/>
      <dgm:t>
        <a:bodyPr/>
        <a:lstStyle/>
        <a:p>
          <a:endParaRPr lang="en-US" sz="2000" b="1">
            <a:latin typeface="+mj-lt"/>
          </a:endParaRPr>
        </a:p>
      </dgm:t>
    </dgm:pt>
    <dgm:pt modelId="{8AD092BE-0D88-4D22-80C7-3011C2974548}">
      <dgm:prSet custT="1"/>
      <dgm:spPr/>
      <dgm:t>
        <a:bodyPr/>
        <a:lstStyle/>
        <a:p>
          <a:pPr rtl="0">
            <a:buFont typeface="Arial" panose="020B0604020202020204" pitchFamily="34" charset="0"/>
            <a:buChar char="•"/>
          </a:pPr>
          <a:r>
            <a:rPr lang="en-US" sz="2000" b="1" dirty="0">
              <a:latin typeface="+mj-lt"/>
            </a:rPr>
            <a:t>Use case modelling</a:t>
          </a:r>
        </a:p>
      </dgm:t>
    </dgm:pt>
    <dgm:pt modelId="{CF5AF487-D671-4997-9492-FFBC4D919C52}" type="sibTrans" cxnId="{D063A656-BF6B-4599-948D-2A9AAA149580}">
      <dgm:prSet/>
      <dgm:spPr/>
      <dgm:t>
        <a:bodyPr/>
        <a:lstStyle/>
        <a:p>
          <a:endParaRPr lang="en-US" sz="2000" b="1">
            <a:latin typeface="+mj-lt"/>
          </a:endParaRPr>
        </a:p>
      </dgm:t>
    </dgm:pt>
    <dgm:pt modelId="{CD791287-2ED2-465C-8E2C-D8E907E7D3C7}" type="parTrans" cxnId="{D063A656-BF6B-4599-948D-2A9AAA149580}">
      <dgm:prSet/>
      <dgm:spPr/>
      <dgm:t>
        <a:bodyPr/>
        <a:lstStyle/>
        <a:p>
          <a:endParaRPr lang="en-US" sz="2000" b="1">
            <a:latin typeface="+mj-lt"/>
          </a:endParaRPr>
        </a:p>
      </dgm:t>
    </dgm:pt>
    <dgm:pt modelId="{16C2C652-F94F-0245-9F9C-AEEC655DA7E2}">
      <dgm:prSet custT="1"/>
      <dgm:spPr/>
      <dgm:t>
        <a:bodyPr/>
        <a:lstStyle/>
        <a:p>
          <a:pPr rtl="0"/>
          <a:r>
            <a:rPr lang="en-GB" sz="2000" b="1" dirty="0">
              <a:latin typeface="+mj-lt"/>
            </a:rPr>
            <a:t>House Style Documentation</a:t>
          </a:r>
        </a:p>
      </dgm:t>
    </dgm:pt>
    <dgm:pt modelId="{8B9735C0-B728-2140-83E3-059EE245BF44}" type="parTrans" cxnId="{51C10406-27A2-3E4C-97DB-4EA214B10EFC}">
      <dgm:prSet/>
      <dgm:spPr/>
      <dgm:t>
        <a:bodyPr/>
        <a:lstStyle/>
        <a:p>
          <a:endParaRPr lang="en-GB" sz="2000" b="1">
            <a:latin typeface="+mj-lt"/>
          </a:endParaRPr>
        </a:p>
      </dgm:t>
    </dgm:pt>
    <dgm:pt modelId="{0F18FE00-CB8C-3D45-9C09-53AD8821097B}" type="sibTrans" cxnId="{51C10406-27A2-3E4C-97DB-4EA214B10EFC}">
      <dgm:prSet/>
      <dgm:spPr/>
      <dgm:t>
        <a:bodyPr/>
        <a:lstStyle/>
        <a:p>
          <a:endParaRPr lang="en-GB" sz="2000" b="1">
            <a:latin typeface="+mj-lt"/>
          </a:endParaRPr>
        </a:p>
      </dgm:t>
    </dgm:pt>
    <dgm:pt modelId="{9A7302FA-E8B6-4249-9CBE-6F79B7B304F7}" type="pres">
      <dgm:prSet presAssocID="{7BDAE4AD-38A7-4598-985A-864ECAFBF660}" presName="vert0" presStyleCnt="0">
        <dgm:presLayoutVars>
          <dgm:dir/>
          <dgm:animOne val="branch"/>
          <dgm:animLvl val="lvl"/>
        </dgm:presLayoutVars>
      </dgm:prSet>
      <dgm:spPr/>
    </dgm:pt>
    <dgm:pt modelId="{4A5C5145-78C0-374A-9503-74E42A29CE8C}" type="pres">
      <dgm:prSet presAssocID="{40AD2EE4-3F97-4F94-82E1-7AA0BEA374CD}" presName="thickLine" presStyleLbl="alignNode1" presStyleIdx="0" presStyleCnt="3" custLinFactNeighborY="-27093"/>
      <dgm:spPr/>
    </dgm:pt>
    <dgm:pt modelId="{E28E4F55-DED0-FB47-886E-40688FE68632}" type="pres">
      <dgm:prSet presAssocID="{40AD2EE4-3F97-4F94-82E1-7AA0BEA374CD}" presName="horz1" presStyleCnt="0"/>
      <dgm:spPr/>
    </dgm:pt>
    <dgm:pt modelId="{55EC6962-5471-304A-86F9-5BD0915D44B4}" type="pres">
      <dgm:prSet presAssocID="{40AD2EE4-3F97-4F94-82E1-7AA0BEA374CD}" presName="tx1" presStyleLbl="revTx" presStyleIdx="0" presStyleCnt="3"/>
      <dgm:spPr/>
    </dgm:pt>
    <dgm:pt modelId="{9DB0104E-E108-6940-BDFA-843B1C48B31A}" type="pres">
      <dgm:prSet presAssocID="{40AD2EE4-3F97-4F94-82E1-7AA0BEA374CD}" presName="vert1" presStyleCnt="0"/>
      <dgm:spPr/>
    </dgm:pt>
    <dgm:pt modelId="{C9C997CA-8A14-2341-9907-746F14C248C1}" type="pres">
      <dgm:prSet presAssocID="{8AD092BE-0D88-4D22-80C7-3011C2974548}" presName="thickLine" presStyleLbl="alignNode1" presStyleIdx="1" presStyleCnt="3"/>
      <dgm:spPr/>
    </dgm:pt>
    <dgm:pt modelId="{20AEBEFA-1152-9F48-AE9A-47AB97ACC1EB}" type="pres">
      <dgm:prSet presAssocID="{8AD092BE-0D88-4D22-80C7-3011C2974548}" presName="horz1" presStyleCnt="0"/>
      <dgm:spPr/>
    </dgm:pt>
    <dgm:pt modelId="{405B92E3-AF6B-1748-B9A5-9CA4E5FC28B9}" type="pres">
      <dgm:prSet presAssocID="{8AD092BE-0D88-4D22-80C7-3011C2974548}" presName="tx1" presStyleLbl="revTx" presStyleIdx="1" presStyleCnt="3"/>
      <dgm:spPr/>
    </dgm:pt>
    <dgm:pt modelId="{291E26F9-C035-964F-A45C-445FEA5FA291}" type="pres">
      <dgm:prSet presAssocID="{8AD092BE-0D88-4D22-80C7-3011C2974548}" presName="vert1" presStyleCnt="0"/>
      <dgm:spPr/>
    </dgm:pt>
    <dgm:pt modelId="{D21156A5-B301-3043-A652-DFF21906DFCB}" type="pres">
      <dgm:prSet presAssocID="{16C2C652-F94F-0245-9F9C-AEEC655DA7E2}" presName="thickLine" presStyleLbl="alignNode1" presStyleIdx="2" presStyleCnt="3"/>
      <dgm:spPr/>
    </dgm:pt>
    <dgm:pt modelId="{A88C8019-F392-1243-964F-8EC0D1C58BA8}" type="pres">
      <dgm:prSet presAssocID="{16C2C652-F94F-0245-9F9C-AEEC655DA7E2}" presName="horz1" presStyleCnt="0"/>
      <dgm:spPr/>
    </dgm:pt>
    <dgm:pt modelId="{6DFD22C5-2CE3-7040-B818-C9996D2C6AD0}" type="pres">
      <dgm:prSet presAssocID="{16C2C652-F94F-0245-9F9C-AEEC655DA7E2}" presName="tx1" presStyleLbl="revTx" presStyleIdx="2" presStyleCnt="3"/>
      <dgm:spPr/>
    </dgm:pt>
    <dgm:pt modelId="{E8666C07-5667-694F-8446-19C5B212321B}" type="pres">
      <dgm:prSet presAssocID="{16C2C652-F94F-0245-9F9C-AEEC655DA7E2}" presName="vert1" presStyleCnt="0"/>
      <dgm:spPr/>
    </dgm:pt>
  </dgm:ptLst>
  <dgm:cxnLst>
    <dgm:cxn modelId="{51C10406-27A2-3E4C-97DB-4EA214B10EFC}" srcId="{7BDAE4AD-38A7-4598-985A-864ECAFBF660}" destId="{16C2C652-F94F-0245-9F9C-AEEC655DA7E2}" srcOrd="2" destOrd="0" parTransId="{8B9735C0-B728-2140-83E3-059EE245BF44}" sibTransId="{0F18FE00-CB8C-3D45-9C09-53AD8821097B}"/>
    <dgm:cxn modelId="{D063A656-BF6B-4599-948D-2A9AAA149580}" srcId="{7BDAE4AD-38A7-4598-985A-864ECAFBF660}" destId="{8AD092BE-0D88-4D22-80C7-3011C2974548}" srcOrd="1" destOrd="0" parTransId="{CD791287-2ED2-465C-8E2C-D8E907E7D3C7}" sibTransId="{CF5AF487-D671-4997-9492-FFBC4D919C52}"/>
    <dgm:cxn modelId="{20567D84-6430-4110-8078-E77AE2AAC728}" srcId="{7BDAE4AD-38A7-4598-985A-864ECAFBF660}" destId="{40AD2EE4-3F97-4F94-82E1-7AA0BEA374CD}" srcOrd="0" destOrd="0" parTransId="{D5A5389C-08D9-4C19-B1DD-E2FF24CA1458}" sibTransId="{9215822E-D1C1-4F21-9837-62A6FED808CA}"/>
    <dgm:cxn modelId="{351B2888-ABBE-EB40-8D23-BC0FA3E4991E}" type="presOf" srcId="{7BDAE4AD-38A7-4598-985A-864ECAFBF660}" destId="{9A7302FA-E8B6-4249-9CBE-6F79B7B304F7}" srcOrd="0" destOrd="0" presId="urn:microsoft.com/office/officeart/2008/layout/LinedList"/>
    <dgm:cxn modelId="{84DFF88A-AD6B-5E4A-9C8F-B11361B417AF}" type="presOf" srcId="{40AD2EE4-3F97-4F94-82E1-7AA0BEA374CD}" destId="{55EC6962-5471-304A-86F9-5BD0915D44B4}" srcOrd="0" destOrd="0" presId="urn:microsoft.com/office/officeart/2008/layout/LinedList"/>
    <dgm:cxn modelId="{A1659EB3-4D2B-1847-845F-03A3D80DA202}" type="presOf" srcId="{8AD092BE-0D88-4D22-80C7-3011C2974548}" destId="{405B92E3-AF6B-1748-B9A5-9CA4E5FC28B9}" srcOrd="0" destOrd="0" presId="urn:microsoft.com/office/officeart/2008/layout/LinedList"/>
    <dgm:cxn modelId="{652529FB-FBAE-BC4A-B426-7D002B72C0BD}" type="presOf" srcId="{16C2C652-F94F-0245-9F9C-AEEC655DA7E2}" destId="{6DFD22C5-2CE3-7040-B818-C9996D2C6AD0}" srcOrd="0" destOrd="0" presId="urn:microsoft.com/office/officeart/2008/layout/LinedList"/>
    <dgm:cxn modelId="{77D87933-8413-2E4D-A828-F46753A3D26A}" type="presParOf" srcId="{9A7302FA-E8B6-4249-9CBE-6F79B7B304F7}" destId="{4A5C5145-78C0-374A-9503-74E42A29CE8C}" srcOrd="0" destOrd="0" presId="urn:microsoft.com/office/officeart/2008/layout/LinedList"/>
    <dgm:cxn modelId="{9442D058-7518-934C-91C5-BC2BB350E2A1}" type="presParOf" srcId="{9A7302FA-E8B6-4249-9CBE-6F79B7B304F7}" destId="{E28E4F55-DED0-FB47-886E-40688FE68632}" srcOrd="1" destOrd="0" presId="urn:microsoft.com/office/officeart/2008/layout/LinedList"/>
    <dgm:cxn modelId="{4E517437-190C-C245-AE0E-2AD2839BB128}" type="presParOf" srcId="{E28E4F55-DED0-FB47-886E-40688FE68632}" destId="{55EC6962-5471-304A-86F9-5BD0915D44B4}" srcOrd="0" destOrd="0" presId="urn:microsoft.com/office/officeart/2008/layout/LinedList"/>
    <dgm:cxn modelId="{BEAEE34F-E318-BF47-AB31-2FCB0D6FD319}" type="presParOf" srcId="{E28E4F55-DED0-FB47-886E-40688FE68632}" destId="{9DB0104E-E108-6940-BDFA-843B1C48B31A}" srcOrd="1" destOrd="0" presId="urn:microsoft.com/office/officeart/2008/layout/LinedList"/>
    <dgm:cxn modelId="{A5644341-B994-1E49-BCB8-5B67602B7A17}" type="presParOf" srcId="{9A7302FA-E8B6-4249-9CBE-6F79B7B304F7}" destId="{C9C997CA-8A14-2341-9907-746F14C248C1}" srcOrd="2" destOrd="0" presId="urn:microsoft.com/office/officeart/2008/layout/LinedList"/>
    <dgm:cxn modelId="{5EA17C8C-8CF0-674E-ADE8-D6CEDF02628D}" type="presParOf" srcId="{9A7302FA-E8B6-4249-9CBE-6F79B7B304F7}" destId="{20AEBEFA-1152-9F48-AE9A-47AB97ACC1EB}" srcOrd="3" destOrd="0" presId="urn:microsoft.com/office/officeart/2008/layout/LinedList"/>
    <dgm:cxn modelId="{C0A97229-5567-5549-B501-2BC9972D9536}" type="presParOf" srcId="{20AEBEFA-1152-9F48-AE9A-47AB97ACC1EB}" destId="{405B92E3-AF6B-1748-B9A5-9CA4E5FC28B9}" srcOrd="0" destOrd="0" presId="urn:microsoft.com/office/officeart/2008/layout/LinedList"/>
    <dgm:cxn modelId="{18B5810F-8ADE-4F4B-8519-9AC71F1FCE5D}" type="presParOf" srcId="{20AEBEFA-1152-9F48-AE9A-47AB97ACC1EB}" destId="{291E26F9-C035-964F-A45C-445FEA5FA291}" srcOrd="1" destOrd="0" presId="urn:microsoft.com/office/officeart/2008/layout/LinedList"/>
    <dgm:cxn modelId="{4A6FA301-F275-2441-B325-7ACAEC5C0CFC}" type="presParOf" srcId="{9A7302FA-E8B6-4249-9CBE-6F79B7B304F7}" destId="{D21156A5-B301-3043-A652-DFF21906DFCB}" srcOrd="4" destOrd="0" presId="urn:microsoft.com/office/officeart/2008/layout/LinedList"/>
    <dgm:cxn modelId="{A199E083-E12F-5141-85B3-D12681C43523}" type="presParOf" srcId="{9A7302FA-E8B6-4249-9CBE-6F79B7B304F7}" destId="{A88C8019-F392-1243-964F-8EC0D1C58BA8}" srcOrd="5" destOrd="0" presId="urn:microsoft.com/office/officeart/2008/layout/LinedList"/>
    <dgm:cxn modelId="{38473238-6826-5E4E-99F8-B0659D465421}" type="presParOf" srcId="{A88C8019-F392-1243-964F-8EC0D1C58BA8}" destId="{6DFD22C5-2CE3-7040-B818-C9996D2C6AD0}" srcOrd="0" destOrd="0" presId="urn:microsoft.com/office/officeart/2008/layout/LinedList"/>
    <dgm:cxn modelId="{77041F6A-3474-1C4A-B2D8-F49F0EA13D5E}" type="presParOf" srcId="{A88C8019-F392-1243-964F-8EC0D1C58BA8}" destId="{E8666C07-5667-694F-8446-19C5B212321B}"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23EC1F-AB22-4135-8075-44441F185188}"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B1CEAFCB-6D6E-4098-A002-3D2D89325CF3}">
      <dgm:prSet/>
      <dgm:spPr/>
      <dgm:t>
        <a:bodyPr/>
        <a:lstStyle/>
        <a:p>
          <a:r>
            <a:rPr lang="en-US" dirty="0"/>
            <a:t>purpose</a:t>
          </a:r>
        </a:p>
      </dgm:t>
    </dgm:pt>
    <dgm:pt modelId="{F906B244-A257-4627-8487-D422A2799363}" type="parTrans" cxnId="{98CFCDA3-4DB6-4C2D-B6C3-3B80920FAF3F}">
      <dgm:prSet/>
      <dgm:spPr/>
      <dgm:t>
        <a:bodyPr/>
        <a:lstStyle/>
        <a:p>
          <a:endParaRPr lang="en-US"/>
        </a:p>
      </dgm:t>
    </dgm:pt>
    <dgm:pt modelId="{DC2E0648-9335-44F0-BB97-37A68FD0811F}" type="sibTrans" cxnId="{98CFCDA3-4DB6-4C2D-B6C3-3B80920FAF3F}">
      <dgm:prSet/>
      <dgm:spPr/>
      <dgm:t>
        <a:bodyPr/>
        <a:lstStyle/>
        <a:p>
          <a:endParaRPr lang="en-US"/>
        </a:p>
      </dgm:t>
    </dgm:pt>
    <dgm:pt modelId="{49B00B85-D0E4-41F0-AC44-9CFBA7D15AAA}">
      <dgm:prSet/>
      <dgm:spPr/>
      <dgm:t>
        <a:bodyPr/>
        <a:lstStyle/>
        <a:p>
          <a:r>
            <a:rPr lang="en-US" dirty="0"/>
            <a:t>features</a:t>
          </a:r>
        </a:p>
      </dgm:t>
    </dgm:pt>
    <dgm:pt modelId="{1C94B120-1A6B-4CFF-8EAE-26C9A16E91AB}" type="parTrans" cxnId="{0C4610BB-86EA-4048-AA3E-56DF9882AC0D}">
      <dgm:prSet/>
      <dgm:spPr/>
      <dgm:t>
        <a:bodyPr/>
        <a:lstStyle/>
        <a:p>
          <a:endParaRPr lang="en-US"/>
        </a:p>
      </dgm:t>
    </dgm:pt>
    <dgm:pt modelId="{B51FDF33-9DDE-41D6-A1BC-571F2795A699}" type="sibTrans" cxnId="{0C4610BB-86EA-4048-AA3E-56DF9882AC0D}">
      <dgm:prSet/>
      <dgm:spPr/>
      <dgm:t>
        <a:bodyPr/>
        <a:lstStyle/>
        <a:p>
          <a:endParaRPr lang="en-US"/>
        </a:p>
      </dgm:t>
    </dgm:pt>
    <dgm:pt modelId="{EDAEC9AE-3C11-454D-B7CF-1DBFE60E9306}">
      <dgm:prSet/>
      <dgm:spPr/>
      <dgm:t>
        <a:bodyPr/>
        <a:lstStyle/>
        <a:p>
          <a:r>
            <a:rPr lang="en-GB" dirty="0"/>
            <a:t>criteria</a:t>
          </a:r>
        </a:p>
      </dgm:t>
    </dgm:pt>
    <dgm:pt modelId="{E3316069-AE49-E545-A35A-60B9252CDE35}" type="parTrans" cxnId="{F4464A83-D657-5F4D-B20F-83E3AA40D4BD}">
      <dgm:prSet/>
      <dgm:spPr/>
      <dgm:t>
        <a:bodyPr/>
        <a:lstStyle/>
        <a:p>
          <a:endParaRPr lang="en-GB"/>
        </a:p>
      </dgm:t>
    </dgm:pt>
    <dgm:pt modelId="{54DEBF06-105F-5844-8A1F-F8BDB5B3CA72}" type="sibTrans" cxnId="{F4464A83-D657-5F4D-B20F-83E3AA40D4BD}">
      <dgm:prSet/>
      <dgm:spPr/>
      <dgm:t>
        <a:bodyPr/>
        <a:lstStyle/>
        <a:p>
          <a:endParaRPr lang="en-GB"/>
        </a:p>
      </dgm:t>
    </dgm:pt>
    <dgm:pt modelId="{B56B4736-48DD-7C4A-AE9C-CB2F01372E23}">
      <dgm:prSet/>
      <dgm:spPr/>
      <dgm:t>
        <a:bodyPr/>
        <a:lstStyle/>
        <a:p>
          <a:r>
            <a:rPr lang="en-GB" dirty="0"/>
            <a:t>timeline</a:t>
          </a:r>
        </a:p>
      </dgm:t>
    </dgm:pt>
    <dgm:pt modelId="{3DF95202-CFE4-E74E-88EC-7E7A664026B9}" type="parTrans" cxnId="{BF5677EF-B03C-F84A-BFA5-0936A40D4F3C}">
      <dgm:prSet/>
      <dgm:spPr/>
      <dgm:t>
        <a:bodyPr/>
        <a:lstStyle/>
        <a:p>
          <a:endParaRPr lang="en-GB"/>
        </a:p>
      </dgm:t>
    </dgm:pt>
    <dgm:pt modelId="{BA1B8363-C422-D743-B47A-4A5C4042D3A5}" type="sibTrans" cxnId="{BF5677EF-B03C-F84A-BFA5-0936A40D4F3C}">
      <dgm:prSet/>
      <dgm:spPr/>
      <dgm:t>
        <a:bodyPr/>
        <a:lstStyle/>
        <a:p>
          <a:endParaRPr lang="en-GB"/>
        </a:p>
      </dgm:t>
    </dgm:pt>
    <dgm:pt modelId="{14E86839-8C9E-4163-864B-A2B02FD0C858}" type="pres">
      <dgm:prSet presAssocID="{3423EC1F-AB22-4135-8075-44441F185188}" presName="outerComposite" presStyleCnt="0">
        <dgm:presLayoutVars>
          <dgm:chMax val="5"/>
          <dgm:dir/>
          <dgm:resizeHandles val="exact"/>
        </dgm:presLayoutVars>
      </dgm:prSet>
      <dgm:spPr/>
    </dgm:pt>
    <dgm:pt modelId="{6966EBC6-C7AD-4001-B117-B60FC74BEC60}" type="pres">
      <dgm:prSet presAssocID="{3423EC1F-AB22-4135-8075-44441F185188}" presName="dummyMaxCanvas" presStyleCnt="0">
        <dgm:presLayoutVars/>
      </dgm:prSet>
      <dgm:spPr/>
    </dgm:pt>
    <dgm:pt modelId="{E885710B-81AE-42BA-A17B-89F3BD38C36F}" type="pres">
      <dgm:prSet presAssocID="{3423EC1F-AB22-4135-8075-44441F185188}" presName="FourNodes_1" presStyleLbl="node1" presStyleIdx="0" presStyleCnt="4">
        <dgm:presLayoutVars>
          <dgm:bulletEnabled val="1"/>
        </dgm:presLayoutVars>
      </dgm:prSet>
      <dgm:spPr/>
    </dgm:pt>
    <dgm:pt modelId="{11BE7171-C77E-43E0-9733-30FE64328DF4}" type="pres">
      <dgm:prSet presAssocID="{3423EC1F-AB22-4135-8075-44441F185188}" presName="FourNodes_2" presStyleLbl="node1" presStyleIdx="1" presStyleCnt="4">
        <dgm:presLayoutVars>
          <dgm:bulletEnabled val="1"/>
        </dgm:presLayoutVars>
      </dgm:prSet>
      <dgm:spPr/>
    </dgm:pt>
    <dgm:pt modelId="{AD05E727-E4DE-4623-91B6-E51A1BD10BEF}" type="pres">
      <dgm:prSet presAssocID="{3423EC1F-AB22-4135-8075-44441F185188}" presName="FourNodes_3" presStyleLbl="node1" presStyleIdx="2" presStyleCnt="4">
        <dgm:presLayoutVars>
          <dgm:bulletEnabled val="1"/>
        </dgm:presLayoutVars>
      </dgm:prSet>
      <dgm:spPr/>
    </dgm:pt>
    <dgm:pt modelId="{2DE3BAC0-030A-4CE7-917C-907902F129FF}" type="pres">
      <dgm:prSet presAssocID="{3423EC1F-AB22-4135-8075-44441F185188}" presName="FourNodes_4" presStyleLbl="node1" presStyleIdx="3" presStyleCnt="4">
        <dgm:presLayoutVars>
          <dgm:bulletEnabled val="1"/>
        </dgm:presLayoutVars>
      </dgm:prSet>
      <dgm:spPr/>
    </dgm:pt>
    <dgm:pt modelId="{D9B45907-5034-40A5-A8AC-9D22F223E6CC}" type="pres">
      <dgm:prSet presAssocID="{3423EC1F-AB22-4135-8075-44441F185188}" presName="FourConn_1-2" presStyleLbl="fgAccFollowNode1" presStyleIdx="0" presStyleCnt="3">
        <dgm:presLayoutVars>
          <dgm:bulletEnabled val="1"/>
        </dgm:presLayoutVars>
      </dgm:prSet>
      <dgm:spPr/>
    </dgm:pt>
    <dgm:pt modelId="{964E5F0D-0353-4FB4-8E21-658FACEE38FD}" type="pres">
      <dgm:prSet presAssocID="{3423EC1F-AB22-4135-8075-44441F185188}" presName="FourConn_2-3" presStyleLbl="fgAccFollowNode1" presStyleIdx="1" presStyleCnt="3">
        <dgm:presLayoutVars>
          <dgm:bulletEnabled val="1"/>
        </dgm:presLayoutVars>
      </dgm:prSet>
      <dgm:spPr/>
    </dgm:pt>
    <dgm:pt modelId="{AF3CF6DB-4A8C-4F83-AAD8-B0868095DD13}" type="pres">
      <dgm:prSet presAssocID="{3423EC1F-AB22-4135-8075-44441F185188}" presName="FourConn_3-4" presStyleLbl="fgAccFollowNode1" presStyleIdx="2" presStyleCnt="3">
        <dgm:presLayoutVars>
          <dgm:bulletEnabled val="1"/>
        </dgm:presLayoutVars>
      </dgm:prSet>
      <dgm:spPr/>
    </dgm:pt>
    <dgm:pt modelId="{DBC21F90-F506-41FB-9636-9408F8BCAE14}" type="pres">
      <dgm:prSet presAssocID="{3423EC1F-AB22-4135-8075-44441F185188}" presName="FourNodes_1_text" presStyleLbl="node1" presStyleIdx="3" presStyleCnt="4">
        <dgm:presLayoutVars>
          <dgm:bulletEnabled val="1"/>
        </dgm:presLayoutVars>
      </dgm:prSet>
      <dgm:spPr/>
    </dgm:pt>
    <dgm:pt modelId="{8A5C40CD-9E8E-4D94-B6A6-70BDDA28CB20}" type="pres">
      <dgm:prSet presAssocID="{3423EC1F-AB22-4135-8075-44441F185188}" presName="FourNodes_2_text" presStyleLbl="node1" presStyleIdx="3" presStyleCnt="4">
        <dgm:presLayoutVars>
          <dgm:bulletEnabled val="1"/>
        </dgm:presLayoutVars>
      </dgm:prSet>
      <dgm:spPr/>
    </dgm:pt>
    <dgm:pt modelId="{C775F094-B06F-470B-BAB6-5E496D9F61E3}" type="pres">
      <dgm:prSet presAssocID="{3423EC1F-AB22-4135-8075-44441F185188}" presName="FourNodes_3_text" presStyleLbl="node1" presStyleIdx="3" presStyleCnt="4">
        <dgm:presLayoutVars>
          <dgm:bulletEnabled val="1"/>
        </dgm:presLayoutVars>
      </dgm:prSet>
      <dgm:spPr/>
    </dgm:pt>
    <dgm:pt modelId="{84C66BCD-07B5-4E62-A148-4232E90937D5}" type="pres">
      <dgm:prSet presAssocID="{3423EC1F-AB22-4135-8075-44441F185188}" presName="FourNodes_4_text" presStyleLbl="node1" presStyleIdx="3" presStyleCnt="4">
        <dgm:presLayoutVars>
          <dgm:bulletEnabled val="1"/>
        </dgm:presLayoutVars>
      </dgm:prSet>
      <dgm:spPr/>
    </dgm:pt>
  </dgm:ptLst>
  <dgm:cxnLst>
    <dgm:cxn modelId="{B73A0501-BAAE-424F-ADBE-03BCFC7B2EF9}" type="presOf" srcId="{EDAEC9AE-3C11-454D-B7CF-1DBFE60E9306}" destId="{C775F094-B06F-470B-BAB6-5E496D9F61E3}" srcOrd="1" destOrd="0" presId="urn:microsoft.com/office/officeart/2005/8/layout/vProcess5"/>
    <dgm:cxn modelId="{5900650F-77E2-45E7-8474-606AB9E729D4}" type="presOf" srcId="{B51FDF33-9DDE-41D6-A1BC-571F2795A699}" destId="{964E5F0D-0353-4FB4-8E21-658FACEE38FD}" srcOrd="0" destOrd="0" presId="urn:microsoft.com/office/officeart/2005/8/layout/vProcess5"/>
    <dgm:cxn modelId="{84451C18-98A3-4AC0-B997-58C47874BFCD}" type="presOf" srcId="{54DEBF06-105F-5844-8A1F-F8BDB5B3CA72}" destId="{AF3CF6DB-4A8C-4F83-AAD8-B0868095DD13}" srcOrd="0" destOrd="0" presId="urn:microsoft.com/office/officeart/2005/8/layout/vProcess5"/>
    <dgm:cxn modelId="{AD8A7244-B375-4E9E-8508-7C1D6D0537C6}" type="presOf" srcId="{B1CEAFCB-6D6E-4098-A002-3D2D89325CF3}" destId="{DBC21F90-F506-41FB-9636-9408F8BCAE14}" srcOrd="1" destOrd="0" presId="urn:microsoft.com/office/officeart/2005/8/layout/vProcess5"/>
    <dgm:cxn modelId="{C017E66A-9BE7-46CD-8F80-7A310A464D53}" type="presOf" srcId="{EDAEC9AE-3C11-454D-B7CF-1DBFE60E9306}" destId="{AD05E727-E4DE-4623-91B6-E51A1BD10BEF}" srcOrd="0" destOrd="0" presId="urn:microsoft.com/office/officeart/2005/8/layout/vProcess5"/>
    <dgm:cxn modelId="{1ADD1C70-DB7A-47EC-B0E3-F13DE43BC684}" type="presOf" srcId="{B1CEAFCB-6D6E-4098-A002-3D2D89325CF3}" destId="{E885710B-81AE-42BA-A17B-89F3BD38C36F}" srcOrd="0" destOrd="0" presId="urn:microsoft.com/office/officeart/2005/8/layout/vProcess5"/>
    <dgm:cxn modelId="{0D467B82-53A0-4391-8F11-6C7E0DAC1C40}" type="presOf" srcId="{B56B4736-48DD-7C4A-AE9C-CB2F01372E23}" destId="{2DE3BAC0-030A-4CE7-917C-907902F129FF}" srcOrd="0" destOrd="0" presId="urn:microsoft.com/office/officeart/2005/8/layout/vProcess5"/>
    <dgm:cxn modelId="{D570FD82-E91C-4848-ACBB-E040E2201BA8}" type="presOf" srcId="{B56B4736-48DD-7C4A-AE9C-CB2F01372E23}" destId="{84C66BCD-07B5-4E62-A148-4232E90937D5}" srcOrd="1" destOrd="0" presId="urn:microsoft.com/office/officeart/2005/8/layout/vProcess5"/>
    <dgm:cxn modelId="{F4464A83-D657-5F4D-B20F-83E3AA40D4BD}" srcId="{3423EC1F-AB22-4135-8075-44441F185188}" destId="{EDAEC9AE-3C11-454D-B7CF-1DBFE60E9306}" srcOrd="2" destOrd="0" parTransId="{E3316069-AE49-E545-A35A-60B9252CDE35}" sibTransId="{54DEBF06-105F-5844-8A1F-F8BDB5B3CA72}"/>
    <dgm:cxn modelId="{835DD09B-6968-4ADD-91A9-3EE98D5122AC}" type="presOf" srcId="{49B00B85-D0E4-41F0-AC44-9CFBA7D15AAA}" destId="{8A5C40CD-9E8E-4D94-B6A6-70BDDA28CB20}" srcOrd="1" destOrd="0" presId="urn:microsoft.com/office/officeart/2005/8/layout/vProcess5"/>
    <dgm:cxn modelId="{98CFCDA3-4DB6-4C2D-B6C3-3B80920FAF3F}" srcId="{3423EC1F-AB22-4135-8075-44441F185188}" destId="{B1CEAFCB-6D6E-4098-A002-3D2D89325CF3}" srcOrd="0" destOrd="0" parTransId="{F906B244-A257-4627-8487-D422A2799363}" sibTransId="{DC2E0648-9335-44F0-BB97-37A68FD0811F}"/>
    <dgm:cxn modelId="{19EA1DB2-82D4-4962-BAD6-051CE751C281}" type="presOf" srcId="{3423EC1F-AB22-4135-8075-44441F185188}" destId="{14E86839-8C9E-4163-864B-A2B02FD0C858}" srcOrd="0" destOrd="0" presId="urn:microsoft.com/office/officeart/2005/8/layout/vProcess5"/>
    <dgm:cxn modelId="{0C4610BB-86EA-4048-AA3E-56DF9882AC0D}" srcId="{3423EC1F-AB22-4135-8075-44441F185188}" destId="{49B00B85-D0E4-41F0-AC44-9CFBA7D15AAA}" srcOrd="1" destOrd="0" parTransId="{1C94B120-1A6B-4CFF-8EAE-26C9A16E91AB}" sibTransId="{B51FDF33-9DDE-41D6-A1BC-571F2795A699}"/>
    <dgm:cxn modelId="{6BF2EDCB-99DA-401F-8C9E-C310410B6C15}" type="presOf" srcId="{DC2E0648-9335-44F0-BB97-37A68FD0811F}" destId="{D9B45907-5034-40A5-A8AC-9D22F223E6CC}" srcOrd="0" destOrd="0" presId="urn:microsoft.com/office/officeart/2005/8/layout/vProcess5"/>
    <dgm:cxn modelId="{BF5677EF-B03C-F84A-BFA5-0936A40D4F3C}" srcId="{3423EC1F-AB22-4135-8075-44441F185188}" destId="{B56B4736-48DD-7C4A-AE9C-CB2F01372E23}" srcOrd="3" destOrd="0" parTransId="{3DF95202-CFE4-E74E-88EC-7E7A664026B9}" sibTransId="{BA1B8363-C422-D743-B47A-4A5C4042D3A5}"/>
    <dgm:cxn modelId="{E4177EF5-B837-4F24-8376-71F6CEAD5EFD}" type="presOf" srcId="{49B00B85-D0E4-41F0-AC44-9CFBA7D15AAA}" destId="{11BE7171-C77E-43E0-9733-30FE64328DF4}" srcOrd="0" destOrd="0" presId="urn:microsoft.com/office/officeart/2005/8/layout/vProcess5"/>
    <dgm:cxn modelId="{BFF4F6D2-C95A-4B50-8549-EB59EF510CBA}" type="presParOf" srcId="{14E86839-8C9E-4163-864B-A2B02FD0C858}" destId="{6966EBC6-C7AD-4001-B117-B60FC74BEC60}" srcOrd="0" destOrd="0" presId="urn:microsoft.com/office/officeart/2005/8/layout/vProcess5"/>
    <dgm:cxn modelId="{49B459C5-1D00-4DA8-BF46-52513F18B70C}" type="presParOf" srcId="{14E86839-8C9E-4163-864B-A2B02FD0C858}" destId="{E885710B-81AE-42BA-A17B-89F3BD38C36F}" srcOrd="1" destOrd="0" presId="urn:microsoft.com/office/officeart/2005/8/layout/vProcess5"/>
    <dgm:cxn modelId="{1454A421-F743-4584-9810-C66F1FA5F2AA}" type="presParOf" srcId="{14E86839-8C9E-4163-864B-A2B02FD0C858}" destId="{11BE7171-C77E-43E0-9733-30FE64328DF4}" srcOrd="2" destOrd="0" presId="urn:microsoft.com/office/officeart/2005/8/layout/vProcess5"/>
    <dgm:cxn modelId="{07B59BF5-E490-474D-9486-A062F3C72A29}" type="presParOf" srcId="{14E86839-8C9E-4163-864B-A2B02FD0C858}" destId="{AD05E727-E4DE-4623-91B6-E51A1BD10BEF}" srcOrd="3" destOrd="0" presId="urn:microsoft.com/office/officeart/2005/8/layout/vProcess5"/>
    <dgm:cxn modelId="{DEE6F33E-4265-497D-B280-AB46786A791E}" type="presParOf" srcId="{14E86839-8C9E-4163-864B-A2B02FD0C858}" destId="{2DE3BAC0-030A-4CE7-917C-907902F129FF}" srcOrd="4" destOrd="0" presId="urn:microsoft.com/office/officeart/2005/8/layout/vProcess5"/>
    <dgm:cxn modelId="{9910892B-EFF3-42EE-89E6-597A7CA5B5C6}" type="presParOf" srcId="{14E86839-8C9E-4163-864B-A2B02FD0C858}" destId="{D9B45907-5034-40A5-A8AC-9D22F223E6CC}" srcOrd="5" destOrd="0" presId="urn:microsoft.com/office/officeart/2005/8/layout/vProcess5"/>
    <dgm:cxn modelId="{C57782AD-B5E7-4B81-AA66-447E7E9D263E}" type="presParOf" srcId="{14E86839-8C9E-4163-864B-A2B02FD0C858}" destId="{964E5F0D-0353-4FB4-8E21-658FACEE38FD}" srcOrd="6" destOrd="0" presId="urn:microsoft.com/office/officeart/2005/8/layout/vProcess5"/>
    <dgm:cxn modelId="{E43D88D2-483E-41E0-B772-44C83A135D98}" type="presParOf" srcId="{14E86839-8C9E-4163-864B-A2B02FD0C858}" destId="{AF3CF6DB-4A8C-4F83-AAD8-B0868095DD13}" srcOrd="7" destOrd="0" presId="urn:microsoft.com/office/officeart/2005/8/layout/vProcess5"/>
    <dgm:cxn modelId="{F188E0A3-992D-4CCF-AA1E-C306630304D7}" type="presParOf" srcId="{14E86839-8C9E-4163-864B-A2B02FD0C858}" destId="{DBC21F90-F506-41FB-9636-9408F8BCAE14}" srcOrd="8" destOrd="0" presId="urn:microsoft.com/office/officeart/2005/8/layout/vProcess5"/>
    <dgm:cxn modelId="{0B19C0E1-EA2D-460B-9C2A-C4FBCCBD2AF2}" type="presParOf" srcId="{14E86839-8C9E-4163-864B-A2B02FD0C858}" destId="{8A5C40CD-9E8E-4D94-B6A6-70BDDA28CB20}" srcOrd="9" destOrd="0" presId="urn:microsoft.com/office/officeart/2005/8/layout/vProcess5"/>
    <dgm:cxn modelId="{1451CF41-7836-4F5C-B757-2BA296F165D5}" type="presParOf" srcId="{14E86839-8C9E-4163-864B-A2B02FD0C858}" destId="{C775F094-B06F-470B-BAB6-5E496D9F61E3}" srcOrd="10" destOrd="0" presId="urn:microsoft.com/office/officeart/2005/8/layout/vProcess5"/>
    <dgm:cxn modelId="{7B1924CA-BB4A-4094-AADA-07FE252CAD2D}" type="presParOf" srcId="{14E86839-8C9E-4163-864B-A2B02FD0C858}" destId="{84C66BCD-07B5-4E62-A148-4232E90937D5}"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8FA68E-1E28-439A-A22D-CEB0A2BEC467}"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AE59332F-A076-4DE9-81BB-8115A519BF04}">
      <dgm:prSet/>
      <dgm:spPr/>
      <dgm:t>
        <a:bodyPr/>
        <a:lstStyle/>
        <a:p>
          <a:pPr>
            <a:lnSpc>
              <a:spcPct val="100000"/>
            </a:lnSpc>
          </a:pPr>
          <a:r>
            <a:rPr lang="en-GB" b="1"/>
            <a:t>Declarative </a:t>
          </a:r>
          <a:r>
            <a:rPr lang="en-US" b="1"/>
            <a:t>requirements document</a:t>
          </a:r>
          <a:endParaRPr lang="en-US"/>
        </a:p>
      </dgm:t>
    </dgm:pt>
    <dgm:pt modelId="{CCBAD0C1-57DD-4A23-8BE5-B8CA175AA8AC}" type="parTrans" cxnId="{D9E754F0-80BD-4098-B2A7-AFFEF29ABEA0}">
      <dgm:prSet/>
      <dgm:spPr/>
      <dgm:t>
        <a:bodyPr/>
        <a:lstStyle/>
        <a:p>
          <a:endParaRPr lang="en-US"/>
        </a:p>
      </dgm:t>
    </dgm:pt>
    <dgm:pt modelId="{E6739B15-E227-49E1-9103-77343ABBBE2C}" type="sibTrans" cxnId="{D9E754F0-80BD-4098-B2A7-AFFEF29ABEA0}">
      <dgm:prSet/>
      <dgm:spPr/>
      <dgm:t>
        <a:bodyPr/>
        <a:lstStyle/>
        <a:p>
          <a:endParaRPr lang="en-US"/>
        </a:p>
      </dgm:t>
    </dgm:pt>
    <dgm:pt modelId="{0E8D7071-31A1-4A7C-92B3-FA5F5ED65064}">
      <dgm:prSet/>
      <dgm:spPr/>
      <dgm:t>
        <a:bodyPr/>
        <a:lstStyle/>
        <a:p>
          <a:pPr>
            <a:lnSpc>
              <a:spcPct val="100000"/>
            </a:lnSpc>
          </a:pPr>
          <a:r>
            <a:rPr lang="en-US" b="1"/>
            <a:t>Use cases modelling</a:t>
          </a:r>
          <a:endParaRPr lang="en-US"/>
        </a:p>
      </dgm:t>
    </dgm:pt>
    <dgm:pt modelId="{0FB5339D-45A5-407B-811C-490989EDDE49}" type="parTrans" cxnId="{FD5E1EE0-764F-4732-9AD9-810C34305C4E}">
      <dgm:prSet/>
      <dgm:spPr/>
      <dgm:t>
        <a:bodyPr/>
        <a:lstStyle/>
        <a:p>
          <a:endParaRPr lang="en-US"/>
        </a:p>
      </dgm:t>
    </dgm:pt>
    <dgm:pt modelId="{3AAF1071-2652-4E4A-A17D-4224936C2E31}" type="sibTrans" cxnId="{FD5E1EE0-764F-4732-9AD9-810C34305C4E}">
      <dgm:prSet/>
      <dgm:spPr/>
      <dgm:t>
        <a:bodyPr/>
        <a:lstStyle/>
        <a:p>
          <a:endParaRPr lang="en-US"/>
        </a:p>
      </dgm:t>
    </dgm:pt>
    <dgm:pt modelId="{CF58395B-46D6-4D17-A469-A670CCDD9794}">
      <dgm:prSet/>
      <dgm:spPr/>
      <dgm:t>
        <a:bodyPr/>
        <a:lstStyle/>
        <a:p>
          <a:pPr>
            <a:lnSpc>
              <a:spcPct val="100000"/>
            </a:lnSpc>
          </a:pPr>
          <a:r>
            <a:rPr lang="en-GB" b="1"/>
            <a:t>Data Models</a:t>
          </a:r>
          <a:endParaRPr lang="en-US"/>
        </a:p>
      </dgm:t>
    </dgm:pt>
    <dgm:pt modelId="{49403A92-C63F-4719-B9F1-26C8954C8DD5}" type="parTrans" cxnId="{7F661088-CDFE-43F9-9520-25EE2A021C56}">
      <dgm:prSet/>
      <dgm:spPr/>
      <dgm:t>
        <a:bodyPr/>
        <a:lstStyle/>
        <a:p>
          <a:endParaRPr lang="en-US"/>
        </a:p>
      </dgm:t>
    </dgm:pt>
    <dgm:pt modelId="{510A35F5-CC53-4E36-8B00-66A896EE94DA}" type="sibTrans" cxnId="{7F661088-CDFE-43F9-9520-25EE2A021C56}">
      <dgm:prSet/>
      <dgm:spPr/>
      <dgm:t>
        <a:bodyPr/>
        <a:lstStyle/>
        <a:p>
          <a:endParaRPr lang="en-US"/>
        </a:p>
      </dgm:t>
    </dgm:pt>
    <dgm:pt modelId="{839F1F87-537E-4B0D-BE68-C29300863780}">
      <dgm:prSet/>
      <dgm:spPr/>
      <dgm:t>
        <a:bodyPr/>
        <a:lstStyle/>
        <a:p>
          <a:pPr>
            <a:lnSpc>
              <a:spcPct val="100000"/>
            </a:lnSpc>
          </a:pPr>
          <a:r>
            <a:rPr lang="en-GB" b="1"/>
            <a:t>Process Models</a:t>
          </a:r>
          <a:endParaRPr lang="en-US"/>
        </a:p>
      </dgm:t>
    </dgm:pt>
    <dgm:pt modelId="{0A13772A-802C-44B8-A113-AD8FA006EEB6}" type="parTrans" cxnId="{F000E884-B5B0-4BF8-976F-B494DA5197FE}">
      <dgm:prSet/>
      <dgm:spPr/>
      <dgm:t>
        <a:bodyPr/>
        <a:lstStyle/>
        <a:p>
          <a:endParaRPr lang="en-US"/>
        </a:p>
      </dgm:t>
    </dgm:pt>
    <dgm:pt modelId="{CB801F09-CD90-4DA0-B016-CAB2E8186160}" type="sibTrans" cxnId="{F000E884-B5B0-4BF8-976F-B494DA5197FE}">
      <dgm:prSet/>
      <dgm:spPr/>
      <dgm:t>
        <a:bodyPr/>
        <a:lstStyle/>
        <a:p>
          <a:endParaRPr lang="en-US"/>
        </a:p>
      </dgm:t>
    </dgm:pt>
    <dgm:pt modelId="{E84786FE-130D-4626-B8FB-C1C146A3B54C}" type="pres">
      <dgm:prSet presAssocID="{FC8FA68E-1E28-439A-A22D-CEB0A2BEC467}" presName="root" presStyleCnt="0">
        <dgm:presLayoutVars>
          <dgm:dir/>
          <dgm:resizeHandles val="exact"/>
        </dgm:presLayoutVars>
      </dgm:prSet>
      <dgm:spPr/>
    </dgm:pt>
    <dgm:pt modelId="{DB490812-FC8C-494A-9BA8-0E4C198363A3}" type="pres">
      <dgm:prSet presAssocID="{AE59332F-A076-4DE9-81BB-8115A519BF04}" presName="compNode" presStyleCnt="0"/>
      <dgm:spPr/>
    </dgm:pt>
    <dgm:pt modelId="{E420CB0A-257D-45CE-8BED-81A00FB183B3}" type="pres">
      <dgm:prSet presAssocID="{AE59332F-A076-4DE9-81BB-8115A519BF04}" presName="bgRect" presStyleLbl="bgShp" presStyleIdx="0" presStyleCnt="4"/>
      <dgm:spPr/>
    </dgm:pt>
    <dgm:pt modelId="{6E42796E-0DF3-4F43-9B57-03D1F6BD499E}" type="pres">
      <dgm:prSet presAssocID="{AE59332F-A076-4DE9-81BB-8115A519BF0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05821728-E82A-43E9-8806-FA531BFB0BDF}" type="pres">
      <dgm:prSet presAssocID="{AE59332F-A076-4DE9-81BB-8115A519BF04}" presName="spaceRect" presStyleCnt="0"/>
      <dgm:spPr/>
    </dgm:pt>
    <dgm:pt modelId="{601BAB54-CBF0-4DAF-802D-BAF764FB81D1}" type="pres">
      <dgm:prSet presAssocID="{AE59332F-A076-4DE9-81BB-8115A519BF04}" presName="parTx" presStyleLbl="revTx" presStyleIdx="0" presStyleCnt="4">
        <dgm:presLayoutVars>
          <dgm:chMax val="0"/>
          <dgm:chPref val="0"/>
        </dgm:presLayoutVars>
      </dgm:prSet>
      <dgm:spPr/>
    </dgm:pt>
    <dgm:pt modelId="{8866FA74-5740-448C-97CA-1B3A521CD48C}" type="pres">
      <dgm:prSet presAssocID="{E6739B15-E227-49E1-9103-77343ABBBE2C}" presName="sibTrans" presStyleCnt="0"/>
      <dgm:spPr/>
    </dgm:pt>
    <dgm:pt modelId="{D938988D-1855-461E-8F89-D75D4D031941}" type="pres">
      <dgm:prSet presAssocID="{0E8D7071-31A1-4A7C-92B3-FA5F5ED65064}" presName="compNode" presStyleCnt="0"/>
      <dgm:spPr/>
    </dgm:pt>
    <dgm:pt modelId="{BEDE2F06-A357-467F-A67B-DA5C3B9D4A61}" type="pres">
      <dgm:prSet presAssocID="{0E8D7071-31A1-4A7C-92B3-FA5F5ED65064}" presName="bgRect" presStyleLbl="bgShp" presStyleIdx="1" presStyleCnt="4"/>
      <dgm:spPr/>
    </dgm:pt>
    <dgm:pt modelId="{00893A86-5770-4018-8E46-54C8A2C8D89E}" type="pres">
      <dgm:prSet presAssocID="{0E8D7071-31A1-4A7C-92B3-FA5F5ED6506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694C7E19-FCE0-4925-9B86-7BE607DC8195}" type="pres">
      <dgm:prSet presAssocID="{0E8D7071-31A1-4A7C-92B3-FA5F5ED65064}" presName="spaceRect" presStyleCnt="0"/>
      <dgm:spPr/>
    </dgm:pt>
    <dgm:pt modelId="{85E92211-1ABC-4FCC-BC99-8CAE8038A7E9}" type="pres">
      <dgm:prSet presAssocID="{0E8D7071-31A1-4A7C-92B3-FA5F5ED65064}" presName="parTx" presStyleLbl="revTx" presStyleIdx="1" presStyleCnt="4">
        <dgm:presLayoutVars>
          <dgm:chMax val="0"/>
          <dgm:chPref val="0"/>
        </dgm:presLayoutVars>
      </dgm:prSet>
      <dgm:spPr/>
    </dgm:pt>
    <dgm:pt modelId="{2F76DE90-5F15-4163-A806-22751996AE08}" type="pres">
      <dgm:prSet presAssocID="{3AAF1071-2652-4E4A-A17D-4224936C2E31}" presName="sibTrans" presStyleCnt="0"/>
      <dgm:spPr/>
    </dgm:pt>
    <dgm:pt modelId="{3ED91936-3625-4C2A-BFEB-6E00642E2BA6}" type="pres">
      <dgm:prSet presAssocID="{CF58395B-46D6-4D17-A469-A670CCDD9794}" presName="compNode" presStyleCnt="0"/>
      <dgm:spPr/>
    </dgm:pt>
    <dgm:pt modelId="{7FF1729A-C71E-459D-A41E-9606C21DE1CD}" type="pres">
      <dgm:prSet presAssocID="{CF58395B-46D6-4D17-A469-A670CCDD9794}" presName="bgRect" presStyleLbl="bgShp" presStyleIdx="2" presStyleCnt="4"/>
      <dgm:spPr/>
    </dgm:pt>
    <dgm:pt modelId="{F182F243-67D2-4A93-AD72-00774B16ABE6}" type="pres">
      <dgm:prSet presAssocID="{CF58395B-46D6-4D17-A469-A670CCDD979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980A0089-5D10-4CE9-A1B8-A5A626B4B9E6}" type="pres">
      <dgm:prSet presAssocID="{CF58395B-46D6-4D17-A469-A670CCDD9794}" presName="spaceRect" presStyleCnt="0"/>
      <dgm:spPr/>
    </dgm:pt>
    <dgm:pt modelId="{2F863911-713E-4AD7-9E9F-336C12764D6C}" type="pres">
      <dgm:prSet presAssocID="{CF58395B-46D6-4D17-A469-A670CCDD9794}" presName="parTx" presStyleLbl="revTx" presStyleIdx="2" presStyleCnt="4">
        <dgm:presLayoutVars>
          <dgm:chMax val="0"/>
          <dgm:chPref val="0"/>
        </dgm:presLayoutVars>
      </dgm:prSet>
      <dgm:spPr/>
    </dgm:pt>
    <dgm:pt modelId="{EB1052B1-8CBD-49C2-B388-976EBE6AB7FD}" type="pres">
      <dgm:prSet presAssocID="{510A35F5-CC53-4E36-8B00-66A896EE94DA}" presName="sibTrans" presStyleCnt="0"/>
      <dgm:spPr/>
    </dgm:pt>
    <dgm:pt modelId="{E6F3FEF7-46D1-448D-9FF4-44F9A18C348D}" type="pres">
      <dgm:prSet presAssocID="{839F1F87-537E-4B0D-BE68-C29300863780}" presName="compNode" presStyleCnt="0"/>
      <dgm:spPr/>
    </dgm:pt>
    <dgm:pt modelId="{669C366F-F562-4E99-9347-F940307CF56F}" type="pres">
      <dgm:prSet presAssocID="{839F1F87-537E-4B0D-BE68-C29300863780}" presName="bgRect" presStyleLbl="bgShp" presStyleIdx="3" presStyleCnt="4"/>
      <dgm:spPr/>
    </dgm:pt>
    <dgm:pt modelId="{FF4FE927-4A38-48DA-B574-4B113070FF5C}" type="pres">
      <dgm:prSet presAssocID="{839F1F87-537E-4B0D-BE68-C2930086378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E8813063-A511-4FEF-BA3B-D6780CEC99BA}" type="pres">
      <dgm:prSet presAssocID="{839F1F87-537E-4B0D-BE68-C29300863780}" presName="spaceRect" presStyleCnt="0"/>
      <dgm:spPr/>
    </dgm:pt>
    <dgm:pt modelId="{9F5D9C19-9026-4DE6-B0DA-D1D68B3D8B86}" type="pres">
      <dgm:prSet presAssocID="{839F1F87-537E-4B0D-BE68-C29300863780}" presName="parTx" presStyleLbl="revTx" presStyleIdx="3" presStyleCnt="4">
        <dgm:presLayoutVars>
          <dgm:chMax val="0"/>
          <dgm:chPref val="0"/>
        </dgm:presLayoutVars>
      </dgm:prSet>
      <dgm:spPr/>
    </dgm:pt>
  </dgm:ptLst>
  <dgm:cxnLst>
    <dgm:cxn modelId="{C63EBA16-593D-4F7E-A4BB-0DE01C3597BC}" type="presOf" srcId="{CF58395B-46D6-4D17-A469-A670CCDD9794}" destId="{2F863911-713E-4AD7-9E9F-336C12764D6C}" srcOrd="0" destOrd="0" presId="urn:microsoft.com/office/officeart/2018/2/layout/IconVerticalSolidList"/>
    <dgm:cxn modelId="{F107E53E-D23B-4D16-AB5B-E505C5121377}" type="presOf" srcId="{0E8D7071-31A1-4A7C-92B3-FA5F5ED65064}" destId="{85E92211-1ABC-4FCC-BC99-8CAE8038A7E9}" srcOrd="0" destOrd="0" presId="urn:microsoft.com/office/officeart/2018/2/layout/IconVerticalSolidList"/>
    <dgm:cxn modelId="{F000E884-B5B0-4BF8-976F-B494DA5197FE}" srcId="{FC8FA68E-1E28-439A-A22D-CEB0A2BEC467}" destId="{839F1F87-537E-4B0D-BE68-C29300863780}" srcOrd="3" destOrd="0" parTransId="{0A13772A-802C-44B8-A113-AD8FA006EEB6}" sibTransId="{CB801F09-CD90-4DA0-B016-CAB2E8186160}"/>
    <dgm:cxn modelId="{7F661088-CDFE-43F9-9520-25EE2A021C56}" srcId="{FC8FA68E-1E28-439A-A22D-CEB0A2BEC467}" destId="{CF58395B-46D6-4D17-A469-A670CCDD9794}" srcOrd="2" destOrd="0" parTransId="{49403A92-C63F-4719-B9F1-26C8954C8DD5}" sibTransId="{510A35F5-CC53-4E36-8B00-66A896EE94DA}"/>
    <dgm:cxn modelId="{3172FD8C-0C08-4A8F-B65A-469B80B8CADB}" type="presOf" srcId="{839F1F87-537E-4B0D-BE68-C29300863780}" destId="{9F5D9C19-9026-4DE6-B0DA-D1D68B3D8B86}" srcOrd="0" destOrd="0" presId="urn:microsoft.com/office/officeart/2018/2/layout/IconVerticalSolidList"/>
    <dgm:cxn modelId="{63B38397-F654-41E7-8FB9-31E52B75CA71}" type="presOf" srcId="{FC8FA68E-1E28-439A-A22D-CEB0A2BEC467}" destId="{E84786FE-130D-4626-B8FB-C1C146A3B54C}" srcOrd="0" destOrd="0" presId="urn:microsoft.com/office/officeart/2018/2/layout/IconVerticalSolidList"/>
    <dgm:cxn modelId="{FD5E1EE0-764F-4732-9AD9-810C34305C4E}" srcId="{FC8FA68E-1E28-439A-A22D-CEB0A2BEC467}" destId="{0E8D7071-31A1-4A7C-92B3-FA5F5ED65064}" srcOrd="1" destOrd="0" parTransId="{0FB5339D-45A5-407B-811C-490989EDDE49}" sibTransId="{3AAF1071-2652-4E4A-A17D-4224936C2E31}"/>
    <dgm:cxn modelId="{545C7DE4-EDD4-47A5-BFC1-B1D31020087B}" type="presOf" srcId="{AE59332F-A076-4DE9-81BB-8115A519BF04}" destId="{601BAB54-CBF0-4DAF-802D-BAF764FB81D1}" srcOrd="0" destOrd="0" presId="urn:microsoft.com/office/officeart/2018/2/layout/IconVerticalSolidList"/>
    <dgm:cxn modelId="{D9E754F0-80BD-4098-B2A7-AFFEF29ABEA0}" srcId="{FC8FA68E-1E28-439A-A22D-CEB0A2BEC467}" destId="{AE59332F-A076-4DE9-81BB-8115A519BF04}" srcOrd="0" destOrd="0" parTransId="{CCBAD0C1-57DD-4A23-8BE5-B8CA175AA8AC}" sibTransId="{E6739B15-E227-49E1-9103-77343ABBBE2C}"/>
    <dgm:cxn modelId="{D81FB780-0A5D-4C0C-AE54-8A31AAB3FD7A}" type="presParOf" srcId="{E84786FE-130D-4626-B8FB-C1C146A3B54C}" destId="{DB490812-FC8C-494A-9BA8-0E4C198363A3}" srcOrd="0" destOrd="0" presId="urn:microsoft.com/office/officeart/2018/2/layout/IconVerticalSolidList"/>
    <dgm:cxn modelId="{4ED25A10-7E39-458C-931B-C77550E33DE7}" type="presParOf" srcId="{DB490812-FC8C-494A-9BA8-0E4C198363A3}" destId="{E420CB0A-257D-45CE-8BED-81A00FB183B3}" srcOrd="0" destOrd="0" presId="urn:microsoft.com/office/officeart/2018/2/layout/IconVerticalSolidList"/>
    <dgm:cxn modelId="{E7655CCD-9BB5-4261-91E7-CB6C53F7C343}" type="presParOf" srcId="{DB490812-FC8C-494A-9BA8-0E4C198363A3}" destId="{6E42796E-0DF3-4F43-9B57-03D1F6BD499E}" srcOrd="1" destOrd="0" presId="urn:microsoft.com/office/officeart/2018/2/layout/IconVerticalSolidList"/>
    <dgm:cxn modelId="{358B1DCA-04CF-43AA-9ED6-CCDBF92B41BD}" type="presParOf" srcId="{DB490812-FC8C-494A-9BA8-0E4C198363A3}" destId="{05821728-E82A-43E9-8806-FA531BFB0BDF}" srcOrd="2" destOrd="0" presId="urn:microsoft.com/office/officeart/2018/2/layout/IconVerticalSolidList"/>
    <dgm:cxn modelId="{E624EE4F-244F-45D0-AFCB-F8D5AADFC300}" type="presParOf" srcId="{DB490812-FC8C-494A-9BA8-0E4C198363A3}" destId="{601BAB54-CBF0-4DAF-802D-BAF764FB81D1}" srcOrd="3" destOrd="0" presId="urn:microsoft.com/office/officeart/2018/2/layout/IconVerticalSolidList"/>
    <dgm:cxn modelId="{80DBE608-3AA9-4658-ACF8-1359B2DEFCF3}" type="presParOf" srcId="{E84786FE-130D-4626-B8FB-C1C146A3B54C}" destId="{8866FA74-5740-448C-97CA-1B3A521CD48C}" srcOrd="1" destOrd="0" presId="urn:microsoft.com/office/officeart/2018/2/layout/IconVerticalSolidList"/>
    <dgm:cxn modelId="{1E51310D-6E58-443B-A1A4-1AC58DDF59B2}" type="presParOf" srcId="{E84786FE-130D-4626-B8FB-C1C146A3B54C}" destId="{D938988D-1855-461E-8F89-D75D4D031941}" srcOrd="2" destOrd="0" presId="urn:microsoft.com/office/officeart/2018/2/layout/IconVerticalSolidList"/>
    <dgm:cxn modelId="{53DA31DD-CBE4-4F70-B2D3-CF351C9DD320}" type="presParOf" srcId="{D938988D-1855-461E-8F89-D75D4D031941}" destId="{BEDE2F06-A357-467F-A67B-DA5C3B9D4A61}" srcOrd="0" destOrd="0" presId="urn:microsoft.com/office/officeart/2018/2/layout/IconVerticalSolidList"/>
    <dgm:cxn modelId="{2191BE4E-78CE-4604-911A-23794FE035B7}" type="presParOf" srcId="{D938988D-1855-461E-8F89-D75D4D031941}" destId="{00893A86-5770-4018-8E46-54C8A2C8D89E}" srcOrd="1" destOrd="0" presId="urn:microsoft.com/office/officeart/2018/2/layout/IconVerticalSolidList"/>
    <dgm:cxn modelId="{BB280F9D-70DF-4450-B207-BE128498548C}" type="presParOf" srcId="{D938988D-1855-461E-8F89-D75D4D031941}" destId="{694C7E19-FCE0-4925-9B86-7BE607DC8195}" srcOrd="2" destOrd="0" presId="urn:microsoft.com/office/officeart/2018/2/layout/IconVerticalSolidList"/>
    <dgm:cxn modelId="{2AED76AE-4A6D-4C1A-AD49-084FB22D3FC2}" type="presParOf" srcId="{D938988D-1855-461E-8F89-D75D4D031941}" destId="{85E92211-1ABC-4FCC-BC99-8CAE8038A7E9}" srcOrd="3" destOrd="0" presId="urn:microsoft.com/office/officeart/2018/2/layout/IconVerticalSolidList"/>
    <dgm:cxn modelId="{F88ADDE9-B01F-4175-BE2F-F345FA46EBD3}" type="presParOf" srcId="{E84786FE-130D-4626-B8FB-C1C146A3B54C}" destId="{2F76DE90-5F15-4163-A806-22751996AE08}" srcOrd="3" destOrd="0" presId="urn:microsoft.com/office/officeart/2018/2/layout/IconVerticalSolidList"/>
    <dgm:cxn modelId="{EFED2FC0-533F-4424-8F2E-EB97817DE748}" type="presParOf" srcId="{E84786FE-130D-4626-B8FB-C1C146A3B54C}" destId="{3ED91936-3625-4C2A-BFEB-6E00642E2BA6}" srcOrd="4" destOrd="0" presId="urn:microsoft.com/office/officeart/2018/2/layout/IconVerticalSolidList"/>
    <dgm:cxn modelId="{F34F981E-4E99-4434-A8DC-93585E09209B}" type="presParOf" srcId="{3ED91936-3625-4C2A-BFEB-6E00642E2BA6}" destId="{7FF1729A-C71E-459D-A41E-9606C21DE1CD}" srcOrd="0" destOrd="0" presId="urn:microsoft.com/office/officeart/2018/2/layout/IconVerticalSolidList"/>
    <dgm:cxn modelId="{2069841D-D281-4065-B834-66D351B3D009}" type="presParOf" srcId="{3ED91936-3625-4C2A-BFEB-6E00642E2BA6}" destId="{F182F243-67D2-4A93-AD72-00774B16ABE6}" srcOrd="1" destOrd="0" presId="urn:microsoft.com/office/officeart/2018/2/layout/IconVerticalSolidList"/>
    <dgm:cxn modelId="{35178C12-F81C-4A6A-9A2E-8592CC77A338}" type="presParOf" srcId="{3ED91936-3625-4C2A-BFEB-6E00642E2BA6}" destId="{980A0089-5D10-4CE9-A1B8-A5A626B4B9E6}" srcOrd="2" destOrd="0" presId="urn:microsoft.com/office/officeart/2018/2/layout/IconVerticalSolidList"/>
    <dgm:cxn modelId="{26F1B8A3-B8D3-4679-AE7E-183EA2BE7959}" type="presParOf" srcId="{3ED91936-3625-4C2A-BFEB-6E00642E2BA6}" destId="{2F863911-713E-4AD7-9E9F-336C12764D6C}" srcOrd="3" destOrd="0" presId="urn:microsoft.com/office/officeart/2018/2/layout/IconVerticalSolidList"/>
    <dgm:cxn modelId="{13316D66-39C8-44A8-BBD1-2DF9B55150EA}" type="presParOf" srcId="{E84786FE-130D-4626-B8FB-C1C146A3B54C}" destId="{EB1052B1-8CBD-49C2-B388-976EBE6AB7FD}" srcOrd="5" destOrd="0" presId="urn:microsoft.com/office/officeart/2018/2/layout/IconVerticalSolidList"/>
    <dgm:cxn modelId="{C2836830-9B13-4F70-8225-953FEA3DDC21}" type="presParOf" srcId="{E84786FE-130D-4626-B8FB-C1C146A3B54C}" destId="{E6F3FEF7-46D1-448D-9FF4-44F9A18C348D}" srcOrd="6" destOrd="0" presId="urn:microsoft.com/office/officeart/2018/2/layout/IconVerticalSolidList"/>
    <dgm:cxn modelId="{38EF0A23-5B63-4B1D-BFDD-CA67D553E133}" type="presParOf" srcId="{E6F3FEF7-46D1-448D-9FF4-44F9A18C348D}" destId="{669C366F-F562-4E99-9347-F940307CF56F}" srcOrd="0" destOrd="0" presId="urn:microsoft.com/office/officeart/2018/2/layout/IconVerticalSolidList"/>
    <dgm:cxn modelId="{4B820700-8E2B-4F23-8A20-1FB4362E88BC}" type="presParOf" srcId="{E6F3FEF7-46D1-448D-9FF4-44F9A18C348D}" destId="{FF4FE927-4A38-48DA-B574-4B113070FF5C}" srcOrd="1" destOrd="0" presId="urn:microsoft.com/office/officeart/2018/2/layout/IconVerticalSolidList"/>
    <dgm:cxn modelId="{C856EEF4-8D7E-4F29-8EEC-7E097A544F7F}" type="presParOf" srcId="{E6F3FEF7-46D1-448D-9FF4-44F9A18C348D}" destId="{E8813063-A511-4FEF-BA3B-D6780CEC99BA}" srcOrd="2" destOrd="0" presId="urn:microsoft.com/office/officeart/2018/2/layout/IconVerticalSolidList"/>
    <dgm:cxn modelId="{C889C99A-DF48-4E53-B33F-C3A97A6EE979}" type="presParOf" srcId="{E6F3FEF7-46D1-448D-9FF4-44F9A18C348D}" destId="{9F5D9C19-9026-4DE6-B0DA-D1D68B3D8B8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93D9D7-812B-4043-8545-B1B23217FDB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0DBC2EF-53AB-49DF-9E1F-BD4ABC87A947}">
      <dgm:prSet/>
      <dgm:spPr/>
      <dgm:t>
        <a:bodyPr/>
        <a:lstStyle/>
        <a:p>
          <a:pPr>
            <a:lnSpc>
              <a:spcPct val="100000"/>
            </a:lnSpc>
          </a:pPr>
          <a:r>
            <a:rPr lang="en-GB" b="0"/>
            <a:t>UML is a standard visual modeling language </a:t>
          </a:r>
          <a:endParaRPr lang="en-US"/>
        </a:p>
      </dgm:t>
    </dgm:pt>
    <dgm:pt modelId="{EF0E1A90-9EC6-4C1D-A481-0B188894DED4}" type="parTrans" cxnId="{2910DEC9-C0B2-4B7D-90EE-A7299C6CCF30}">
      <dgm:prSet/>
      <dgm:spPr/>
      <dgm:t>
        <a:bodyPr/>
        <a:lstStyle/>
        <a:p>
          <a:endParaRPr lang="en-US"/>
        </a:p>
      </dgm:t>
    </dgm:pt>
    <dgm:pt modelId="{777500CF-4897-45AB-9354-A168CCC93A4C}" type="sibTrans" cxnId="{2910DEC9-C0B2-4B7D-90EE-A7299C6CCF30}">
      <dgm:prSet/>
      <dgm:spPr/>
      <dgm:t>
        <a:bodyPr/>
        <a:lstStyle/>
        <a:p>
          <a:endParaRPr lang="en-US"/>
        </a:p>
      </dgm:t>
    </dgm:pt>
    <dgm:pt modelId="{A84A9DE1-6DE0-48FC-97B6-AACADA12E80C}">
      <dgm:prSet/>
      <dgm:spPr/>
      <dgm:t>
        <a:bodyPr/>
        <a:lstStyle/>
        <a:p>
          <a:pPr>
            <a:lnSpc>
              <a:spcPct val="100000"/>
            </a:lnSpc>
          </a:pPr>
          <a:r>
            <a:rPr lang="en-GB" b="0"/>
            <a:t>UML can be applied to diverse </a:t>
          </a:r>
          <a:r>
            <a:rPr lang="en-GB" b="1"/>
            <a:t>application domains</a:t>
          </a:r>
          <a:endParaRPr lang="en-US"/>
        </a:p>
      </dgm:t>
    </dgm:pt>
    <dgm:pt modelId="{9AF01970-FE2C-4B0C-9FBB-C14BBD032278}" type="parTrans" cxnId="{3E05B703-53E4-4EA4-B32D-452CAF2043F0}">
      <dgm:prSet/>
      <dgm:spPr/>
      <dgm:t>
        <a:bodyPr/>
        <a:lstStyle/>
        <a:p>
          <a:endParaRPr lang="en-US"/>
        </a:p>
      </dgm:t>
    </dgm:pt>
    <dgm:pt modelId="{8AD3E3AF-ECCC-45B2-B529-592D09C65A24}" type="sibTrans" cxnId="{3E05B703-53E4-4EA4-B32D-452CAF2043F0}">
      <dgm:prSet/>
      <dgm:spPr/>
      <dgm:t>
        <a:bodyPr/>
        <a:lstStyle/>
        <a:p>
          <a:endParaRPr lang="en-US"/>
        </a:p>
      </dgm:t>
    </dgm:pt>
    <dgm:pt modelId="{8EED1990-B404-410E-8106-56AC2E28C376}">
      <dgm:prSet/>
      <dgm:spPr/>
      <dgm:t>
        <a:bodyPr/>
        <a:lstStyle/>
        <a:p>
          <a:pPr>
            <a:lnSpc>
              <a:spcPct val="100000"/>
            </a:lnSpc>
          </a:pPr>
          <a:r>
            <a:rPr lang="en-GB" b="0" dirty="0"/>
            <a:t>UML is not a </a:t>
          </a:r>
          <a:r>
            <a:rPr lang="en-GB" b="1" dirty="0"/>
            <a:t>software development process</a:t>
          </a:r>
          <a:endParaRPr lang="en-US" dirty="0"/>
        </a:p>
      </dgm:t>
    </dgm:pt>
    <dgm:pt modelId="{E2E18E5C-C7CB-4BB1-BAC1-FD32C2F773E2}" type="parTrans" cxnId="{28B6A09A-B2F9-4254-A3FA-07821AAECC64}">
      <dgm:prSet/>
      <dgm:spPr/>
      <dgm:t>
        <a:bodyPr/>
        <a:lstStyle/>
        <a:p>
          <a:endParaRPr lang="en-US"/>
        </a:p>
      </dgm:t>
    </dgm:pt>
    <dgm:pt modelId="{C36147DA-56E5-4A1E-8DEC-5BF1BD321767}" type="sibTrans" cxnId="{28B6A09A-B2F9-4254-A3FA-07821AAECC64}">
      <dgm:prSet/>
      <dgm:spPr/>
      <dgm:t>
        <a:bodyPr/>
        <a:lstStyle/>
        <a:p>
          <a:endParaRPr lang="en-US"/>
        </a:p>
      </dgm:t>
    </dgm:pt>
    <dgm:pt modelId="{B479E6DD-780D-42E3-8105-6714A6F4D318}">
      <dgm:prSet/>
      <dgm:spPr/>
      <dgm:t>
        <a:bodyPr/>
        <a:lstStyle/>
        <a:p>
          <a:pPr>
            <a:lnSpc>
              <a:spcPct val="100000"/>
            </a:lnSpc>
          </a:pPr>
          <a:r>
            <a:rPr lang="en-GB" b="0" dirty="0"/>
            <a:t>provides guidance as to the order of a team’s activities</a:t>
          </a:r>
          <a:endParaRPr lang="en-US" dirty="0"/>
        </a:p>
      </dgm:t>
    </dgm:pt>
    <dgm:pt modelId="{F6B11271-58E4-4259-9A9E-A3A27E3156B4}" type="parTrans" cxnId="{EAD61602-D9FA-447B-B142-4300D1267FCC}">
      <dgm:prSet/>
      <dgm:spPr/>
      <dgm:t>
        <a:bodyPr/>
        <a:lstStyle/>
        <a:p>
          <a:endParaRPr lang="en-US"/>
        </a:p>
      </dgm:t>
    </dgm:pt>
    <dgm:pt modelId="{8A89AB71-91A7-48CD-9301-F0DC5DA199A1}" type="sibTrans" cxnId="{EAD61602-D9FA-447B-B142-4300D1267FCC}">
      <dgm:prSet/>
      <dgm:spPr/>
      <dgm:t>
        <a:bodyPr/>
        <a:lstStyle/>
        <a:p>
          <a:endParaRPr lang="en-US"/>
        </a:p>
      </dgm:t>
    </dgm:pt>
    <dgm:pt modelId="{64EBCE9D-2975-43ED-A258-A8936386B0E8}">
      <dgm:prSet/>
      <dgm:spPr/>
      <dgm:t>
        <a:bodyPr/>
        <a:lstStyle/>
        <a:p>
          <a:pPr>
            <a:lnSpc>
              <a:spcPct val="100000"/>
            </a:lnSpc>
          </a:pPr>
          <a:r>
            <a:rPr lang="en-GB" b="0"/>
            <a:t>specifies what artifacts should be developed</a:t>
          </a:r>
          <a:endParaRPr lang="en-US"/>
        </a:p>
      </dgm:t>
    </dgm:pt>
    <dgm:pt modelId="{5BFDE6D5-191C-4854-BFBB-5FB21384F488}" type="parTrans" cxnId="{57364535-420F-4160-BA10-31756F03E091}">
      <dgm:prSet/>
      <dgm:spPr/>
      <dgm:t>
        <a:bodyPr/>
        <a:lstStyle/>
        <a:p>
          <a:endParaRPr lang="en-US"/>
        </a:p>
      </dgm:t>
    </dgm:pt>
    <dgm:pt modelId="{77295D74-9CCA-44B8-B99E-DBB2C43B66F1}" type="sibTrans" cxnId="{57364535-420F-4160-BA10-31756F03E091}">
      <dgm:prSet/>
      <dgm:spPr/>
      <dgm:t>
        <a:bodyPr/>
        <a:lstStyle/>
        <a:p>
          <a:endParaRPr lang="en-US"/>
        </a:p>
      </dgm:t>
    </dgm:pt>
    <dgm:pt modelId="{89AB6CBD-7AC1-40C0-95A6-E58972E6DD70}">
      <dgm:prSet/>
      <dgm:spPr/>
      <dgm:t>
        <a:bodyPr/>
        <a:lstStyle/>
        <a:p>
          <a:pPr>
            <a:lnSpc>
              <a:spcPct val="100000"/>
            </a:lnSpc>
          </a:pPr>
          <a:r>
            <a:rPr lang="en-GB" b="0" dirty="0"/>
            <a:t>directs the tasks of individual developers</a:t>
          </a:r>
          <a:endParaRPr lang="en-US" dirty="0"/>
        </a:p>
      </dgm:t>
    </dgm:pt>
    <dgm:pt modelId="{E359E06D-9EA8-442F-AA20-B153F5A3C4C8}" type="parTrans" cxnId="{3514792F-374D-4515-B1DC-425321C9B910}">
      <dgm:prSet/>
      <dgm:spPr/>
      <dgm:t>
        <a:bodyPr/>
        <a:lstStyle/>
        <a:p>
          <a:endParaRPr lang="en-US"/>
        </a:p>
      </dgm:t>
    </dgm:pt>
    <dgm:pt modelId="{CA5F3CBD-E285-4ABC-9051-2FCB9B29470E}" type="sibTrans" cxnId="{3514792F-374D-4515-B1DC-425321C9B910}">
      <dgm:prSet/>
      <dgm:spPr/>
      <dgm:t>
        <a:bodyPr/>
        <a:lstStyle/>
        <a:p>
          <a:endParaRPr lang="en-US"/>
        </a:p>
      </dgm:t>
    </dgm:pt>
    <dgm:pt modelId="{E0BEA2B5-6086-F643-B7A8-0CBE316B7254}">
      <dgm:prSet/>
      <dgm:spPr/>
      <dgm:t>
        <a:bodyPr/>
        <a:lstStyle/>
        <a:p>
          <a:pPr>
            <a:lnSpc>
              <a:spcPct val="100000"/>
            </a:lnSpc>
          </a:pPr>
          <a:r>
            <a:rPr lang="en-GB" b="0" i="0" dirty="0"/>
            <a:t>current version of the </a:t>
          </a:r>
          <a:r>
            <a:rPr lang="en-GB" b="1" i="0" dirty="0"/>
            <a:t>Unified </a:t>
          </a:r>
          <a:r>
            <a:rPr lang="en-GB" b="1" i="0" dirty="0" err="1"/>
            <a:t>Modeling</a:t>
          </a:r>
          <a:r>
            <a:rPr lang="en-GB" b="1" i="0" dirty="0"/>
            <a:t> Language™</a:t>
          </a:r>
          <a:r>
            <a:rPr lang="en-GB" b="0" i="0" dirty="0"/>
            <a:t> is </a:t>
          </a:r>
          <a:r>
            <a:rPr lang="en-GB" b="1" i="0" dirty="0"/>
            <a:t>UML 2.5</a:t>
          </a:r>
          <a:endParaRPr lang="en-US" dirty="0"/>
        </a:p>
      </dgm:t>
    </dgm:pt>
    <dgm:pt modelId="{202DCB52-69C3-484B-8DE3-372B7D6E444D}" type="parTrans" cxnId="{2077249E-F23A-914A-8716-08FC5AFECB50}">
      <dgm:prSet/>
      <dgm:spPr/>
      <dgm:t>
        <a:bodyPr/>
        <a:lstStyle/>
        <a:p>
          <a:endParaRPr lang="en-GB"/>
        </a:p>
      </dgm:t>
    </dgm:pt>
    <dgm:pt modelId="{A88FBCC7-867E-5B45-A9FA-38FA18D531A4}" type="sibTrans" cxnId="{2077249E-F23A-914A-8716-08FC5AFECB50}">
      <dgm:prSet/>
      <dgm:spPr/>
      <dgm:t>
        <a:bodyPr/>
        <a:lstStyle/>
        <a:p>
          <a:endParaRPr lang="en-GB"/>
        </a:p>
      </dgm:t>
    </dgm:pt>
    <dgm:pt modelId="{3EB3371C-3AB5-41AE-A1A9-D2067B5AF355}" type="pres">
      <dgm:prSet presAssocID="{E593D9D7-812B-4043-8545-B1B23217FDB4}" presName="root" presStyleCnt="0">
        <dgm:presLayoutVars>
          <dgm:dir/>
          <dgm:resizeHandles val="exact"/>
        </dgm:presLayoutVars>
      </dgm:prSet>
      <dgm:spPr/>
    </dgm:pt>
    <dgm:pt modelId="{ECE7EE25-F076-4E00-BFEE-01DD9820765D}" type="pres">
      <dgm:prSet presAssocID="{80DBC2EF-53AB-49DF-9E1F-BD4ABC87A947}" presName="compNode" presStyleCnt="0"/>
      <dgm:spPr/>
    </dgm:pt>
    <dgm:pt modelId="{CF7EFDC2-BDA0-437B-867C-E828C48420B8}" type="pres">
      <dgm:prSet presAssocID="{80DBC2EF-53AB-49DF-9E1F-BD4ABC87A947}" presName="bgRect" presStyleLbl="bgShp" presStyleIdx="0" presStyleCnt="7"/>
      <dgm:spPr/>
    </dgm:pt>
    <dgm:pt modelId="{8BF9F22F-511A-4EC6-B21A-68D51362E5A9}" type="pres">
      <dgm:prSet presAssocID="{80DBC2EF-53AB-49DF-9E1F-BD4ABC87A947}"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D4F2FCEB-B334-4D5E-B592-CB9CB3EB4177}" type="pres">
      <dgm:prSet presAssocID="{80DBC2EF-53AB-49DF-9E1F-BD4ABC87A947}" presName="spaceRect" presStyleCnt="0"/>
      <dgm:spPr/>
    </dgm:pt>
    <dgm:pt modelId="{761267A4-5FBD-4B91-9162-628A18DE6561}" type="pres">
      <dgm:prSet presAssocID="{80DBC2EF-53AB-49DF-9E1F-BD4ABC87A947}" presName="parTx" presStyleLbl="revTx" presStyleIdx="0" presStyleCnt="7">
        <dgm:presLayoutVars>
          <dgm:chMax val="0"/>
          <dgm:chPref val="0"/>
        </dgm:presLayoutVars>
      </dgm:prSet>
      <dgm:spPr/>
    </dgm:pt>
    <dgm:pt modelId="{57CA638A-F22F-4B3F-BE4D-8813BC958DE6}" type="pres">
      <dgm:prSet presAssocID="{777500CF-4897-45AB-9354-A168CCC93A4C}" presName="sibTrans" presStyleCnt="0"/>
      <dgm:spPr/>
    </dgm:pt>
    <dgm:pt modelId="{C3447211-51A1-4B9B-AB7B-CDC33EAB8EC2}" type="pres">
      <dgm:prSet presAssocID="{A84A9DE1-6DE0-48FC-97B6-AACADA12E80C}" presName="compNode" presStyleCnt="0"/>
      <dgm:spPr/>
    </dgm:pt>
    <dgm:pt modelId="{EDFD0AFD-0087-4956-86EE-EB7735B0C28B}" type="pres">
      <dgm:prSet presAssocID="{A84A9DE1-6DE0-48FC-97B6-AACADA12E80C}" presName="bgRect" presStyleLbl="bgShp" presStyleIdx="1" presStyleCnt="7"/>
      <dgm:spPr/>
    </dgm:pt>
    <dgm:pt modelId="{0B5356F0-E6AF-4883-B02D-32A09310F2AD}" type="pres">
      <dgm:prSet presAssocID="{A84A9DE1-6DE0-48FC-97B6-AACADA12E80C}"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F4AC5DFD-074A-44B1-BE90-2C54814737FB}" type="pres">
      <dgm:prSet presAssocID="{A84A9DE1-6DE0-48FC-97B6-AACADA12E80C}" presName="spaceRect" presStyleCnt="0"/>
      <dgm:spPr/>
    </dgm:pt>
    <dgm:pt modelId="{C21FC8D2-F018-47BA-9F51-9ED737D98A50}" type="pres">
      <dgm:prSet presAssocID="{A84A9DE1-6DE0-48FC-97B6-AACADA12E80C}" presName="parTx" presStyleLbl="revTx" presStyleIdx="1" presStyleCnt="7">
        <dgm:presLayoutVars>
          <dgm:chMax val="0"/>
          <dgm:chPref val="0"/>
        </dgm:presLayoutVars>
      </dgm:prSet>
      <dgm:spPr/>
    </dgm:pt>
    <dgm:pt modelId="{0375EE01-9ABE-4C18-A0D2-4EE9C4321B99}" type="pres">
      <dgm:prSet presAssocID="{8AD3E3AF-ECCC-45B2-B529-592D09C65A24}" presName="sibTrans" presStyleCnt="0"/>
      <dgm:spPr/>
    </dgm:pt>
    <dgm:pt modelId="{4AB522FF-DF98-4A16-97CA-4D100C5AFAD1}" type="pres">
      <dgm:prSet presAssocID="{8EED1990-B404-410E-8106-56AC2E28C376}" presName="compNode" presStyleCnt="0"/>
      <dgm:spPr/>
    </dgm:pt>
    <dgm:pt modelId="{62763541-03EB-4A84-BF2D-2FF301D4ACA1}" type="pres">
      <dgm:prSet presAssocID="{8EED1990-B404-410E-8106-56AC2E28C376}" presName="bgRect" presStyleLbl="bgShp" presStyleIdx="2" presStyleCnt="7"/>
      <dgm:spPr/>
    </dgm:pt>
    <dgm:pt modelId="{A094EC97-7591-4E92-8D1E-4BDF18D8801F}" type="pres">
      <dgm:prSet presAssocID="{8EED1990-B404-410E-8106-56AC2E28C376}"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C31B0092-6404-4ACB-8B14-CE85E12728D7}" type="pres">
      <dgm:prSet presAssocID="{8EED1990-B404-410E-8106-56AC2E28C376}" presName="spaceRect" presStyleCnt="0"/>
      <dgm:spPr/>
    </dgm:pt>
    <dgm:pt modelId="{740E7193-21E2-46FA-AD6D-C9BCE0587330}" type="pres">
      <dgm:prSet presAssocID="{8EED1990-B404-410E-8106-56AC2E28C376}" presName="parTx" presStyleLbl="revTx" presStyleIdx="2" presStyleCnt="7">
        <dgm:presLayoutVars>
          <dgm:chMax val="0"/>
          <dgm:chPref val="0"/>
        </dgm:presLayoutVars>
      </dgm:prSet>
      <dgm:spPr/>
    </dgm:pt>
    <dgm:pt modelId="{A6A1A953-1938-4E02-A23E-FC4E18412EA8}" type="pres">
      <dgm:prSet presAssocID="{C36147DA-56E5-4A1E-8DEC-5BF1BD321767}" presName="sibTrans" presStyleCnt="0"/>
      <dgm:spPr/>
    </dgm:pt>
    <dgm:pt modelId="{DB921142-7B41-4194-A75D-BB825EC9EF89}" type="pres">
      <dgm:prSet presAssocID="{B479E6DD-780D-42E3-8105-6714A6F4D318}" presName="compNode" presStyleCnt="0"/>
      <dgm:spPr/>
    </dgm:pt>
    <dgm:pt modelId="{E548EE24-953C-44B7-A4C7-8FE99CD0AA49}" type="pres">
      <dgm:prSet presAssocID="{B479E6DD-780D-42E3-8105-6714A6F4D318}" presName="bgRect" presStyleLbl="bgShp" presStyleIdx="3" presStyleCnt="7"/>
      <dgm:spPr/>
    </dgm:pt>
    <dgm:pt modelId="{6A2DB1F6-0A5D-4346-8572-CFC004D2A997}" type="pres">
      <dgm:prSet presAssocID="{B479E6DD-780D-42E3-8105-6714A6F4D318}"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erarchy"/>
        </a:ext>
      </dgm:extLst>
    </dgm:pt>
    <dgm:pt modelId="{069EEA22-2D28-4254-947C-3B8B772817B6}" type="pres">
      <dgm:prSet presAssocID="{B479E6DD-780D-42E3-8105-6714A6F4D318}" presName="spaceRect" presStyleCnt="0"/>
      <dgm:spPr/>
    </dgm:pt>
    <dgm:pt modelId="{0740B652-7E39-4D67-A80E-751AD85F1C84}" type="pres">
      <dgm:prSet presAssocID="{B479E6DD-780D-42E3-8105-6714A6F4D318}" presName="parTx" presStyleLbl="revTx" presStyleIdx="3" presStyleCnt="7">
        <dgm:presLayoutVars>
          <dgm:chMax val="0"/>
          <dgm:chPref val="0"/>
        </dgm:presLayoutVars>
      </dgm:prSet>
      <dgm:spPr/>
    </dgm:pt>
    <dgm:pt modelId="{259C76DA-1C0B-46C0-A983-81E24EBC898C}" type="pres">
      <dgm:prSet presAssocID="{8A89AB71-91A7-48CD-9301-F0DC5DA199A1}" presName="sibTrans" presStyleCnt="0"/>
      <dgm:spPr/>
    </dgm:pt>
    <dgm:pt modelId="{A8F7F637-BA84-4D52-BCBC-CBDF3067796E}" type="pres">
      <dgm:prSet presAssocID="{64EBCE9D-2975-43ED-A258-A8936386B0E8}" presName="compNode" presStyleCnt="0"/>
      <dgm:spPr/>
    </dgm:pt>
    <dgm:pt modelId="{94F8BFE7-2C7B-42A8-AB64-4514D0390328}" type="pres">
      <dgm:prSet presAssocID="{64EBCE9D-2975-43ED-A258-A8936386B0E8}" presName="bgRect" presStyleLbl="bgShp" presStyleIdx="4" presStyleCnt="7"/>
      <dgm:spPr/>
    </dgm:pt>
    <dgm:pt modelId="{00633FD8-CC81-4766-9FD2-F8C9C98FFF0E}" type="pres">
      <dgm:prSet presAssocID="{64EBCE9D-2975-43ED-A258-A8936386B0E8}"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ick"/>
        </a:ext>
      </dgm:extLst>
    </dgm:pt>
    <dgm:pt modelId="{627C8668-ABDB-4ED0-8201-558C82F6B5D7}" type="pres">
      <dgm:prSet presAssocID="{64EBCE9D-2975-43ED-A258-A8936386B0E8}" presName="spaceRect" presStyleCnt="0"/>
      <dgm:spPr/>
    </dgm:pt>
    <dgm:pt modelId="{D2732696-83FE-4433-82DA-08DF8E15B484}" type="pres">
      <dgm:prSet presAssocID="{64EBCE9D-2975-43ED-A258-A8936386B0E8}" presName="parTx" presStyleLbl="revTx" presStyleIdx="4" presStyleCnt="7">
        <dgm:presLayoutVars>
          <dgm:chMax val="0"/>
          <dgm:chPref val="0"/>
        </dgm:presLayoutVars>
      </dgm:prSet>
      <dgm:spPr/>
    </dgm:pt>
    <dgm:pt modelId="{2F4CB5C8-A797-4C2B-9102-2AB7005F59FB}" type="pres">
      <dgm:prSet presAssocID="{77295D74-9CCA-44B8-B99E-DBB2C43B66F1}" presName="sibTrans" presStyleCnt="0"/>
      <dgm:spPr/>
    </dgm:pt>
    <dgm:pt modelId="{DF161D75-F72B-458A-8E44-60E9A24E31DC}" type="pres">
      <dgm:prSet presAssocID="{89AB6CBD-7AC1-40C0-95A6-E58972E6DD70}" presName="compNode" presStyleCnt="0"/>
      <dgm:spPr/>
    </dgm:pt>
    <dgm:pt modelId="{A618791D-3846-44C5-9497-D07DD178DD1C}" type="pres">
      <dgm:prSet presAssocID="{89AB6CBD-7AC1-40C0-95A6-E58972E6DD70}" presName="bgRect" presStyleLbl="bgShp" presStyleIdx="5" presStyleCnt="7"/>
      <dgm:spPr/>
    </dgm:pt>
    <dgm:pt modelId="{08462537-B42C-4215-B445-521DB1ADD417}" type="pres">
      <dgm:prSet presAssocID="{89AB6CBD-7AC1-40C0-95A6-E58972E6DD70}"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User"/>
        </a:ext>
      </dgm:extLst>
    </dgm:pt>
    <dgm:pt modelId="{5A7ECDE6-9E56-4536-88FC-066FE7F1F51A}" type="pres">
      <dgm:prSet presAssocID="{89AB6CBD-7AC1-40C0-95A6-E58972E6DD70}" presName="spaceRect" presStyleCnt="0"/>
      <dgm:spPr/>
    </dgm:pt>
    <dgm:pt modelId="{272EAF2A-0366-4600-9DA9-B437174237E7}" type="pres">
      <dgm:prSet presAssocID="{89AB6CBD-7AC1-40C0-95A6-E58972E6DD70}" presName="parTx" presStyleLbl="revTx" presStyleIdx="5" presStyleCnt="7">
        <dgm:presLayoutVars>
          <dgm:chMax val="0"/>
          <dgm:chPref val="0"/>
        </dgm:presLayoutVars>
      </dgm:prSet>
      <dgm:spPr/>
    </dgm:pt>
    <dgm:pt modelId="{2CC503C7-8952-644A-9706-FE5B536ECF22}" type="pres">
      <dgm:prSet presAssocID="{CA5F3CBD-E285-4ABC-9051-2FCB9B29470E}" presName="sibTrans" presStyleCnt="0"/>
      <dgm:spPr/>
    </dgm:pt>
    <dgm:pt modelId="{CCB46EDA-0F17-524F-BEE6-8D1A4CEF6654}" type="pres">
      <dgm:prSet presAssocID="{E0BEA2B5-6086-F643-B7A8-0CBE316B7254}" presName="compNode" presStyleCnt="0"/>
      <dgm:spPr/>
    </dgm:pt>
    <dgm:pt modelId="{BCF9752E-AFF9-664C-839D-89E81F98131D}" type="pres">
      <dgm:prSet presAssocID="{E0BEA2B5-6086-F643-B7A8-0CBE316B7254}" presName="bgRect" presStyleLbl="bgShp" presStyleIdx="6" presStyleCnt="7"/>
      <dgm:spPr/>
    </dgm:pt>
    <dgm:pt modelId="{8A7C9DBD-084A-514B-8C15-1FCBB1659FE7}" type="pres">
      <dgm:prSet presAssocID="{E0BEA2B5-6086-F643-B7A8-0CBE316B7254}" presName="iconRect" presStyleLbl="node1" presStyleIdx="6" presStyleCnt="7"/>
      <dgm:spPr/>
    </dgm:pt>
    <dgm:pt modelId="{75CAA8A4-485C-DA47-BBF6-02FB9049D884}" type="pres">
      <dgm:prSet presAssocID="{E0BEA2B5-6086-F643-B7A8-0CBE316B7254}" presName="spaceRect" presStyleCnt="0"/>
      <dgm:spPr/>
    </dgm:pt>
    <dgm:pt modelId="{DEF7BDA9-EAAB-374F-BEE4-FE2B71463366}" type="pres">
      <dgm:prSet presAssocID="{E0BEA2B5-6086-F643-B7A8-0CBE316B7254}" presName="parTx" presStyleLbl="revTx" presStyleIdx="6" presStyleCnt="7">
        <dgm:presLayoutVars>
          <dgm:chMax val="0"/>
          <dgm:chPref val="0"/>
        </dgm:presLayoutVars>
      </dgm:prSet>
      <dgm:spPr/>
    </dgm:pt>
  </dgm:ptLst>
  <dgm:cxnLst>
    <dgm:cxn modelId="{EAD61602-D9FA-447B-B142-4300D1267FCC}" srcId="{E593D9D7-812B-4043-8545-B1B23217FDB4}" destId="{B479E6DD-780D-42E3-8105-6714A6F4D318}" srcOrd="3" destOrd="0" parTransId="{F6B11271-58E4-4259-9A9E-A3A27E3156B4}" sibTransId="{8A89AB71-91A7-48CD-9301-F0DC5DA199A1}"/>
    <dgm:cxn modelId="{3E05B703-53E4-4EA4-B32D-452CAF2043F0}" srcId="{E593D9D7-812B-4043-8545-B1B23217FDB4}" destId="{A84A9DE1-6DE0-48FC-97B6-AACADA12E80C}" srcOrd="1" destOrd="0" parTransId="{9AF01970-FE2C-4B0C-9FBB-C14BBD032278}" sibTransId="{8AD3E3AF-ECCC-45B2-B529-592D09C65A24}"/>
    <dgm:cxn modelId="{93E57E1A-7853-461D-8F81-C902093431E2}" type="presOf" srcId="{E593D9D7-812B-4043-8545-B1B23217FDB4}" destId="{3EB3371C-3AB5-41AE-A1A9-D2067B5AF355}" srcOrd="0" destOrd="0" presId="urn:microsoft.com/office/officeart/2018/2/layout/IconVerticalSolidList"/>
    <dgm:cxn modelId="{E64E6E28-0EAF-42D2-A5B3-9F83DAED2A5C}" type="presOf" srcId="{B479E6DD-780D-42E3-8105-6714A6F4D318}" destId="{0740B652-7E39-4D67-A80E-751AD85F1C84}" srcOrd="0" destOrd="0" presId="urn:microsoft.com/office/officeart/2018/2/layout/IconVerticalSolidList"/>
    <dgm:cxn modelId="{3514792F-374D-4515-B1DC-425321C9B910}" srcId="{E593D9D7-812B-4043-8545-B1B23217FDB4}" destId="{89AB6CBD-7AC1-40C0-95A6-E58972E6DD70}" srcOrd="5" destOrd="0" parTransId="{E359E06D-9EA8-442F-AA20-B153F5A3C4C8}" sibTransId="{CA5F3CBD-E285-4ABC-9051-2FCB9B29470E}"/>
    <dgm:cxn modelId="{5F624333-AC12-4C08-B4F0-DB41D7027DA5}" type="presOf" srcId="{A84A9DE1-6DE0-48FC-97B6-AACADA12E80C}" destId="{C21FC8D2-F018-47BA-9F51-9ED737D98A50}" srcOrd="0" destOrd="0" presId="urn:microsoft.com/office/officeart/2018/2/layout/IconVerticalSolidList"/>
    <dgm:cxn modelId="{57364535-420F-4160-BA10-31756F03E091}" srcId="{E593D9D7-812B-4043-8545-B1B23217FDB4}" destId="{64EBCE9D-2975-43ED-A258-A8936386B0E8}" srcOrd="4" destOrd="0" parTransId="{5BFDE6D5-191C-4854-BFBB-5FB21384F488}" sibTransId="{77295D74-9CCA-44B8-B99E-DBB2C43B66F1}"/>
    <dgm:cxn modelId="{057FA33B-F2C8-4145-A7E8-93E13D6BB4D1}" type="presOf" srcId="{80DBC2EF-53AB-49DF-9E1F-BD4ABC87A947}" destId="{761267A4-5FBD-4B91-9162-628A18DE6561}" srcOrd="0" destOrd="0" presId="urn:microsoft.com/office/officeart/2018/2/layout/IconVerticalSolidList"/>
    <dgm:cxn modelId="{2DC1A94E-1028-4E43-B4AA-AD3A5115B293}" type="presOf" srcId="{E0BEA2B5-6086-F643-B7A8-0CBE316B7254}" destId="{DEF7BDA9-EAAB-374F-BEE4-FE2B71463366}" srcOrd="0" destOrd="0" presId="urn:microsoft.com/office/officeart/2018/2/layout/IconVerticalSolidList"/>
    <dgm:cxn modelId="{28B6A09A-B2F9-4254-A3FA-07821AAECC64}" srcId="{E593D9D7-812B-4043-8545-B1B23217FDB4}" destId="{8EED1990-B404-410E-8106-56AC2E28C376}" srcOrd="2" destOrd="0" parTransId="{E2E18E5C-C7CB-4BB1-BAC1-FD32C2F773E2}" sibTransId="{C36147DA-56E5-4A1E-8DEC-5BF1BD321767}"/>
    <dgm:cxn modelId="{2077249E-F23A-914A-8716-08FC5AFECB50}" srcId="{E593D9D7-812B-4043-8545-B1B23217FDB4}" destId="{E0BEA2B5-6086-F643-B7A8-0CBE316B7254}" srcOrd="6" destOrd="0" parTransId="{202DCB52-69C3-484B-8DE3-372B7D6E444D}" sibTransId="{A88FBCC7-867E-5B45-A9FA-38FA18D531A4}"/>
    <dgm:cxn modelId="{2910DEC9-C0B2-4B7D-90EE-A7299C6CCF30}" srcId="{E593D9D7-812B-4043-8545-B1B23217FDB4}" destId="{80DBC2EF-53AB-49DF-9E1F-BD4ABC87A947}" srcOrd="0" destOrd="0" parTransId="{EF0E1A90-9EC6-4C1D-A481-0B188894DED4}" sibTransId="{777500CF-4897-45AB-9354-A168CCC93A4C}"/>
    <dgm:cxn modelId="{EBB761D5-5C9D-4D5F-BC2D-ED605CC2CFF6}" type="presOf" srcId="{64EBCE9D-2975-43ED-A258-A8936386B0E8}" destId="{D2732696-83FE-4433-82DA-08DF8E15B484}" srcOrd="0" destOrd="0" presId="urn:microsoft.com/office/officeart/2018/2/layout/IconVerticalSolidList"/>
    <dgm:cxn modelId="{ED930BDA-2673-45C9-BCF8-2BC81466F922}" type="presOf" srcId="{89AB6CBD-7AC1-40C0-95A6-E58972E6DD70}" destId="{272EAF2A-0366-4600-9DA9-B437174237E7}" srcOrd="0" destOrd="0" presId="urn:microsoft.com/office/officeart/2018/2/layout/IconVerticalSolidList"/>
    <dgm:cxn modelId="{68BD43DF-FA7E-4844-881A-53BE8664F97D}" type="presOf" srcId="{8EED1990-B404-410E-8106-56AC2E28C376}" destId="{740E7193-21E2-46FA-AD6D-C9BCE0587330}" srcOrd="0" destOrd="0" presId="urn:microsoft.com/office/officeart/2018/2/layout/IconVerticalSolidList"/>
    <dgm:cxn modelId="{B41BFEFE-0282-4075-8F1A-C12036B118D9}" type="presParOf" srcId="{3EB3371C-3AB5-41AE-A1A9-D2067B5AF355}" destId="{ECE7EE25-F076-4E00-BFEE-01DD9820765D}" srcOrd="0" destOrd="0" presId="urn:microsoft.com/office/officeart/2018/2/layout/IconVerticalSolidList"/>
    <dgm:cxn modelId="{94C6D674-3FB9-4D38-B44B-99679442E264}" type="presParOf" srcId="{ECE7EE25-F076-4E00-BFEE-01DD9820765D}" destId="{CF7EFDC2-BDA0-437B-867C-E828C48420B8}" srcOrd="0" destOrd="0" presId="urn:microsoft.com/office/officeart/2018/2/layout/IconVerticalSolidList"/>
    <dgm:cxn modelId="{E2FEC89E-F3A6-4D50-97CB-6E9A2A5F32BD}" type="presParOf" srcId="{ECE7EE25-F076-4E00-BFEE-01DD9820765D}" destId="{8BF9F22F-511A-4EC6-B21A-68D51362E5A9}" srcOrd="1" destOrd="0" presId="urn:microsoft.com/office/officeart/2018/2/layout/IconVerticalSolidList"/>
    <dgm:cxn modelId="{1F15B7A6-DA52-49DE-BF1E-426477847190}" type="presParOf" srcId="{ECE7EE25-F076-4E00-BFEE-01DD9820765D}" destId="{D4F2FCEB-B334-4D5E-B592-CB9CB3EB4177}" srcOrd="2" destOrd="0" presId="urn:microsoft.com/office/officeart/2018/2/layout/IconVerticalSolidList"/>
    <dgm:cxn modelId="{97333F45-499E-4E63-8400-0632187606F5}" type="presParOf" srcId="{ECE7EE25-F076-4E00-BFEE-01DD9820765D}" destId="{761267A4-5FBD-4B91-9162-628A18DE6561}" srcOrd="3" destOrd="0" presId="urn:microsoft.com/office/officeart/2018/2/layout/IconVerticalSolidList"/>
    <dgm:cxn modelId="{0FF1EF34-7E14-469C-BB63-5ABE1AF3CAE8}" type="presParOf" srcId="{3EB3371C-3AB5-41AE-A1A9-D2067B5AF355}" destId="{57CA638A-F22F-4B3F-BE4D-8813BC958DE6}" srcOrd="1" destOrd="0" presId="urn:microsoft.com/office/officeart/2018/2/layout/IconVerticalSolidList"/>
    <dgm:cxn modelId="{035A1EB3-797B-49C5-A679-79B8BA252C0B}" type="presParOf" srcId="{3EB3371C-3AB5-41AE-A1A9-D2067B5AF355}" destId="{C3447211-51A1-4B9B-AB7B-CDC33EAB8EC2}" srcOrd="2" destOrd="0" presId="urn:microsoft.com/office/officeart/2018/2/layout/IconVerticalSolidList"/>
    <dgm:cxn modelId="{4B1811C0-A740-459F-B00A-FFE79B751F6D}" type="presParOf" srcId="{C3447211-51A1-4B9B-AB7B-CDC33EAB8EC2}" destId="{EDFD0AFD-0087-4956-86EE-EB7735B0C28B}" srcOrd="0" destOrd="0" presId="urn:microsoft.com/office/officeart/2018/2/layout/IconVerticalSolidList"/>
    <dgm:cxn modelId="{750DABFE-13AC-4D0D-B69C-B67687E88740}" type="presParOf" srcId="{C3447211-51A1-4B9B-AB7B-CDC33EAB8EC2}" destId="{0B5356F0-E6AF-4883-B02D-32A09310F2AD}" srcOrd="1" destOrd="0" presId="urn:microsoft.com/office/officeart/2018/2/layout/IconVerticalSolidList"/>
    <dgm:cxn modelId="{8C681269-1401-47A1-A950-3D1FFFC8ECBF}" type="presParOf" srcId="{C3447211-51A1-4B9B-AB7B-CDC33EAB8EC2}" destId="{F4AC5DFD-074A-44B1-BE90-2C54814737FB}" srcOrd="2" destOrd="0" presId="urn:microsoft.com/office/officeart/2018/2/layout/IconVerticalSolidList"/>
    <dgm:cxn modelId="{41F43C6D-36C7-4646-A7EB-02D75F97B041}" type="presParOf" srcId="{C3447211-51A1-4B9B-AB7B-CDC33EAB8EC2}" destId="{C21FC8D2-F018-47BA-9F51-9ED737D98A50}" srcOrd="3" destOrd="0" presId="urn:microsoft.com/office/officeart/2018/2/layout/IconVerticalSolidList"/>
    <dgm:cxn modelId="{612DF6B7-F0FA-41C6-AFAA-17B2CE35BD93}" type="presParOf" srcId="{3EB3371C-3AB5-41AE-A1A9-D2067B5AF355}" destId="{0375EE01-9ABE-4C18-A0D2-4EE9C4321B99}" srcOrd="3" destOrd="0" presId="urn:microsoft.com/office/officeart/2018/2/layout/IconVerticalSolidList"/>
    <dgm:cxn modelId="{6128ACC6-41DF-4EE4-A854-310E05AEB809}" type="presParOf" srcId="{3EB3371C-3AB5-41AE-A1A9-D2067B5AF355}" destId="{4AB522FF-DF98-4A16-97CA-4D100C5AFAD1}" srcOrd="4" destOrd="0" presId="urn:microsoft.com/office/officeart/2018/2/layout/IconVerticalSolidList"/>
    <dgm:cxn modelId="{F071BE9E-A7CA-4F27-B680-9F5F01D64F41}" type="presParOf" srcId="{4AB522FF-DF98-4A16-97CA-4D100C5AFAD1}" destId="{62763541-03EB-4A84-BF2D-2FF301D4ACA1}" srcOrd="0" destOrd="0" presId="urn:microsoft.com/office/officeart/2018/2/layout/IconVerticalSolidList"/>
    <dgm:cxn modelId="{EF8914D8-BEF7-4DDC-A9E7-1A436DAE151C}" type="presParOf" srcId="{4AB522FF-DF98-4A16-97CA-4D100C5AFAD1}" destId="{A094EC97-7591-4E92-8D1E-4BDF18D8801F}" srcOrd="1" destOrd="0" presId="urn:microsoft.com/office/officeart/2018/2/layout/IconVerticalSolidList"/>
    <dgm:cxn modelId="{D46AF6FD-89C1-4936-A0CA-542638FBE32E}" type="presParOf" srcId="{4AB522FF-DF98-4A16-97CA-4D100C5AFAD1}" destId="{C31B0092-6404-4ACB-8B14-CE85E12728D7}" srcOrd="2" destOrd="0" presId="urn:microsoft.com/office/officeart/2018/2/layout/IconVerticalSolidList"/>
    <dgm:cxn modelId="{26319E89-392A-4C03-9CDE-B7849F18BDC7}" type="presParOf" srcId="{4AB522FF-DF98-4A16-97CA-4D100C5AFAD1}" destId="{740E7193-21E2-46FA-AD6D-C9BCE0587330}" srcOrd="3" destOrd="0" presId="urn:microsoft.com/office/officeart/2018/2/layout/IconVerticalSolidList"/>
    <dgm:cxn modelId="{64D86EC3-33D6-4F95-B68B-43496A890A4F}" type="presParOf" srcId="{3EB3371C-3AB5-41AE-A1A9-D2067B5AF355}" destId="{A6A1A953-1938-4E02-A23E-FC4E18412EA8}" srcOrd="5" destOrd="0" presId="urn:microsoft.com/office/officeart/2018/2/layout/IconVerticalSolidList"/>
    <dgm:cxn modelId="{FF3276FA-9B5E-4465-A774-BA3544A657FB}" type="presParOf" srcId="{3EB3371C-3AB5-41AE-A1A9-D2067B5AF355}" destId="{DB921142-7B41-4194-A75D-BB825EC9EF89}" srcOrd="6" destOrd="0" presId="urn:microsoft.com/office/officeart/2018/2/layout/IconVerticalSolidList"/>
    <dgm:cxn modelId="{B2441BA1-137E-4407-8C13-2E494C61A0EF}" type="presParOf" srcId="{DB921142-7B41-4194-A75D-BB825EC9EF89}" destId="{E548EE24-953C-44B7-A4C7-8FE99CD0AA49}" srcOrd="0" destOrd="0" presId="urn:microsoft.com/office/officeart/2018/2/layout/IconVerticalSolidList"/>
    <dgm:cxn modelId="{8FD8F8D3-4519-4A79-BE31-0E39923D08F6}" type="presParOf" srcId="{DB921142-7B41-4194-A75D-BB825EC9EF89}" destId="{6A2DB1F6-0A5D-4346-8572-CFC004D2A997}" srcOrd="1" destOrd="0" presId="urn:microsoft.com/office/officeart/2018/2/layout/IconVerticalSolidList"/>
    <dgm:cxn modelId="{1FE4FB1A-EF9F-46F5-AE65-6BDB823FE48D}" type="presParOf" srcId="{DB921142-7B41-4194-A75D-BB825EC9EF89}" destId="{069EEA22-2D28-4254-947C-3B8B772817B6}" srcOrd="2" destOrd="0" presId="urn:microsoft.com/office/officeart/2018/2/layout/IconVerticalSolidList"/>
    <dgm:cxn modelId="{EBFE42E4-D2EA-46A1-B339-0DD506B6CC98}" type="presParOf" srcId="{DB921142-7B41-4194-A75D-BB825EC9EF89}" destId="{0740B652-7E39-4D67-A80E-751AD85F1C84}" srcOrd="3" destOrd="0" presId="urn:microsoft.com/office/officeart/2018/2/layout/IconVerticalSolidList"/>
    <dgm:cxn modelId="{E367493D-B5FC-45FC-AFE0-451B7574DDE2}" type="presParOf" srcId="{3EB3371C-3AB5-41AE-A1A9-D2067B5AF355}" destId="{259C76DA-1C0B-46C0-A983-81E24EBC898C}" srcOrd="7" destOrd="0" presId="urn:microsoft.com/office/officeart/2018/2/layout/IconVerticalSolidList"/>
    <dgm:cxn modelId="{5254A8E7-100F-4FEE-A259-4134EE4C6545}" type="presParOf" srcId="{3EB3371C-3AB5-41AE-A1A9-D2067B5AF355}" destId="{A8F7F637-BA84-4D52-BCBC-CBDF3067796E}" srcOrd="8" destOrd="0" presId="urn:microsoft.com/office/officeart/2018/2/layout/IconVerticalSolidList"/>
    <dgm:cxn modelId="{53DC92B1-661E-4BC0-8F74-BF86EC5A27EE}" type="presParOf" srcId="{A8F7F637-BA84-4D52-BCBC-CBDF3067796E}" destId="{94F8BFE7-2C7B-42A8-AB64-4514D0390328}" srcOrd="0" destOrd="0" presId="urn:microsoft.com/office/officeart/2018/2/layout/IconVerticalSolidList"/>
    <dgm:cxn modelId="{49623437-C031-4E65-BE23-ED7652BE3FE5}" type="presParOf" srcId="{A8F7F637-BA84-4D52-BCBC-CBDF3067796E}" destId="{00633FD8-CC81-4766-9FD2-F8C9C98FFF0E}" srcOrd="1" destOrd="0" presId="urn:microsoft.com/office/officeart/2018/2/layout/IconVerticalSolidList"/>
    <dgm:cxn modelId="{D7AA1D5E-4091-4E86-AD0B-5BFC053C8242}" type="presParOf" srcId="{A8F7F637-BA84-4D52-BCBC-CBDF3067796E}" destId="{627C8668-ABDB-4ED0-8201-558C82F6B5D7}" srcOrd="2" destOrd="0" presId="urn:microsoft.com/office/officeart/2018/2/layout/IconVerticalSolidList"/>
    <dgm:cxn modelId="{E48F0648-7D15-45E6-B71E-56A75AD922E4}" type="presParOf" srcId="{A8F7F637-BA84-4D52-BCBC-CBDF3067796E}" destId="{D2732696-83FE-4433-82DA-08DF8E15B484}" srcOrd="3" destOrd="0" presId="urn:microsoft.com/office/officeart/2018/2/layout/IconVerticalSolidList"/>
    <dgm:cxn modelId="{D7FB8E42-E32B-4FDB-94A5-B085D9AA76D1}" type="presParOf" srcId="{3EB3371C-3AB5-41AE-A1A9-D2067B5AF355}" destId="{2F4CB5C8-A797-4C2B-9102-2AB7005F59FB}" srcOrd="9" destOrd="0" presId="urn:microsoft.com/office/officeart/2018/2/layout/IconVerticalSolidList"/>
    <dgm:cxn modelId="{3DBB00BA-FAA4-4EF5-AD5B-8A701D9456F9}" type="presParOf" srcId="{3EB3371C-3AB5-41AE-A1A9-D2067B5AF355}" destId="{DF161D75-F72B-458A-8E44-60E9A24E31DC}" srcOrd="10" destOrd="0" presId="urn:microsoft.com/office/officeart/2018/2/layout/IconVerticalSolidList"/>
    <dgm:cxn modelId="{90C4ED72-F186-47E2-A653-DC75C4279010}" type="presParOf" srcId="{DF161D75-F72B-458A-8E44-60E9A24E31DC}" destId="{A618791D-3846-44C5-9497-D07DD178DD1C}" srcOrd="0" destOrd="0" presId="urn:microsoft.com/office/officeart/2018/2/layout/IconVerticalSolidList"/>
    <dgm:cxn modelId="{2D93A58D-DC24-4254-9A86-727A833D087C}" type="presParOf" srcId="{DF161D75-F72B-458A-8E44-60E9A24E31DC}" destId="{08462537-B42C-4215-B445-521DB1ADD417}" srcOrd="1" destOrd="0" presId="urn:microsoft.com/office/officeart/2018/2/layout/IconVerticalSolidList"/>
    <dgm:cxn modelId="{795BA22E-D1BD-4CC3-83C9-5F05F7209180}" type="presParOf" srcId="{DF161D75-F72B-458A-8E44-60E9A24E31DC}" destId="{5A7ECDE6-9E56-4536-88FC-066FE7F1F51A}" srcOrd="2" destOrd="0" presId="urn:microsoft.com/office/officeart/2018/2/layout/IconVerticalSolidList"/>
    <dgm:cxn modelId="{459C784A-9FEA-42CD-B062-4837C46EF426}" type="presParOf" srcId="{DF161D75-F72B-458A-8E44-60E9A24E31DC}" destId="{272EAF2A-0366-4600-9DA9-B437174237E7}" srcOrd="3" destOrd="0" presId="urn:microsoft.com/office/officeart/2018/2/layout/IconVerticalSolidList"/>
    <dgm:cxn modelId="{3DA95F77-E321-214E-A20B-85BF2503A3C1}" type="presParOf" srcId="{3EB3371C-3AB5-41AE-A1A9-D2067B5AF355}" destId="{2CC503C7-8952-644A-9706-FE5B536ECF22}" srcOrd="11" destOrd="0" presId="urn:microsoft.com/office/officeart/2018/2/layout/IconVerticalSolidList"/>
    <dgm:cxn modelId="{0090C2B5-A5CB-6F4D-81D6-D3304FA5A38B}" type="presParOf" srcId="{3EB3371C-3AB5-41AE-A1A9-D2067B5AF355}" destId="{CCB46EDA-0F17-524F-BEE6-8D1A4CEF6654}" srcOrd="12" destOrd="0" presId="urn:microsoft.com/office/officeart/2018/2/layout/IconVerticalSolidList"/>
    <dgm:cxn modelId="{9D142AB2-96C8-9342-8632-53F54206E8C4}" type="presParOf" srcId="{CCB46EDA-0F17-524F-BEE6-8D1A4CEF6654}" destId="{BCF9752E-AFF9-664C-839D-89E81F98131D}" srcOrd="0" destOrd="0" presId="urn:microsoft.com/office/officeart/2018/2/layout/IconVerticalSolidList"/>
    <dgm:cxn modelId="{F05D0049-04F2-F44F-8E72-B8677A280E7F}" type="presParOf" srcId="{CCB46EDA-0F17-524F-BEE6-8D1A4CEF6654}" destId="{8A7C9DBD-084A-514B-8C15-1FCBB1659FE7}" srcOrd="1" destOrd="0" presId="urn:microsoft.com/office/officeart/2018/2/layout/IconVerticalSolidList"/>
    <dgm:cxn modelId="{2FD8F062-2E8D-6A47-8411-C55D86CC7713}" type="presParOf" srcId="{CCB46EDA-0F17-524F-BEE6-8D1A4CEF6654}" destId="{75CAA8A4-485C-DA47-BBF6-02FB9049D884}" srcOrd="2" destOrd="0" presId="urn:microsoft.com/office/officeart/2018/2/layout/IconVerticalSolidList"/>
    <dgm:cxn modelId="{D6922B60-0F6B-8246-9FA4-2E022A20C558}" type="presParOf" srcId="{CCB46EDA-0F17-524F-BEE6-8D1A4CEF6654}" destId="{DEF7BDA9-EAAB-374F-BEE4-FE2B7146336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CF7B55-827F-40EA-BD89-007394A2D0F8}"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4FCD025-64C1-4956-80E3-879E6294DC12}">
      <dgm:prSet/>
      <dgm:spPr/>
      <dgm:t>
        <a:bodyPr/>
        <a:lstStyle/>
        <a:p>
          <a:r>
            <a:rPr lang="en-US" b="1"/>
            <a:t>User</a:t>
          </a:r>
          <a:endParaRPr lang="en-US"/>
        </a:p>
      </dgm:t>
    </dgm:pt>
    <dgm:pt modelId="{E306CB76-4C1B-41AC-B3F2-4299D0ADA133}" type="parTrans" cxnId="{06BB0502-4DF8-4E6F-9053-B7F145213E3E}">
      <dgm:prSet/>
      <dgm:spPr/>
      <dgm:t>
        <a:bodyPr/>
        <a:lstStyle/>
        <a:p>
          <a:endParaRPr lang="en-US"/>
        </a:p>
      </dgm:t>
    </dgm:pt>
    <dgm:pt modelId="{4B9961D6-8C96-4B1A-A169-B166704BB034}" type="sibTrans" cxnId="{06BB0502-4DF8-4E6F-9053-B7F145213E3E}">
      <dgm:prSet/>
      <dgm:spPr/>
      <dgm:t>
        <a:bodyPr/>
        <a:lstStyle/>
        <a:p>
          <a:endParaRPr lang="en-US"/>
        </a:p>
      </dgm:t>
    </dgm:pt>
    <dgm:pt modelId="{5E98D53D-CC13-49A1-94CE-BF1755430224}">
      <dgm:prSet/>
      <dgm:spPr/>
      <dgm:t>
        <a:bodyPr/>
        <a:lstStyle/>
        <a:p>
          <a:r>
            <a:rPr lang="en-US" b="1"/>
            <a:t>System</a:t>
          </a:r>
          <a:endParaRPr lang="en-US"/>
        </a:p>
      </dgm:t>
    </dgm:pt>
    <dgm:pt modelId="{9E2631A1-B9D1-4573-9C39-7BC733BEA96E}" type="parTrans" cxnId="{283A2055-0536-46E2-92E7-6BA7EF94B940}">
      <dgm:prSet/>
      <dgm:spPr/>
      <dgm:t>
        <a:bodyPr/>
        <a:lstStyle/>
        <a:p>
          <a:endParaRPr lang="en-US"/>
        </a:p>
      </dgm:t>
    </dgm:pt>
    <dgm:pt modelId="{C56D5D94-FBDE-4575-9153-138D6E61C5C3}" type="sibTrans" cxnId="{283A2055-0536-46E2-92E7-6BA7EF94B940}">
      <dgm:prSet/>
      <dgm:spPr/>
      <dgm:t>
        <a:bodyPr/>
        <a:lstStyle/>
        <a:p>
          <a:endParaRPr lang="en-US"/>
        </a:p>
      </dgm:t>
    </dgm:pt>
    <dgm:pt modelId="{031E177B-22D8-4467-B33A-526DC8333F11}">
      <dgm:prSet/>
      <dgm:spPr/>
      <dgm:t>
        <a:bodyPr/>
        <a:lstStyle/>
        <a:p>
          <a:r>
            <a:rPr lang="en-US" b="1"/>
            <a:t>Functions</a:t>
          </a:r>
          <a:endParaRPr lang="en-US"/>
        </a:p>
      </dgm:t>
    </dgm:pt>
    <dgm:pt modelId="{8386B88E-4550-4CFC-8046-D1F8563E9E3F}" type="parTrans" cxnId="{579D044F-4FDB-4A78-9875-0FC163FEDA51}">
      <dgm:prSet/>
      <dgm:spPr/>
      <dgm:t>
        <a:bodyPr/>
        <a:lstStyle/>
        <a:p>
          <a:endParaRPr lang="en-US"/>
        </a:p>
      </dgm:t>
    </dgm:pt>
    <dgm:pt modelId="{25C613BD-ECF7-4295-B3BB-2A30FC84EA92}" type="sibTrans" cxnId="{579D044F-4FDB-4A78-9875-0FC163FEDA51}">
      <dgm:prSet/>
      <dgm:spPr/>
      <dgm:t>
        <a:bodyPr/>
        <a:lstStyle/>
        <a:p>
          <a:endParaRPr lang="en-US"/>
        </a:p>
      </dgm:t>
    </dgm:pt>
    <dgm:pt modelId="{B5C73CF8-F3E2-49E2-B144-8A51E8EAC757}" type="pres">
      <dgm:prSet presAssocID="{C3CF7B55-827F-40EA-BD89-007394A2D0F8}" presName="root" presStyleCnt="0">
        <dgm:presLayoutVars>
          <dgm:dir/>
          <dgm:resizeHandles val="exact"/>
        </dgm:presLayoutVars>
      </dgm:prSet>
      <dgm:spPr/>
    </dgm:pt>
    <dgm:pt modelId="{D35811BC-898A-4772-AC88-DC4AD1793E64}" type="pres">
      <dgm:prSet presAssocID="{44FCD025-64C1-4956-80E3-879E6294DC12}" presName="compNode" presStyleCnt="0"/>
      <dgm:spPr/>
    </dgm:pt>
    <dgm:pt modelId="{E372E98B-6D00-4CF7-A1F4-C0A838A92AD6}" type="pres">
      <dgm:prSet presAssocID="{44FCD025-64C1-4956-80E3-879E6294DC12}" presName="bgRect" presStyleLbl="bgShp" presStyleIdx="0" presStyleCnt="3"/>
      <dgm:spPr/>
    </dgm:pt>
    <dgm:pt modelId="{2F212CA0-92B3-4DEE-9B0A-39F83C4D40C5}" type="pres">
      <dgm:prSet presAssocID="{44FCD025-64C1-4956-80E3-879E6294DC1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05869108-9453-44B1-B6A2-70FBCD47D1AA}" type="pres">
      <dgm:prSet presAssocID="{44FCD025-64C1-4956-80E3-879E6294DC12}" presName="spaceRect" presStyleCnt="0"/>
      <dgm:spPr/>
    </dgm:pt>
    <dgm:pt modelId="{8719C63F-C0F8-4BE5-9201-FFE238CFA7F6}" type="pres">
      <dgm:prSet presAssocID="{44FCD025-64C1-4956-80E3-879E6294DC12}" presName="parTx" presStyleLbl="revTx" presStyleIdx="0" presStyleCnt="3">
        <dgm:presLayoutVars>
          <dgm:chMax val="0"/>
          <dgm:chPref val="0"/>
        </dgm:presLayoutVars>
      </dgm:prSet>
      <dgm:spPr/>
    </dgm:pt>
    <dgm:pt modelId="{5B6E5B72-CD05-4866-96A7-7E684E6C1301}" type="pres">
      <dgm:prSet presAssocID="{4B9961D6-8C96-4B1A-A169-B166704BB034}" presName="sibTrans" presStyleCnt="0"/>
      <dgm:spPr/>
    </dgm:pt>
    <dgm:pt modelId="{ECE3A9ED-46C2-4E5F-88BD-A61D232D8BE4}" type="pres">
      <dgm:prSet presAssocID="{5E98D53D-CC13-49A1-94CE-BF1755430224}" presName="compNode" presStyleCnt="0"/>
      <dgm:spPr/>
    </dgm:pt>
    <dgm:pt modelId="{BAA524D7-1DA4-430A-B262-124D369791CB}" type="pres">
      <dgm:prSet presAssocID="{5E98D53D-CC13-49A1-94CE-BF1755430224}" presName="bgRect" presStyleLbl="bgShp" presStyleIdx="1" presStyleCnt="3"/>
      <dgm:spPr/>
    </dgm:pt>
    <dgm:pt modelId="{694ED262-A574-4996-AE8D-506F46DEEDA2}" type="pres">
      <dgm:prSet presAssocID="{5E98D53D-CC13-49A1-94CE-BF175543022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twork Diagram"/>
        </a:ext>
      </dgm:extLst>
    </dgm:pt>
    <dgm:pt modelId="{1D4F5527-560D-4F0E-ABB3-BB5B5C632F5E}" type="pres">
      <dgm:prSet presAssocID="{5E98D53D-CC13-49A1-94CE-BF1755430224}" presName="spaceRect" presStyleCnt="0"/>
      <dgm:spPr/>
    </dgm:pt>
    <dgm:pt modelId="{D81F24B7-3966-4239-8235-D16A9A0A0F93}" type="pres">
      <dgm:prSet presAssocID="{5E98D53D-CC13-49A1-94CE-BF1755430224}" presName="parTx" presStyleLbl="revTx" presStyleIdx="1" presStyleCnt="3">
        <dgm:presLayoutVars>
          <dgm:chMax val="0"/>
          <dgm:chPref val="0"/>
        </dgm:presLayoutVars>
      </dgm:prSet>
      <dgm:spPr/>
    </dgm:pt>
    <dgm:pt modelId="{7AADE36B-D031-4862-A610-356FB5DBB78F}" type="pres">
      <dgm:prSet presAssocID="{C56D5D94-FBDE-4575-9153-138D6E61C5C3}" presName="sibTrans" presStyleCnt="0"/>
      <dgm:spPr/>
    </dgm:pt>
    <dgm:pt modelId="{B73F54C7-452D-49B8-91D1-A96C6AD98F25}" type="pres">
      <dgm:prSet presAssocID="{031E177B-22D8-4467-B33A-526DC8333F11}" presName="compNode" presStyleCnt="0"/>
      <dgm:spPr/>
    </dgm:pt>
    <dgm:pt modelId="{8E9D44A3-452A-4765-9F95-22E8971A0B39}" type="pres">
      <dgm:prSet presAssocID="{031E177B-22D8-4467-B33A-526DC8333F11}" presName="bgRect" presStyleLbl="bgShp" presStyleIdx="2" presStyleCnt="3"/>
      <dgm:spPr/>
    </dgm:pt>
    <dgm:pt modelId="{AD234528-5639-4B4D-B805-9B046B1D2A94}" type="pres">
      <dgm:prSet presAssocID="{031E177B-22D8-4467-B33A-526DC8333F1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497CA1AB-D5E6-4CF9-8BB1-1C8D694E4EF0}" type="pres">
      <dgm:prSet presAssocID="{031E177B-22D8-4467-B33A-526DC8333F11}" presName="spaceRect" presStyleCnt="0"/>
      <dgm:spPr/>
    </dgm:pt>
    <dgm:pt modelId="{1DBCDF4D-CFA1-420F-8780-81C19EB57E5A}" type="pres">
      <dgm:prSet presAssocID="{031E177B-22D8-4467-B33A-526DC8333F11}" presName="parTx" presStyleLbl="revTx" presStyleIdx="2" presStyleCnt="3">
        <dgm:presLayoutVars>
          <dgm:chMax val="0"/>
          <dgm:chPref val="0"/>
        </dgm:presLayoutVars>
      </dgm:prSet>
      <dgm:spPr/>
    </dgm:pt>
  </dgm:ptLst>
  <dgm:cxnLst>
    <dgm:cxn modelId="{06BB0502-4DF8-4E6F-9053-B7F145213E3E}" srcId="{C3CF7B55-827F-40EA-BD89-007394A2D0F8}" destId="{44FCD025-64C1-4956-80E3-879E6294DC12}" srcOrd="0" destOrd="0" parTransId="{E306CB76-4C1B-41AC-B3F2-4299D0ADA133}" sibTransId="{4B9961D6-8C96-4B1A-A169-B166704BB034}"/>
    <dgm:cxn modelId="{579D044F-4FDB-4A78-9875-0FC163FEDA51}" srcId="{C3CF7B55-827F-40EA-BD89-007394A2D0F8}" destId="{031E177B-22D8-4467-B33A-526DC8333F11}" srcOrd="2" destOrd="0" parTransId="{8386B88E-4550-4CFC-8046-D1F8563E9E3F}" sibTransId="{25C613BD-ECF7-4295-B3BB-2A30FC84EA92}"/>
    <dgm:cxn modelId="{283A2055-0536-46E2-92E7-6BA7EF94B940}" srcId="{C3CF7B55-827F-40EA-BD89-007394A2D0F8}" destId="{5E98D53D-CC13-49A1-94CE-BF1755430224}" srcOrd="1" destOrd="0" parTransId="{9E2631A1-B9D1-4573-9C39-7BC733BEA96E}" sibTransId="{C56D5D94-FBDE-4575-9153-138D6E61C5C3}"/>
    <dgm:cxn modelId="{58F9D692-87D2-45D7-90A9-2B2AEC971EFD}" type="presOf" srcId="{5E98D53D-CC13-49A1-94CE-BF1755430224}" destId="{D81F24B7-3966-4239-8235-D16A9A0A0F93}" srcOrd="0" destOrd="0" presId="urn:microsoft.com/office/officeart/2018/2/layout/IconVerticalSolidList"/>
    <dgm:cxn modelId="{B00E9FA2-67F4-4950-9806-DAD11875D0C7}" type="presOf" srcId="{C3CF7B55-827F-40EA-BD89-007394A2D0F8}" destId="{B5C73CF8-F3E2-49E2-B144-8A51E8EAC757}" srcOrd="0" destOrd="0" presId="urn:microsoft.com/office/officeart/2018/2/layout/IconVerticalSolidList"/>
    <dgm:cxn modelId="{620189FA-DFB2-4881-93F9-5212289D8035}" type="presOf" srcId="{031E177B-22D8-4467-B33A-526DC8333F11}" destId="{1DBCDF4D-CFA1-420F-8780-81C19EB57E5A}" srcOrd="0" destOrd="0" presId="urn:microsoft.com/office/officeart/2018/2/layout/IconVerticalSolidList"/>
    <dgm:cxn modelId="{50A2F4FB-D8E5-499F-9442-2803AED455A9}" type="presOf" srcId="{44FCD025-64C1-4956-80E3-879E6294DC12}" destId="{8719C63F-C0F8-4BE5-9201-FFE238CFA7F6}" srcOrd="0" destOrd="0" presId="urn:microsoft.com/office/officeart/2018/2/layout/IconVerticalSolidList"/>
    <dgm:cxn modelId="{51DE8AFF-F7C4-4DFF-9D09-AE1EDCE45C92}" type="presParOf" srcId="{B5C73CF8-F3E2-49E2-B144-8A51E8EAC757}" destId="{D35811BC-898A-4772-AC88-DC4AD1793E64}" srcOrd="0" destOrd="0" presId="urn:microsoft.com/office/officeart/2018/2/layout/IconVerticalSolidList"/>
    <dgm:cxn modelId="{8CE33AC7-7343-4F81-91DB-BDF916C57708}" type="presParOf" srcId="{D35811BC-898A-4772-AC88-DC4AD1793E64}" destId="{E372E98B-6D00-4CF7-A1F4-C0A838A92AD6}" srcOrd="0" destOrd="0" presId="urn:microsoft.com/office/officeart/2018/2/layout/IconVerticalSolidList"/>
    <dgm:cxn modelId="{4E1E6710-04BF-4B6B-8ACF-EC3E2D64E09C}" type="presParOf" srcId="{D35811BC-898A-4772-AC88-DC4AD1793E64}" destId="{2F212CA0-92B3-4DEE-9B0A-39F83C4D40C5}" srcOrd="1" destOrd="0" presId="urn:microsoft.com/office/officeart/2018/2/layout/IconVerticalSolidList"/>
    <dgm:cxn modelId="{B18DBD1F-8333-48EF-B764-6B69C8072D39}" type="presParOf" srcId="{D35811BC-898A-4772-AC88-DC4AD1793E64}" destId="{05869108-9453-44B1-B6A2-70FBCD47D1AA}" srcOrd="2" destOrd="0" presId="urn:microsoft.com/office/officeart/2018/2/layout/IconVerticalSolidList"/>
    <dgm:cxn modelId="{2E8E25DB-09BB-4230-B1F8-961B5E3113F1}" type="presParOf" srcId="{D35811BC-898A-4772-AC88-DC4AD1793E64}" destId="{8719C63F-C0F8-4BE5-9201-FFE238CFA7F6}" srcOrd="3" destOrd="0" presId="urn:microsoft.com/office/officeart/2018/2/layout/IconVerticalSolidList"/>
    <dgm:cxn modelId="{2873E5D0-3F78-46EF-AA82-77F94D2E2227}" type="presParOf" srcId="{B5C73CF8-F3E2-49E2-B144-8A51E8EAC757}" destId="{5B6E5B72-CD05-4866-96A7-7E684E6C1301}" srcOrd="1" destOrd="0" presId="urn:microsoft.com/office/officeart/2018/2/layout/IconVerticalSolidList"/>
    <dgm:cxn modelId="{A08E5DD3-EC9E-4448-8476-AE1802C61ED0}" type="presParOf" srcId="{B5C73CF8-F3E2-49E2-B144-8A51E8EAC757}" destId="{ECE3A9ED-46C2-4E5F-88BD-A61D232D8BE4}" srcOrd="2" destOrd="0" presId="urn:microsoft.com/office/officeart/2018/2/layout/IconVerticalSolidList"/>
    <dgm:cxn modelId="{76B50E44-0CE5-41C6-ADC8-3B00197BE3B9}" type="presParOf" srcId="{ECE3A9ED-46C2-4E5F-88BD-A61D232D8BE4}" destId="{BAA524D7-1DA4-430A-B262-124D369791CB}" srcOrd="0" destOrd="0" presId="urn:microsoft.com/office/officeart/2018/2/layout/IconVerticalSolidList"/>
    <dgm:cxn modelId="{27615EB0-14FF-420F-84F9-348D493E747E}" type="presParOf" srcId="{ECE3A9ED-46C2-4E5F-88BD-A61D232D8BE4}" destId="{694ED262-A574-4996-AE8D-506F46DEEDA2}" srcOrd="1" destOrd="0" presId="urn:microsoft.com/office/officeart/2018/2/layout/IconVerticalSolidList"/>
    <dgm:cxn modelId="{A522E2C4-2DFF-4ECC-8DC4-42A4B93952DA}" type="presParOf" srcId="{ECE3A9ED-46C2-4E5F-88BD-A61D232D8BE4}" destId="{1D4F5527-560D-4F0E-ABB3-BB5B5C632F5E}" srcOrd="2" destOrd="0" presId="urn:microsoft.com/office/officeart/2018/2/layout/IconVerticalSolidList"/>
    <dgm:cxn modelId="{78231371-65B2-4F4C-9F62-68BEBA90A788}" type="presParOf" srcId="{ECE3A9ED-46C2-4E5F-88BD-A61D232D8BE4}" destId="{D81F24B7-3966-4239-8235-D16A9A0A0F93}" srcOrd="3" destOrd="0" presId="urn:microsoft.com/office/officeart/2018/2/layout/IconVerticalSolidList"/>
    <dgm:cxn modelId="{E0E7AB12-4A99-4ADA-B2A1-1381E104838C}" type="presParOf" srcId="{B5C73CF8-F3E2-49E2-B144-8A51E8EAC757}" destId="{7AADE36B-D031-4862-A610-356FB5DBB78F}" srcOrd="3" destOrd="0" presId="urn:microsoft.com/office/officeart/2018/2/layout/IconVerticalSolidList"/>
    <dgm:cxn modelId="{9A8E333D-C8A6-4168-953C-C5877611ECE5}" type="presParOf" srcId="{B5C73CF8-F3E2-49E2-B144-8A51E8EAC757}" destId="{B73F54C7-452D-49B8-91D1-A96C6AD98F25}" srcOrd="4" destOrd="0" presId="urn:microsoft.com/office/officeart/2018/2/layout/IconVerticalSolidList"/>
    <dgm:cxn modelId="{864D8E6D-82A0-498C-B2DC-BC73FCF7200A}" type="presParOf" srcId="{B73F54C7-452D-49B8-91D1-A96C6AD98F25}" destId="{8E9D44A3-452A-4765-9F95-22E8971A0B39}" srcOrd="0" destOrd="0" presId="urn:microsoft.com/office/officeart/2018/2/layout/IconVerticalSolidList"/>
    <dgm:cxn modelId="{27F53CEA-7148-45F2-9814-CCB0C478A26F}" type="presParOf" srcId="{B73F54C7-452D-49B8-91D1-A96C6AD98F25}" destId="{AD234528-5639-4B4D-B805-9B046B1D2A94}" srcOrd="1" destOrd="0" presId="urn:microsoft.com/office/officeart/2018/2/layout/IconVerticalSolidList"/>
    <dgm:cxn modelId="{DAB041B0-7557-426A-83E0-1865525FACBB}" type="presParOf" srcId="{B73F54C7-452D-49B8-91D1-A96C6AD98F25}" destId="{497CA1AB-D5E6-4CF9-8BB1-1C8D694E4EF0}" srcOrd="2" destOrd="0" presId="urn:microsoft.com/office/officeart/2018/2/layout/IconVerticalSolidList"/>
    <dgm:cxn modelId="{206A79A4-ACBB-40DB-8E38-37A96C914560}" type="presParOf" srcId="{B73F54C7-452D-49B8-91D1-A96C6AD98F25}" destId="{1DBCDF4D-CFA1-420F-8780-81C19EB57E5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A57007F-B158-49FD-BBA8-9EC26BFCCBBB}"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D05DE575-54BF-4EA3-AE6E-619F3AB21E53}">
      <dgm:prSet/>
      <dgm:spPr/>
      <dgm:t>
        <a:bodyPr/>
        <a:lstStyle/>
        <a:p>
          <a:r>
            <a:rPr lang="en-US" b="1" u="none" dirty="0"/>
            <a:t>Actor’s</a:t>
          </a:r>
          <a:r>
            <a:rPr lang="en-US" b="1" dirty="0"/>
            <a:t> point of view</a:t>
          </a:r>
          <a:endParaRPr lang="en-US" dirty="0"/>
        </a:p>
      </dgm:t>
    </dgm:pt>
    <dgm:pt modelId="{7F555DC8-C3F2-4DA3-9289-7BF4D755567C}" type="parTrans" cxnId="{343A2AE9-9344-4431-9CAB-089322B91A78}">
      <dgm:prSet/>
      <dgm:spPr/>
      <dgm:t>
        <a:bodyPr/>
        <a:lstStyle/>
        <a:p>
          <a:endParaRPr lang="en-US"/>
        </a:p>
      </dgm:t>
    </dgm:pt>
    <dgm:pt modelId="{04D4B3C3-1A21-4FCF-8D16-5851E544663C}" type="sibTrans" cxnId="{343A2AE9-9344-4431-9CAB-089322B91A78}">
      <dgm:prSet/>
      <dgm:spPr/>
      <dgm:t>
        <a:bodyPr/>
        <a:lstStyle/>
        <a:p>
          <a:endParaRPr lang="en-US"/>
        </a:p>
      </dgm:t>
    </dgm:pt>
    <dgm:pt modelId="{890BF6F7-673F-4AFC-9906-6B09C122F4BB}">
      <dgm:prSet/>
      <dgm:spPr/>
      <dgm:t>
        <a:bodyPr/>
        <a:lstStyle/>
        <a:p>
          <a:r>
            <a:rPr lang="en-US" b="1"/>
            <a:t>Yield a result of value for the actor</a:t>
          </a:r>
          <a:endParaRPr lang="en-US"/>
        </a:p>
      </dgm:t>
    </dgm:pt>
    <dgm:pt modelId="{689B418C-432D-4B5A-9EBA-2647A387F2BB}" type="parTrans" cxnId="{8CAEF501-FFDC-4CF7-8CE1-E3369A134BED}">
      <dgm:prSet/>
      <dgm:spPr/>
      <dgm:t>
        <a:bodyPr/>
        <a:lstStyle/>
        <a:p>
          <a:endParaRPr lang="en-US"/>
        </a:p>
      </dgm:t>
    </dgm:pt>
    <dgm:pt modelId="{C24BE2DE-D32D-4A05-98C6-E955D56833C4}" type="sibTrans" cxnId="{8CAEF501-FFDC-4CF7-8CE1-E3369A134BED}">
      <dgm:prSet/>
      <dgm:spPr/>
      <dgm:t>
        <a:bodyPr/>
        <a:lstStyle/>
        <a:p>
          <a:endParaRPr lang="en-US"/>
        </a:p>
      </dgm:t>
    </dgm:pt>
    <dgm:pt modelId="{6B31C505-BEC0-4AA7-98B3-3315C50964E2}">
      <dgm:prSet/>
      <dgm:spPr/>
      <dgm:t>
        <a:bodyPr/>
        <a:lstStyle/>
        <a:p>
          <a:r>
            <a:rPr lang="en-US" b="1"/>
            <a:t>Support tasks in business processes</a:t>
          </a:r>
          <a:endParaRPr lang="en-US"/>
        </a:p>
      </dgm:t>
    </dgm:pt>
    <dgm:pt modelId="{F5751F5D-9231-4D42-8598-8B79D07A9551}" type="parTrans" cxnId="{AD8F7414-2AB3-47B1-B6D2-14277117B156}">
      <dgm:prSet/>
      <dgm:spPr/>
      <dgm:t>
        <a:bodyPr/>
        <a:lstStyle/>
        <a:p>
          <a:endParaRPr lang="en-US"/>
        </a:p>
      </dgm:t>
    </dgm:pt>
    <dgm:pt modelId="{D42C76FD-1266-4844-A6AD-EDC9F4DB285D}" type="sibTrans" cxnId="{AD8F7414-2AB3-47B1-B6D2-14277117B156}">
      <dgm:prSet/>
      <dgm:spPr/>
      <dgm:t>
        <a:bodyPr/>
        <a:lstStyle/>
        <a:p>
          <a:endParaRPr lang="en-US"/>
        </a:p>
      </dgm:t>
    </dgm:pt>
    <dgm:pt modelId="{2A18027E-F663-41F1-AAA9-39880BFECDC1}" type="pres">
      <dgm:prSet presAssocID="{BA57007F-B158-49FD-BBA8-9EC26BFCCBBB}" presName="root" presStyleCnt="0">
        <dgm:presLayoutVars>
          <dgm:dir/>
          <dgm:resizeHandles val="exact"/>
        </dgm:presLayoutVars>
      </dgm:prSet>
      <dgm:spPr/>
    </dgm:pt>
    <dgm:pt modelId="{06CD0937-FFD5-4F5B-8905-AD70A55A3B67}" type="pres">
      <dgm:prSet presAssocID="{D05DE575-54BF-4EA3-AE6E-619F3AB21E53}" presName="compNode" presStyleCnt="0"/>
      <dgm:spPr/>
    </dgm:pt>
    <dgm:pt modelId="{DD86E4AB-5122-4DE9-AD65-C861A15E2A07}" type="pres">
      <dgm:prSet presAssocID="{D05DE575-54BF-4EA3-AE6E-619F3AB21E53}" presName="bgRect" presStyleLbl="bgShp" presStyleIdx="0" presStyleCnt="3"/>
      <dgm:spPr/>
    </dgm:pt>
    <dgm:pt modelId="{4C252A8A-A2E1-4FD1-811C-600A83FAD040}" type="pres">
      <dgm:prSet presAssocID="{D05DE575-54BF-4EA3-AE6E-619F3AB21E5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ma"/>
        </a:ext>
      </dgm:extLst>
    </dgm:pt>
    <dgm:pt modelId="{9941D3A5-45F7-409F-88A7-8FBDC03C823C}" type="pres">
      <dgm:prSet presAssocID="{D05DE575-54BF-4EA3-AE6E-619F3AB21E53}" presName="spaceRect" presStyleCnt="0"/>
      <dgm:spPr/>
    </dgm:pt>
    <dgm:pt modelId="{00099E1B-3FB3-495A-BA44-E7883F40AD3F}" type="pres">
      <dgm:prSet presAssocID="{D05DE575-54BF-4EA3-AE6E-619F3AB21E53}" presName="parTx" presStyleLbl="revTx" presStyleIdx="0" presStyleCnt="3">
        <dgm:presLayoutVars>
          <dgm:chMax val="0"/>
          <dgm:chPref val="0"/>
        </dgm:presLayoutVars>
      </dgm:prSet>
      <dgm:spPr/>
    </dgm:pt>
    <dgm:pt modelId="{7C211163-B876-4482-B5D7-EF5CAF8A9DD1}" type="pres">
      <dgm:prSet presAssocID="{04D4B3C3-1A21-4FCF-8D16-5851E544663C}" presName="sibTrans" presStyleCnt="0"/>
      <dgm:spPr/>
    </dgm:pt>
    <dgm:pt modelId="{4AB7E205-DDA9-4C4D-9911-BAEFB1CB9331}" type="pres">
      <dgm:prSet presAssocID="{890BF6F7-673F-4AFC-9906-6B09C122F4BB}" presName="compNode" presStyleCnt="0"/>
      <dgm:spPr/>
    </dgm:pt>
    <dgm:pt modelId="{19AA6101-1D57-44C8-AB53-BBA93C234EC9}" type="pres">
      <dgm:prSet presAssocID="{890BF6F7-673F-4AFC-9906-6B09C122F4BB}" presName="bgRect" presStyleLbl="bgShp" presStyleIdx="1" presStyleCnt="3"/>
      <dgm:spPr/>
    </dgm:pt>
    <dgm:pt modelId="{7FB5B57D-9780-40F9-A3A3-C743201AD478}" type="pres">
      <dgm:prSet presAssocID="{890BF6F7-673F-4AFC-9906-6B09C122F4B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1D05315B-14CF-4E62-87FE-C05E66E3E716}" type="pres">
      <dgm:prSet presAssocID="{890BF6F7-673F-4AFC-9906-6B09C122F4BB}" presName="spaceRect" presStyleCnt="0"/>
      <dgm:spPr/>
    </dgm:pt>
    <dgm:pt modelId="{28D8F3CA-6698-41BE-BBC2-AFBC4DC53D04}" type="pres">
      <dgm:prSet presAssocID="{890BF6F7-673F-4AFC-9906-6B09C122F4BB}" presName="parTx" presStyleLbl="revTx" presStyleIdx="1" presStyleCnt="3">
        <dgm:presLayoutVars>
          <dgm:chMax val="0"/>
          <dgm:chPref val="0"/>
        </dgm:presLayoutVars>
      </dgm:prSet>
      <dgm:spPr/>
    </dgm:pt>
    <dgm:pt modelId="{F4E7583F-BFB6-4A5D-A0E6-BBFE90746168}" type="pres">
      <dgm:prSet presAssocID="{C24BE2DE-D32D-4A05-98C6-E955D56833C4}" presName="sibTrans" presStyleCnt="0"/>
      <dgm:spPr/>
    </dgm:pt>
    <dgm:pt modelId="{8F0DF263-3767-463B-B9D8-C7D442C271DE}" type="pres">
      <dgm:prSet presAssocID="{6B31C505-BEC0-4AA7-98B3-3315C50964E2}" presName="compNode" presStyleCnt="0"/>
      <dgm:spPr/>
    </dgm:pt>
    <dgm:pt modelId="{542DD285-E8A3-4A21-A3A2-1A7362C1FFE6}" type="pres">
      <dgm:prSet presAssocID="{6B31C505-BEC0-4AA7-98B3-3315C50964E2}" presName="bgRect" presStyleLbl="bgShp" presStyleIdx="2" presStyleCnt="3"/>
      <dgm:spPr/>
    </dgm:pt>
    <dgm:pt modelId="{A86D6831-5348-475A-ABD6-38D5177504E4}" type="pres">
      <dgm:prSet presAssocID="{6B31C505-BEC0-4AA7-98B3-3315C50964E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4018339D-62E1-48C4-ACD9-C5B393759526}" type="pres">
      <dgm:prSet presAssocID="{6B31C505-BEC0-4AA7-98B3-3315C50964E2}" presName="spaceRect" presStyleCnt="0"/>
      <dgm:spPr/>
    </dgm:pt>
    <dgm:pt modelId="{6FA3C521-80C6-487D-8F86-0CC6FABBBD28}" type="pres">
      <dgm:prSet presAssocID="{6B31C505-BEC0-4AA7-98B3-3315C50964E2}" presName="parTx" presStyleLbl="revTx" presStyleIdx="2" presStyleCnt="3">
        <dgm:presLayoutVars>
          <dgm:chMax val="0"/>
          <dgm:chPref val="0"/>
        </dgm:presLayoutVars>
      </dgm:prSet>
      <dgm:spPr/>
    </dgm:pt>
  </dgm:ptLst>
  <dgm:cxnLst>
    <dgm:cxn modelId="{8CAEF501-FFDC-4CF7-8CE1-E3369A134BED}" srcId="{BA57007F-B158-49FD-BBA8-9EC26BFCCBBB}" destId="{890BF6F7-673F-4AFC-9906-6B09C122F4BB}" srcOrd="1" destOrd="0" parTransId="{689B418C-432D-4B5A-9EBA-2647A387F2BB}" sibTransId="{C24BE2DE-D32D-4A05-98C6-E955D56833C4}"/>
    <dgm:cxn modelId="{6B36A10B-42CB-4953-A34D-B6D6CA9B2132}" type="presOf" srcId="{890BF6F7-673F-4AFC-9906-6B09C122F4BB}" destId="{28D8F3CA-6698-41BE-BBC2-AFBC4DC53D04}" srcOrd="0" destOrd="0" presId="urn:microsoft.com/office/officeart/2018/2/layout/IconVerticalSolidList"/>
    <dgm:cxn modelId="{AD8F7414-2AB3-47B1-B6D2-14277117B156}" srcId="{BA57007F-B158-49FD-BBA8-9EC26BFCCBBB}" destId="{6B31C505-BEC0-4AA7-98B3-3315C50964E2}" srcOrd="2" destOrd="0" parTransId="{F5751F5D-9231-4D42-8598-8B79D07A9551}" sibTransId="{D42C76FD-1266-4844-A6AD-EDC9F4DB285D}"/>
    <dgm:cxn modelId="{8AD1D9A1-6806-475C-BC3E-F69EE0F7BE06}" type="presOf" srcId="{BA57007F-B158-49FD-BBA8-9EC26BFCCBBB}" destId="{2A18027E-F663-41F1-AAA9-39880BFECDC1}" srcOrd="0" destOrd="0" presId="urn:microsoft.com/office/officeart/2018/2/layout/IconVerticalSolidList"/>
    <dgm:cxn modelId="{238E2FD2-22EB-4426-82E8-3B258B633CE6}" type="presOf" srcId="{D05DE575-54BF-4EA3-AE6E-619F3AB21E53}" destId="{00099E1B-3FB3-495A-BA44-E7883F40AD3F}" srcOrd="0" destOrd="0" presId="urn:microsoft.com/office/officeart/2018/2/layout/IconVerticalSolidList"/>
    <dgm:cxn modelId="{343A2AE9-9344-4431-9CAB-089322B91A78}" srcId="{BA57007F-B158-49FD-BBA8-9EC26BFCCBBB}" destId="{D05DE575-54BF-4EA3-AE6E-619F3AB21E53}" srcOrd="0" destOrd="0" parTransId="{7F555DC8-C3F2-4DA3-9289-7BF4D755567C}" sibTransId="{04D4B3C3-1A21-4FCF-8D16-5851E544663C}"/>
    <dgm:cxn modelId="{FD3FF7FF-FACC-4F1C-93AF-E9AAF19EFA13}" type="presOf" srcId="{6B31C505-BEC0-4AA7-98B3-3315C50964E2}" destId="{6FA3C521-80C6-487D-8F86-0CC6FABBBD28}" srcOrd="0" destOrd="0" presId="urn:microsoft.com/office/officeart/2018/2/layout/IconVerticalSolidList"/>
    <dgm:cxn modelId="{94973ADF-CA5E-4443-BB25-6B32379C98E3}" type="presParOf" srcId="{2A18027E-F663-41F1-AAA9-39880BFECDC1}" destId="{06CD0937-FFD5-4F5B-8905-AD70A55A3B67}" srcOrd="0" destOrd="0" presId="urn:microsoft.com/office/officeart/2018/2/layout/IconVerticalSolidList"/>
    <dgm:cxn modelId="{40B09613-EBCF-476B-BAE4-625037087602}" type="presParOf" srcId="{06CD0937-FFD5-4F5B-8905-AD70A55A3B67}" destId="{DD86E4AB-5122-4DE9-AD65-C861A15E2A07}" srcOrd="0" destOrd="0" presId="urn:microsoft.com/office/officeart/2018/2/layout/IconVerticalSolidList"/>
    <dgm:cxn modelId="{884D7ECE-486B-45EA-AAF3-39C786FE75E1}" type="presParOf" srcId="{06CD0937-FFD5-4F5B-8905-AD70A55A3B67}" destId="{4C252A8A-A2E1-4FD1-811C-600A83FAD040}" srcOrd="1" destOrd="0" presId="urn:microsoft.com/office/officeart/2018/2/layout/IconVerticalSolidList"/>
    <dgm:cxn modelId="{7C2C0A48-6FB9-45E5-9DED-68925AC70824}" type="presParOf" srcId="{06CD0937-FFD5-4F5B-8905-AD70A55A3B67}" destId="{9941D3A5-45F7-409F-88A7-8FBDC03C823C}" srcOrd="2" destOrd="0" presId="urn:microsoft.com/office/officeart/2018/2/layout/IconVerticalSolidList"/>
    <dgm:cxn modelId="{7A475F3B-33BD-447E-8272-D765264DDF1F}" type="presParOf" srcId="{06CD0937-FFD5-4F5B-8905-AD70A55A3B67}" destId="{00099E1B-3FB3-495A-BA44-E7883F40AD3F}" srcOrd="3" destOrd="0" presId="urn:microsoft.com/office/officeart/2018/2/layout/IconVerticalSolidList"/>
    <dgm:cxn modelId="{F19AD879-055A-4105-BF43-79F16B71E366}" type="presParOf" srcId="{2A18027E-F663-41F1-AAA9-39880BFECDC1}" destId="{7C211163-B876-4482-B5D7-EF5CAF8A9DD1}" srcOrd="1" destOrd="0" presId="urn:microsoft.com/office/officeart/2018/2/layout/IconVerticalSolidList"/>
    <dgm:cxn modelId="{F6029DF3-BA6A-432F-A616-2BDE25B067B1}" type="presParOf" srcId="{2A18027E-F663-41F1-AAA9-39880BFECDC1}" destId="{4AB7E205-DDA9-4C4D-9911-BAEFB1CB9331}" srcOrd="2" destOrd="0" presId="urn:microsoft.com/office/officeart/2018/2/layout/IconVerticalSolidList"/>
    <dgm:cxn modelId="{86BD1CA3-5B56-4844-B6E0-8E865F381169}" type="presParOf" srcId="{4AB7E205-DDA9-4C4D-9911-BAEFB1CB9331}" destId="{19AA6101-1D57-44C8-AB53-BBA93C234EC9}" srcOrd="0" destOrd="0" presId="urn:microsoft.com/office/officeart/2018/2/layout/IconVerticalSolidList"/>
    <dgm:cxn modelId="{A365670C-51CC-4FCA-8C91-56E4478D6BDA}" type="presParOf" srcId="{4AB7E205-DDA9-4C4D-9911-BAEFB1CB9331}" destId="{7FB5B57D-9780-40F9-A3A3-C743201AD478}" srcOrd="1" destOrd="0" presId="urn:microsoft.com/office/officeart/2018/2/layout/IconVerticalSolidList"/>
    <dgm:cxn modelId="{595829F1-F6E8-4182-A92F-44BB8BC0F162}" type="presParOf" srcId="{4AB7E205-DDA9-4C4D-9911-BAEFB1CB9331}" destId="{1D05315B-14CF-4E62-87FE-C05E66E3E716}" srcOrd="2" destOrd="0" presId="urn:microsoft.com/office/officeart/2018/2/layout/IconVerticalSolidList"/>
    <dgm:cxn modelId="{1F56CD38-8C82-426C-95D4-E05E4E72DDA4}" type="presParOf" srcId="{4AB7E205-DDA9-4C4D-9911-BAEFB1CB9331}" destId="{28D8F3CA-6698-41BE-BBC2-AFBC4DC53D04}" srcOrd="3" destOrd="0" presId="urn:microsoft.com/office/officeart/2018/2/layout/IconVerticalSolidList"/>
    <dgm:cxn modelId="{A38B8403-3E82-45EA-80E0-7C863A829187}" type="presParOf" srcId="{2A18027E-F663-41F1-AAA9-39880BFECDC1}" destId="{F4E7583F-BFB6-4A5D-A0E6-BBFE90746168}" srcOrd="3" destOrd="0" presId="urn:microsoft.com/office/officeart/2018/2/layout/IconVerticalSolidList"/>
    <dgm:cxn modelId="{85F8B021-AEA4-4E09-A153-BB88004DB340}" type="presParOf" srcId="{2A18027E-F663-41F1-AAA9-39880BFECDC1}" destId="{8F0DF263-3767-463B-B9D8-C7D442C271DE}" srcOrd="4" destOrd="0" presId="urn:microsoft.com/office/officeart/2018/2/layout/IconVerticalSolidList"/>
    <dgm:cxn modelId="{6BF15E6B-9EC2-4CD9-AD35-6C94816D6EF2}" type="presParOf" srcId="{8F0DF263-3767-463B-B9D8-C7D442C271DE}" destId="{542DD285-E8A3-4A21-A3A2-1A7362C1FFE6}" srcOrd="0" destOrd="0" presId="urn:microsoft.com/office/officeart/2018/2/layout/IconVerticalSolidList"/>
    <dgm:cxn modelId="{D800B388-1872-4081-9176-3B77F315BC3B}" type="presParOf" srcId="{8F0DF263-3767-463B-B9D8-C7D442C271DE}" destId="{A86D6831-5348-475A-ABD6-38D5177504E4}" srcOrd="1" destOrd="0" presId="urn:microsoft.com/office/officeart/2018/2/layout/IconVerticalSolidList"/>
    <dgm:cxn modelId="{E1D271D9-B795-407D-8B54-9E8F5633AA5A}" type="presParOf" srcId="{8F0DF263-3767-463B-B9D8-C7D442C271DE}" destId="{4018339D-62E1-48C4-ACD9-C5B393759526}" srcOrd="2" destOrd="0" presId="urn:microsoft.com/office/officeart/2018/2/layout/IconVerticalSolidList"/>
    <dgm:cxn modelId="{E759D474-DD62-4247-A590-AD919840E77F}" type="presParOf" srcId="{8F0DF263-3767-463B-B9D8-C7D442C271DE}" destId="{6FA3C521-80C6-487D-8F86-0CC6FABBBD2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5C5145-78C0-374A-9503-74E42A29CE8C}">
      <dsp:nvSpPr>
        <dsp:cNvPr id="0" name=""/>
        <dsp:cNvSpPr/>
      </dsp:nvSpPr>
      <dsp:spPr>
        <a:xfrm>
          <a:off x="0" y="0"/>
          <a:ext cx="5088195"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5EC6962-5471-304A-86F9-5BD0915D44B4}">
      <dsp:nvSpPr>
        <dsp:cNvPr id="0" name=""/>
        <dsp:cNvSpPr/>
      </dsp:nvSpPr>
      <dsp:spPr>
        <a:xfrm>
          <a:off x="0" y="1892"/>
          <a:ext cx="5088195" cy="1290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1" kern="1200" dirty="0">
              <a:latin typeface="+mj-lt"/>
              <a:ea typeface="+mj-ea"/>
              <a:cs typeface="+mj-cs"/>
            </a:rPr>
            <a:t>Requirements Documentation Techniques</a:t>
          </a:r>
          <a:endParaRPr lang="en-US" sz="2000" b="1" kern="1200" dirty="0">
            <a:latin typeface="+mj-lt"/>
          </a:endParaRPr>
        </a:p>
      </dsp:txBody>
      <dsp:txXfrm>
        <a:off x="0" y="1892"/>
        <a:ext cx="5088195" cy="1290434"/>
      </dsp:txXfrm>
    </dsp:sp>
    <dsp:sp modelId="{C9C997CA-8A14-2341-9907-746F14C248C1}">
      <dsp:nvSpPr>
        <dsp:cNvPr id="0" name=""/>
        <dsp:cNvSpPr/>
      </dsp:nvSpPr>
      <dsp:spPr>
        <a:xfrm>
          <a:off x="0" y="1292326"/>
          <a:ext cx="5088195"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05B92E3-AF6B-1748-B9A5-9CA4E5FC28B9}">
      <dsp:nvSpPr>
        <dsp:cNvPr id="0" name=""/>
        <dsp:cNvSpPr/>
      </dsp:nvSpPr>
      <dsp:spPr>
        <a:xfrm>
          <a:off x="0" y="1292326"/>
          <a:ext cx="5088195" cy="1290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Font typeface="Arial" panose="020B0604020202020204" pitchFamily="34" charset="0"/>
            <a:buNone/>
          </a:pPr>
          <a:r>
            <a:rPr lang="en-US" sz="2000" b="1" kern="1200" dirty="0">
              <a:latin typeface="+mj-lt"/>
            </a:rPr>
            <a:t>Use case modelling</a:t>
          </a:r>
        </a:p>
      </dsp:txBody>
      <dsp:txXfrm>
        <a:off x="0" y="1292326"/>
        <a:ext cx="5088195" cy="1290434"/>
      </dsp:txXfrm>
    </dsp:sp>
    <dsp:sp modelId="{D21156A5-B301-3043-A652-DFF21906DFCB}">
      <dsp:nvSpPr>
        <dsp:cNvPr id="0" name=""/>
        <dsp:cNvSpPr/>
      </dsp:nvSpPr>
      <dsp:spPr>
        <a:xfrm>
          <a:off x="0" y="2582760"/>
          <a:ext cx="5088195"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DFD22C5-2CE3-7040-B818-C9996D2C6AD0}">
      <dsp:nvSpPr>
        <dsp:cNvPr id="0" name=""/>
        <dsp:cNvSpPr/>
      </dsp:nvSpPr>
      <dsp:spPr>
        <a:xfrm>
          <a:off x="0" y="2582760"/>
          <a:ext cx="5088195" cy="1290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GB" sz="2000" b="1" kern="1200" dirty="0">
              <a:latin typeface="+mj-lt"/>
            </a:rPr>
            <a:t>House Style Documentation</a:t>
          </a:r>
        </a:p>
      </dsp:txBody>
      <dsp:txXfrm>
        <a:off x="0" y="2582760"/>
        <a:ext cx="5088195" cy="12904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85710B-81AE-42BA-A17B-89F3BD38C36F}">
      <dsp:nvSpPr>
        <dsp:cNvPr id="0" name=""/>
        <dsp:cNvSpPr/>
      </dsp:nvSpPr>
      <dsp:spPr>
        <a:xfrm>
          <a:off x="0" y="0"/>
          <a:ext cx="3818534" cy="121304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purpose</a:t>
          </a:r>
        </a:p>
      </dsp:txBody>
      <dsp:txXfrm>
        <a:off x="35529" y="35529"/>
        <a:ext cx="2407063" cy="1141985"/>
      </dsp:txXfrm>
    </dsp:sp>
    <dsp:sp modelId="{11BE7171-C77E-43E0-9733-30FE64328DF4}">
      <dsp:nvSpPr>
        <dsp:cNvPr id="0" name=""/>
        <dsp:cNvSpPr/>
      </dsp:nvSpPr>
      <dsp:spPr>
        <a:xfrm>
          <a:off x="319802" y="1433596"/>
          <a:ext cx="3818534" cy="1213043"/>
        </a:xfrm>
        <a:prstGeom prst="roundRect">
          <a:avLst>
            <a:gd name="adj" fmla="val 10000"/>
          </a:avLst>
        </a:prstGeom>
        <a:solidFill>
          <a:schemeClr val="accent5">
            <a:hueOff val="6162451"/>
            <a:satOff val="0"/>
            <a:lumOff val="-7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features</a:t>
          </a:r>
        </a:p>
      </dsp:txBody>
      <dsp:txXfrm>
        <a:off x="355331" y="1469125"/>
        <a:ext cx="2639196" cy="1141985"/>
      </dsp:txXfrm>
    </dsp:sp>
    <dsp:sp modelId="{AD05E727-E4DE-4623-91B6-E51A1BD10BEF}">
      <dsp:nvSpPr>
        <dsp:cNvPr id="0" name=""/>
        <dsp:cNvSpPr/>
      </dsp:nvSpPr>
      <dsp:spPr>
        <a:xfrm>
          <a:off x="634831" y="2867192"/>
          <a:ext cx="3818534" cy="1213043"/>
        </a:xfrm>
        <a:prstGeom prst="roundRect">
          <a:avLst>
            <a:gd name="adj" fmla="val 10000"/>
          </a:avLst>
        </a:prstGeom>
        <a:solidFill>
          <a:schemeClr val="accent5">
            <a:hueOff val="12324902"/>
            <a:satOff val="0"/>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GB" sz="4400" kern="1200" dirty="0"/>
            <a:t>criteria</a:t>
          </a:r>
        </a:p>
      </dsp:txBody>
      <dsp:txXfrm>
        <a:off x="670360" y="2902721"/>
        <a:ext cx="2643969" cy="1141985"/>
      </dsp:txXfrm>
    </dsp:sp>
    <dsp:sp modelId="{2DE3BAC0-030A-4CE7-917C-907902F129FF}">
      <dsp:nvSpPr>
        <dsp:cNvPr id="0" name=""/>
        <dsp:cNvSpPr/>
      </dsp:nvSpPr>
      <dsp:spPr>
        <a:xfrm>
          <a:off x="954633" y="4300788"/>
          <a:ext cx="3818534" cy="1213043"/>
        </a:xfrm>
        <a:prstGeom prst="roundRect">
          <a:avLst>
            <a:gd name="adj" fmla="val 10000"/>
          </a:avLst>
        </a:prstGeom>
        <a:solidFill>
          <a:schemeClr val="accent5">
            <a:hueOff val="18487354"/>
            <a:satOff val="0"/>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GB" sz="4400" kern="1200" dirty="0"/>
            <a:t>timeline</a:t>
          </a:r>
        </a:p>
      </dsp:txBody>
      <dsp:txXfrm>
        <a:off x="990162" y="4336317"/>
        <a:ext cx="2639196" cy="1141985"/>
      </dsp:txXfrm>
    </dsp:sp>
    <dsp:sp modelId="{D9B45907-5034-40A5-A8AC-9D22F223E6CC}">
      <dsp:nvSpPr>
        <dsp:cNvPr id="0" name=""/>
        <dsp:cNvSpPr/>
      </dsp:nvSpPr>
      <dsp:spPr>
        <a:xfrm>
          <a:off x="3030056" y="929080"/>
          <a:ext cx="788477" cy="788477"/>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3207463" y="929080"/>
        <a:ext cx="433663" cy="593329"/>
      </dsp:txXfrm>
    </dsp:sp>
    <dsp:sp modelId="{964E5F0D-0353-4FB4-8E21-658FACEE38FD}">
      <dsp:nvSpPr>
        <dsp:cNvPr id="0" name=""/>
        <dsp:cNvSpPr/>
      </dsp:nvSpPr>
      <dsp:spPr>
        <a:xfrm>
          <a:off x="3349858" y="2362677"/>
          <a:ext cx="788477" cy="788477"/>
        </a:xfrm>
        <a:prstGeom prst="downArrow">
          <a:avLst>
            <a:gd name="adj1" fmla="val 55000"/>
            <a:gd name="adj2" fmla="val 45000"/>
          </a:avLst>
        </a:prstGeom>
        <a:solidFill>
          <a:schemeClr val="accent5">
            <a:tint val="40000"/>
            <a:alpha val="90000"/>
            <a:hueOff val="10110476"/>
            <a:satOff val="-5991"/>
            <a:lumOff val="-403"/>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3527265" y="2362677"/>
        <a:ext cx="433663" cy="593329"/>
      </dsp:txXfrm>
    </dsp:sp>
    <dsp:sp modelId="{AF3CF6DB-4A8C-4F83-AAD8-B0868095DD13}">
      <dsp:nvSpPr>
        <dsp:cNvPr id="0" name=""/>
        <dsp:cNvSpPr/>
      </dsp:nvSpPr>
      <dsp:spPr>
        <a:xfrm>
          <a:off x="3664887" y="3796273"/>
          <a:ext cx="788477" cy="788477"/>
        </a:xfrm>
        <a:prstGeom prst="downArrow">
          <a:avLst>
            <a:gd name="adj1" fmla="val 55000"/>
            <a:gd name="adj2" fmla="val 45000"/>
          </a:avLst>
        </a:prstGeom>
        <a:solidFill>
          <a:schemeClr val="accent5">
            <a:tint val="40000"/>
            <a:alpha val="90000"/>
            <a:hueOff val="20220952"/>
            <a:satOff val="-11983"/>
            <a:lumOff val="-805"/>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GB" sz="3300" kern="1200"/>
        </a:p>
      </dsp:txBody>
      <dsp:txXfrm>
        <a:off x="3842294" y="3796273"/>
        <a:ext cx="433663" cy="5933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0CB0A-257D-45CE-8BED-81A00FB183B3}">
      <dsp:nvSpPr>
        <dsp:cNvPr id="0" name=""/>
        <dsp:cNvSpPr/>
      </dsp:nvSpPr>
      <dsp:spPr>
        <a:xfrm>
          <a:off x="0" y="1805"/>
          <a:ext cx="78867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42796E-0DF3-4F43-9B57-03D1F6BD499E}">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1BAB54-CBF0-4DAF-802D-BAF764FB81D1}">
      <dsp:nvSpPr>
        <dsp:cNvPr id="0" name=""/>
        <dsp:cNvSpPr/>
      </dsp:nvSpPr>
      <dsp:spPr>
        <a:xfrm>
          <a:off x="1057183" y="1805"/>
          <a:ext cx="68295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GB" sz="2200" b="1" kern="1200"/>
            <a:t>Declarative </a:t>
          </a:r>
          <a:r>
            <a:rPr lang="en-US" sz="2200" b="1" kern="1200"/>
            <a:t>requirements document</a:t>
          </a:r>
          <a:endParaRPr lang="en-US" sz="2200" kern="1200"/>
        </a:p>
      </dsp:txBody>
      <dsp:txXfrm>
        <a:off x="1057183" y="1805"/>
        <a:ext cx="6829516" cy="915310"/>
      </dsp:txXfrm>
    </dsp:sp>
    <dsp:sp modelId="{BEDE2F06-A357-467F-A67B-DA5C3B9D4A61}">
      <dsp:nvSpPr>
        <dsp:cNvPr id="0" name=""/>
        <dsp:cNvSpPr/>
      </dsp:nvSpPr>
      <dsp:spPr>
        <a:xfrm>
          <a:off x="0" y="1145944"/>
          <a:ext cx="78867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893A86-5770-4018-8E46-54C8A2C8D89E}">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E92211-1ABC-4FCC-BC99-8CAE8038A7E9}">
      <dsp:nvSpPr>
        <dsp:cNvPr id="0" name=""/>
        <dsp:cNvSpPr/>
      </dsp:nvSpPr>
      <dsp:spPr>
        <a:xfrm>
          <a:off x="1057183" y="1145944"/>
          <a:ext cx="68295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a:t>Use cases modelling</a:t>
          </a:r>
          <a:endParaRPr lang="en-US" sz="2200" kern="1200"/>
        </a:p>
      </dsp:txBody>
      <dsp:txXfrm>
        <a:off x="1057183" y="1145944"/>
        <a:ext cx="6829516" cy="915310"/>
      </dsp:txXfrm>
    </dsp:sp>
    <dsp:sp modelId="{7FF1729A-C71E-459D-A41E-9606C21DE1CD}">
      <dsp:nvSpPr>
        <dsp:cNvPr id="0" name=""/>
        <dsp:cNvSpPr/>
      </dsp:nvSpPr>
      <dsp:spPr>
        <a:xfrm>
          <a:off x="0" y="2290082"/>
          <a:ext cx="78867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82F243-67D2-4A93-AD72-00774B16ABE6}">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863911-713E-4AD7-9E9F-336C12764D6C}">
      <dsp:nvSpPr>
        <dsp:cNvPr id="0" name=""/>
        <dsp:cNvSpPr/>
      </dsp:nvSpPr>
      <dsp:spPr>
        <a:xfrm>
          <a:off x="1057183" y="2290082"/>
          <a:ext cx="68295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GB" sz="2200" b="1" kern="1200"/>
            <a:t>Data Models</a:t>
          </a:r>
          <a:endParaRPr lang="en-US" sz="2200" kern="1200"/>
        </a:p>
      </dsp:txBody>
      <dsp:txXfrm>
        <a:off x="1057183" y="2290082"/>
        <a:ext cx="6829516" cy="915310"/>
      </dsp:txXfrm>
    </dsp:sp>
    <dsp:sp modelId="{669C366F-F562-4E99-9347-F940307CF56F}">
      <dsp:nvSpPr>
        <dsp:cNvPr id="0" name=""/>
        <dsp:cNvSpPr/>
      </dsp:nvSpPr>
      <dsp:spPr>
        <a:xfrm>
          <a:off x="0" y="3434221"/>
          <a:ext cx="78867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4FE927-4A38-48DA-B574-4B113070FF5C}">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5D9C19-9026-4DE6-B0DA-D1D68B3D8B86}">
      <dsp:nvSpPr>
        <dsp:cNvPr id="0" name=""/>
        <dsp:cNvSpPr/>
      </dsp:nvSpPr>
      <dsp:spPr>
        <a:xfrm>
          <a:off x="1057183" y="3434221"/>
          <a:ext cx="68295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GB" sz="2200" b="1" kern="1200"/>
            <a:t>Process Models</a:t>
          </a:r>
          <a:endParaRPr lang="en-US" sz="2200" kern="1200"/>
        </a:p>
      </dsp:txBody>
      <dsp:txXfrm>
        <a:off x="1057183" y="3434221"/>
        <a:ext cx="6829516" cy="915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EFDC2-BDA0-437B-867C-E828C48420B8}">
      <dsp:nvSpPr>
        <dsp:cNvPr id="0" name=""/>
        <dsp:cNvSpPr/>
      </dsp:nvSpPr>
      <dsp:spPr>
        <a:xfrm>
          <a:off x="0" y="483"/>
          <a:ext cx="4686300" cy="6653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F9F22F-511A-4EC6-B21A-68D51362E5A9}">
      <dsp:nvSpPr>
        <dsp:cNvPr id="0" name=""/>
        <dsp:cNvSpPr/>
      </dsp:nvSpPr>
      <dsp:spPr>
        <a:xfrm>
          <a:off x="201262" y="150182"/>
          <a:ext cx="365930" cy="3659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1267A4-5FBD-4B91-9162-628A18DE6561}">
      <dsp:nvSpPr>
        <dsp:cNvPr id="0" name=""/>
        <dsp:cNvSpPr/>
      </dsp:nvSpPr>
      <dsp:spPr>
        <a:xfrm>
          <a:off x="768454" y="483"/>
          <a:ext cx="3917845" cy="665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14" tIns="70414" rIns="70414" bIns="70414" numCol="1" spcCol="1270" anchor="ctr" anchorCtr="0">
          <a:noAutofit/>
        </a:bodyPr>
        <a:lstStyle/>
        <a:p>
          <a:pPr marL="0" lvl="0" indent="0" algn="l" defTabSz="666750">
            <a:lnSpc>
              <a:spcPct val="100000"/>
            </a:lnSpc>
            <a:spcBef>
              <a:spcPct val="0"/>
            </a:spcBef>
            <a:spcAft>
              <a:spcPct val="35000"/>
            </a:spcAft>
            <a:buNone/>
          </a:pPr>
          <a:r>
            <a:rPr lang="en-GB" sz="1500" b="0" kern="1200"/>
            <a:t>UML is a standard visual modeling language </a:t>
          </a:r>
          <a:endParaRPr lang="en-US" sz="1500" kern="1200"/>
        </a:p>
      </dsp:txBody>
      <dsp:txXfrm>
        <a:off x="768454" y="483"/>
        <a:ext cx="3917845" cy="665328"/>
      </dsp:txXfrm>
    </dsp:sp>
    <dsp:sp modelId="{EDFD0AFD-0087-4956-86EE-EB7735B0C28B}">
      <dsp:nvSpPr>
        <dsp:cNvPr id="0" name=""/>
        <dsp:cNvSpPr/>
      </dsp:nvSpPr>
      <dsp:spPr>
        <a:xfrm>
          <a:off x="0" y="832144"/>
          <a:ext cx="4686300" cy="6653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5356F0-E6AF-4883-B02D-32A09310F2AD}">
      <dsp:nvSpPr>
        <dsp:cNvPr id="0" name=""/>
        <dsp:cNvSpPr/>
      </dsp:nvSpPr>
      <dsp:spPr>
        <a:xfrm>
          <a:off x="201262" y="981843"/>
          <a:ext cx="365930" cy="3659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1FC8D2-F018-47BA-9F51-9ED737D98A50}">
      <dsp:nvSpPr>
        <dsp:cNvPr id="0" name=""/>
        <dsp:cNvSpPr/>
      </dsp:nvSpPr>
      <dsp:spPr>
        <a:xfrm>
          <a:off x="768454" y="832144"/>
          <a:ext cx="3917845" cy="665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14" tIns="70414" rIns="70414" bIns="70414" numCol="1" spcCol="1270" anchor="ctr" anchorCtr="0">
          <a:noAutofit/>
        </a:bodyPr>
        <a:lstStyle/>
        <a:p>
          <a:pPr marL="0" lvl="0" indent="0" algn="l" defTabSz="666750">
            <a:lnSpc>
              <a:spcPct val="100000"/>
            </a:lnSpc>
            <a:spcBef>
              <a:spcPct val="0"/>
            </a:spcBef>
            <a:spcAft>
              <a:spcPct val="35000"/>
            </a:spcAft>
            <a:buNone/>
          </a:pPr>
          <a:r>
            <a:rPr lang="en-GB" sz="1500" b="0" kern="1200"/>
            <a:t>UML can be applied to diverse </a:t>
          </a:r>
          <a:r>
            <a:rPr lang="en-GB" sz="1500" b="1" kern="1200"/>
            <a:t>application domains</a:t>
          </a:r>
          <a:endParaRPr lang="en-US" sz="1500" kern="1200"/>
        </a:p>
      </dsp:txBody>
      <dsp:txXfrm>
        <a:off x="768454" y="832144"/>
        <a:ext cx="3917845" cy="665328"/>
      </dsp:txXfrm>
    </dsp:sp>
    <dsp:sp modelId="{62763541-03EB-4A84-BF2D-2FF301D4ACA1}">
      <dsp:nvSpPr>
        <dsp:cNvPr id="0" name=""/>
        <dsp:cNvSpPr/>
      </dsp:nvSpPr>
      <dsp:spPr>
        <a:xfrm>
          <a:off x="0" y="1663805"/>
          <a:ext cx="4686300" cy="6653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94EC97-7591-4E92-8D1E-4BDF18D8801F}">
      <dsp:nvSpPr>
        <dsp:cNvPr id="0" name=""/>
        <dsp:cNvSpPr/>
      </dsp:nvSpPr>
      <dsp:spPr>
        <a:xfrm>
          <a:off x="201262" y="1813504"/>
          <a:ext cx="365930" cy="3659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0E7193-21E2-46FA-AD6D-C9BCE0587330}">
      <dsp:nvSpPr>
        <dsp:cNvPr id="0" name=""/>
        <dsp:cNvSpPr/>
      </dsp:nvSpPr>
      <dsp:spPr>
        <a:xfrm>
          <a:off x="768454" y="1663805"/>
          <a:ext cx="3917845" cy="665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14" tIns="70414" rIns="70414" bIns="70414" numCol="1" spcCol="1270" anchor="ctr" anchorCtr="0">
          <a:noAutofit/>
        </a:bodyPr>
        <a:lstStyle/>
        <a:p>
          <a:pPr marL="0" lvl="0" indent="0" algn="l" defTabSz="666750">
            <a:lnSpc>
              <a:spcPct val="100000"/>
            </a:lnSpc>
            <a:spcBef>
              <a:spcPct val="0"/>
            </a:spcBef>
            <a:spcAft>
              <a:spcPct val="35000"/>
            </a:spcAft>
            <a:buNone/>
          </a:pPr>
          <a:r>
            <a:rPr lang="en-GB" sz="1500" b="0" kern="1200" dirty="0"/>
            <a:t>UML is not a </a:t>
          </a:r>
          <a:r>
            <a:rPr lang="en-GB" sz="1500" b="1" kern="1200" dirty="0"/>
            <a:t>software development process</a:t>
          </a:r>
          <a:endParaRPr lang="en-US" sz="1500" kern="1200" dirty="0"/>
        </a:p>
      </dsp:txBody>
      <dsp:txXfrm>
        <a:off x="768454" y="1663805"/>
        <a:ext cx="3917845" cy="665328"/>
      </dsp:txXfrm>
    </dsp:sp>
    <dsp:sp modelId="{E548EE24-953C-44B7-A4C7-8FE99CD0AA49}">
      <dsp:nvSpPr>
        <dsp:cNvPr id="0" name=""/>
        <dsp:cNvSpPr/>
      </dsp:nvSpPr>
      <dsp:spPr>
        <a:xfrm>
          <a:off x="0" y="2495467"/>
          <a:ext cx="4686300" cy="6653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2DB1F6-0A5D-4346-8572-CFC004D2A997}">
      <dsp:nvSpPr>
        <dsp:cNvPr id="0" name=""/>
        <dsp:cNvSpPr/>
      </dsp:nvSpPr>
      <dsp:spPr>
        <a:xfrm>
          <a:off x="201262" y="2645166"/>
          <a:ext cx="365930" cy="3659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40B652-7E39-4D67-A80E-751AD85F1C84}">
      <dsp:nvSpPr>
        <dsp:cNvPr id="0" name=""/>
        <dsp:cNvSpPr/>
      </dsp:nvSpPr>
      <dsp:spPr>
        <a:xfrm>
          <a:off x="768454" y="2495467"/>
          <a:ext cx="3917845" cy="665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14" tIns="70414" rIns="70414" bIns="70414" numCol="1" spcCol="1270" anchor="ctr" anchorCtr="0">
          <a:noAutofit/>
        </a:bodyPr>
        <a:lstStyle/>
        <a:p>
          <a:pPr marL="0" lvl="0" indent="0" algn="l" defTabSz="666750">
            <a:lnSpc>
              <a:spcPct val="100000"/>
            </a:lnSpc>
            <a:spcBef>
              <a:spcPct val="0"/>
            </a:spcBef>
            <a:spcAft>
              <a:spcPct val="35000"/>
            </a:spcAft>
            <a:buNone/>
          </a:pPr>
          <a:r>
            <a:rPr lang="en-GB" sz="1500" b="0" kern="1200" dirty="0"/>
            <a:t>provides guidance as to the order of a team’s activities</a:t>
          </a:r>
          <a:endParaRPr lang="en-US" sz="1500" kern="1200" dirty="0"/>
        </a:p>
      </dsp:txBody>
      <dsp:txXfrm>
        <a:off x="768454" y="2495467"/>
        <a:ext cx="3917845" cy="665328"/>
      </dsp:txXfrm>
    </dsp:sp>
    <dsp:sp modelId="{94F8BFE7-2C7B-42A8-AB64-4514D0390328}">
      <dsp:nvSpPr>
        <dsp:cNvPr id="0" name=""/>
        <dsp:cNvSpPr/>
      </dsp:nvSpPr>
      <dsp:spPr>
        <a:xfrm>
          <a:off x="0" y="3327128"/>
          <a:ext cx="4686300" cy="6653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633FD8-CC81-4766-9FD2-F8C9C98FFF0E}">
      <dsp:nvSpPr>
        <dsp:cNvPr id="0" name=""/>
        <dsp:cNvSpPr/>
      </dsp:nvSpPr>
      <dsp:spPr>
        <a:xfrm>
          <a:off x="201262" y="3476827"/>
          <a:ext cx="365930" cy="36593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732696-83FE-4433-82DA-08DF8E15B484}">
      <dsp:nvSpPr>
        <dsp:cNvPr id="0" name=""/>
        <dsp:cNvSpPr/>
      </dsp:nvSpPr>
      <dsp:spPr>
        <a:xfrm>
          <a:off x="768454" y="3327128"/>
          <a:ext cx="3917845" cy="665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14" tIns="70414" rIns="70414" bIns="70414" numCol="1" spcCol="1270" anchor="ctr" anchorCtr="0">
          <a:noAutofit/>
        </a:bodyPr>
        <a:lstStyle/>
        <a:p>
          <a:pPr marL="0" lvl="0" indent="0" algn="l" defTabSz="666750">
            <a:lnSpc>
              <a:spcPct val="100000"/>
            </a:lnSpc>
            <a:spcBef>
              <a:spcPct val="0"/>
            </a:spcBef>
            <a:spcAft>
              <a:spcPct val="35000"/>
            </a:spcAft>
            <a:buNone/>
          </a:pPr>
          <a:r>
            <a:rPr lang="en-GB" sz="1500" b="0" kern="1200"/>
            <a:t>specifies what artifacts should be developed</a:t>
          </a:r>
          <a:endParaRPr lang="en-US" sz="1500" kern="1200"/>
        </a:p>
      </dsp:txBody>
      <dsp:txXfrm>
        <a:off x="768454" y="3327128"/>
        <a:ext cx="3917845" cy="665328"/>
      </dsp:txXfrm>
    </dsp:sp>
    <dsp:sp modelId="{A618791D-3846-44C5-9497-D07DD178DD1C}">
      <dsp:nvSpPr>
        <dsp:cNvPr id="0" name=""/>
        <dsp:cNvSpPr/>
      </dsp:nvSpPr>
      <dsp:spPr>
        <a:xfrm>
          <a:off x="0" y="4158789"/>
          <a:ext cx="4686300" cy="6653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462537-B42C-4215-B445-521DB1ADD417}">
      <dsp:nvSpPr>
        <dsp:cNvPr id="0" name=""/>
        <dsp:cNvSpPr/>
      </dsp:nvSpPr>
      <dsp:spPr>
        <a:xfrm>
          <a:off x="201262" y="4308488"/>
          <a:ext cx="365930" cy="36593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2EAF2A-0366-4600-9DA9-B437174237E7}">
      <dsp:nvSpPr>
        <dsp:cNvPr id="0" name=""/>
        <dsp:cNvSpPr/>
      </dsp:nvSpPr>
      <dsp:spPr>
        <a:xfrm>
          <a:off x="768454" y="4158789"/>
          <a:ext cx="3917845" cy="665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14" tIns="70414" rIns="70414" bIns="70414" numCol="1" spcCol="1270" anchor="ctr" anchorCtr="0">
          <a:noAutofit/>
        </a:bodyPr>
        <a:lstStyle/>
        <a:p>
          <a:pPr marL="0" lvl="0" indent="0" algn="l" defTabSz="666750">
            <a:lnSpc>
              <a:spcPct val="100000"/>
            </a:lnSpc>
            <a:spcBef>
              <a:spcPct val="0"/>
            </a:spcBef>
            <a:spcAft>
              <a:spcPct val="35000"/>
            </a:spcAft>
            <a:buNone/>
          </a:pPr>
          <a:r>
            <a:rPr lang="en-GB" sz="1500" b="0" kern="1200" dirty="0"/>
            <a:t>directs the tasks of individual developers</a:t>
          </a:r>
          <a:endParaRPr lang="en-US" sz="1500" kern="1200" dirty="0"/>
        </a:p>
      </dsp:txBody>
      <dsp:txXfrm>
        <a:off x="768454" y="4158789"/>
        <a:ext cx="3917845" cy="665328"/>
      </dsp:txXfrm>
    </dsp:sp>
    <dsp:sp modelId="{BCF9752E-AFF9-664C-839D-89E81F98131D}">
      <dsp:nvSpPr>
        <dsp:cNvPr id="0" name=""/>
        <dsp:cNvSpPr/>
      </dsp:nvSpPr>
      <dsp:spPr>
        <a:xfrm>
          <a:off x="0" y="4990450"/>
          <a:ext cx="4686300" cy="6653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7C9DBD-084A-514B-8C15-1FCBB1659FE7}">
      <dsp:nvSpPr>
        <dsp:cNvPr id="0" name=""/>
        <dsp:cNvSpPr/>
      </dsp:nvSpPr>
      <dsp:spPr>
        <a:xfrm>
          <a:off x="201262" y="5140149"/>
          <a:ext cx="365930" cy="365930"/>
        </a:xfrm>
        <a:prstGeom prst="rect">
          <a:avLst/>
        </a:prstGeom>
        <a:solidFill>
          <a:schemeClr val="accent3">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F7BDA9-EAAB-374F-BEE4-FE2B71463366}">
      <dsp:nvSpPr>
        <dsp:cNvPr id="0" name=""/>
        <dsp:cNvSpPr/>
      </dsp:nvSpPr>
      <dsp:spPr>
        <a:xfrm>
          <a:off x="768454" y="4990450"/>
          <a:ext cx="3917845" cy="665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14" tIns="70414" rIns="70414" bIns="70414" numCol="1" spcCol="1270" anchor="ctr" anchorCtr="0">
          <a:noAutofit/>
        </a:bodyPr>
        <a:lstStyle/>
        <a:p>
          <a:pPr marL="0" lvl="0" indent="0" algn="l" defTabSz="666750">
            <a:lnSpc>
              <a:spcPct val="100000"/>
            </a:lnSpc>
            <a:spcBef>
              <a:spcPct val="0"/>
            </a:spcBef>
            <a:spcAft>
              <a:spcPct val="35000"/>
            </a:spcAft>
            <a:buNone/>
          </a:pPr>
          <a:r>
            <a:rPr lang="en-GB" sz="1500" b="0" i="0" kern="1200" dirty="0"/>
            <a:t>current version of the </a:t>
          </a:r>
          <a:r>
            <a:rPr lang="en-GB" sz="1500" b="1" i="0" kern="1200" dirty="0"/>
            <a:t>Unified </a:t>
          </a:r>
          <a:r>
            <a:rPr lang="en-GB" sz="1500" b="1" i="0" kern="1200" dirty="0" err="1"/>
            <a:t>Modeling</a:t>
          </a:r>
          <a:r>
            <a:rPr lang="en-GB" sz="1500" b="1" i="0" kern="1200" dirty="0"/>
            <a:t> Language™</a:t>
          </a:r>
          <a:r>
            <a:rPr lang="en-GB" sz="1500" b="0" i="0" kern="1200" dirty="0"/>
            <a:t> is </a:t>
          </a:r>
          <a:r>
            <a:rPr lang="en-GB" sz="1500" b="1" i="0" kern="1200" dirty="0"/>
            <a:t>UML 2.5</a:t>
          </a:r>
          <a:endParaRPr lang="en-US" sz="1500" kern="1200" dirty="0"/>
        </a:p>
      </dsp:txBody>
      <dsp:txXfrm>
        <a:off x="768454" y="4990450"/>
        <a:ext cx="3917845" cy="6653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2E98B-6D00-4CF7-A1F4-C0A838A92AD6}">
      <dsp:nvSpPr>
        <dsp:cNvPr id="0" name=""/>
        <dsp:cNvSpPr/>
      </dsp:nvSpPr>
      <dsp:spPr>
        <a:xfrm>
          <a:off x="0" y="718"/>
          <a:ext cx="48852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212CA0-92B3-4DEE-9B0A-39F83C4D40C5}">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19C63F-C0F8-4BE5-9201-FFE238CFA7F6}">
      <dsp:nvSpPr>
        <dsp:cNvPr id="0" name=""/>
        <dsp:cNvSpPr/>
      </dsp:nvSpPr>
      <dsp:spPr>
        <a:xfrm>
          <a:off x="1941716" y="718"/>
          <a:ext cx="2943486"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b="1" kern="1200"/>
            <a:t>User</a:t>
          </a:r>
          <a:endParaRPr lang="en-US" sz="2500" kern="1200"/>
        </a:p>
      </dsp:txBody>
      <dsp:txXfrm>
        <a:off x="1941716" y="718"/>
        <a:ext cx="2943486" cy="1681139"/>
      </dsp:txXfrm>
    </dsp:sp>
    <dsp:sp modelId="{BAA524D7-1DA4-430A-B262-124D369791CB}">
      <dsp:nvSpPr>
        <dsp:cNvPr id="0" name=""/>
        <dsp:cNvSpPr/>
      </dsp:nvSpPr>
      <dsp:spPr>
        <a:xfrm>
          <a:off x="0" y="2102143"/>
          <a:ext cx="48852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4ED262-A574-4996-AE8D-506F46DEEDA2}">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1F24B7-3966-4239-8235-D16A9A0A0F93}">
      <dsp:nvSpPr>
        <dsp:cNvPr id="0" name=""/>
        <dsp:cNvSpPr/>
      </dsp:nvSpPr>
      <dsp:spPr>
        <a:xfrm>
          <a:off x="1941716" y="2102143"/>
          <a:ext cx="2943486"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b="1" kern="1200"/>
            <a:t>System</a:t>
          </a:r>
          <a:endParaRPr lang="en-US" sz="2500" kern="1200"/>
        </a:p>
      </dsp:txBody>
      <dsp:txXfrm>
        <a:off x="1941716" y="2102143"/>
        <a:ext cx="2943486" cy="1681139"/>
      </dsp:txXfrm>
    </dsp:sp>
    <dsp:sp modelId="{8E9D44A3-452A-4765-9F95-22E8971A0B39}">
      <dsp:nvSpPr>
        <dsp:cNvPr id="0" name=""/>
        <dsp:cNvSpPr/>
      </dsp:nvSpPr>
      <dsp:spPr>
        <a:xfrm>
          <a:off x="0" y="4203567"/>
          <a:ext cx="48852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234528-5639-4B4D-B805-9B046B1D2A94}">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BCDF4D-CFA1-420F-8780-81C19EB57E5A}">
      <dsp:nvSpPr>
        <dsp:cNvPr id="0" name=""/>
        <dsp:cNvSpPr/>
      </dsp:nvSpPr>
      <dsp:spPr>
        <a:xfrm>
          <a:off x="1941716" y="4203567"/>
          <a:ext cx="2943486"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b="1" kern="1200"/>
            <a:t>Functions</a:t>
          </a:r>
          <a:endParaRPr lang="en-US" sz="2500" kern="1200"/>
        </a:p>
      </dsp:txBody>
      <dsp:txXfrm>
        <a:off x="1941716" y="4203567"/>
        <a:ext cx="2943486" cy="16811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86E4AB-5122-4DE9-AD65-C861A15E2A07}">
      <dsp:nvSpPr>
        <dsp:cNvPr id="0" name=""/>
        <dsp:cNvSpPr/>
      </dsp:nvSpPr>
      <dsp:spPr>
        <a:xfrm>
          <a:off x="0" y="718"/>
          <a:ext cx="48852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252A8A-A2E1-4FD1-811C-600A83FAD040}">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099E1B-3FB3-495A-BA44-E7883F40AD3F}">
      <dsp:nvSpPr>
        <dsp:cNvPr id="0" name=""/>
        <dsp:cNvSpPr/>
      </dsp:nvSpPr>
      <dsp:spPr>
        <a:xfrm>
          <a:off x="1941716" y="718"/>
          <a:ext cx="2943486"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b="1" u="none" kern="1200" dirty="0"/>
            <a:t>Actor’s</a:t>
          </a:r>
          <a:r>
            <a:rPr lang="en-US" sz="2500" b="1" kern="1200" dirty="0"/>
            <a:t> point of view</a:t>
          </a:r>
          <a:endParaRPr lang="en-US" sz="2500" kern="1200" dirty="0"/>
        </a:p>
      </dsp:txBody>
      <dsp:txXfrm>
        <a:off x="1941716" y="718"/>
        <a:ext cx="2943486" cy="1681139"/>
      </dsp:txXfrm>
    </dsp:sp>
    <dsp:sp modelId="{19AA6101-1D57-44C8-AB53-BBA93C234EC9}">
      <dsp:nvSpPr>
        <dsp:cNvPr id="0" name=""/>
        <dsp:cNvSpPr/>
      </dsp:nvSpPr>
      <dsp:spPr>
        <a:xfrm>
          <a:off x="0" y="2102143"/>
          <a:ext cx="48852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B5B57D-9780-40F9-A3A3-C743201AD478}">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D8F3CA-6698-41BE-BBC2-AFBC4DC53D04}">
      <dsp:nvSpPr>
        <dsp:cNvPr id="0" name=""/>
        <dsp:cNvSpPr/>
      </dsp:nvSpPr>
      <dsp:spPr>
        <a:xfrm>
          <a:off x="1941716" y="2102143"/>
          <a:ext cx="2943486"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b="1" kern="1200"/>
            <a:t>Yield a result of value for the actor</a:t>
          </a:r>
          <a:endParaRPr lang="en-US" sz="2500" kern="1200"/>
        </a:p>
      </dsp:txBody>
      <dsp:txXfrm>
        <a:off x="1941716" y="2102143"/>
        <a:ext cx="2943486" cy="1681139"/>
      </dsp:txXfrm>
    </dsp:sp>
    <dsp:sp modelId="{542DD285-E8A3-4A21-A3A2-1A7362C1FFE6}">
      <dsp:nvSpPr>
        <dsp:cNvPr id="0" name=""/>
        <dsp:cNvSpPr/>
      </dsp:nvSpPr>
      <dsp:spPr>
        <a:xfrm>
          <a:off x="0" y="4203567"/>
          <a:ext cx="48852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6D6831-5348-475A-ABD6-38D5177504E4}">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A3C521-80C6-487D-8F86-0CC6FABBBD28}">
      <dsp:nvSpPr>
        <dsp:cNvPr id="0" name=""/>
        <dsp:cNvSpPr/>
      </dsp:nvSpPr>
      <dsp:spPr>
        <a:xfrm>
          <a:off x="1941716" y="4203567"/>
          <a:ext cx="2943486"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b="1" kern="1200"/>
            <a:t>Support tasks in business processes</a:t>
          </a:r>
          <a:endParaRPr lang="en-US" sz="2500" kern="1200"/>
        </a:p>
      </dsp:txBody>
      <dsp:txXfrm>
        <a:off x="1941716" y="4203567"/>
        <a:ext cx="2943486" cy="168113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endParaRPr lang="en-GB" dirty="0"/>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DC398B95-BEDE-49CC-94FB-5FB4103B2B7C}" type="slidenum">
              <a:rPr lang="en-GB" smtClean="0"/>
              <a:t>‹#›</a:t>
            </a:fld>
            <a:endParaRPr lang="en-GB" dirty="0"/>
          </a:p>
        </p:txBody>
      </p:sp>
    </p:spTree>
    <p:extLst>
      <p:ext uri="{BB962C8B-B14F-4D97-AF65-F5344CB8AC3E}">
        <p14:creationId xmlns:p14="http://schemas.microsoft.com/office/powerpoint/2010/main" val="368444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endParaRPr lang="en-GB" dirty="0"/>
          </a:p>
        </p:txBody>
      </p:sp>
      <p:sp>
        <p:nvSpPr>
          <p:cNvPr id="4" name="Slide Image Placeholder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8A4384D1-8F66-42D0-A412-5BE748C5039D}" type="slidenum">
              <a:rPr lang="en-GB" smtClean="0"/>
              <a:t>‹#›</a:t>
            </a:fld>
            <a:endParaRPr lang="en-GB" dirty="0"/>
          </a:p>
        </p:txBody>
      </p:sp>
    </p:spTree>
    <p:extLst>
      <p:ext uri="{BB962C8B-B14F-4D97-AF65-F5344CB8AC3E}">
        <p14:creationId xmlns:p14="http://schemas.microsoft.com/office/powerpoint/2010/main" val="3640590045"/>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A4384D1-8F66-42D0-A412-5BE748C5039D}" type="slidenum">
              <a:rPr lang="en-GB" smtClean="0"/>
              <a:t>1</a:t>
            </a:fld>
            <a:endParaRPr lang="en-GB" dirty="0"/>
          </a:p>
        </p:txBody>
      </p:sp>
      <p:sp>
        <p:nvSpPr>
          <p:cNvPr id="5" name="Date Placeholder 4"/>
          <p:cNvSpPr>
            <a:spLocks noGrp="1"/>
          </p:cNvSpPr>
          <p:nvPr>
            <p:ph type="dt" idx="11"/>
          </p:nvPr>
        </p:nvSpPr>
        <p:spPr/>
        <p:txBody>
          <a:bodyPr/>
          <a:lstStyle/>
          <a:p>
            <a:endParaRPr lang="en-GB" dirty="0"/>
          </a:p>
        </p:txBody>
      </p:sp>
    </p:spTree>
    <p:extLst>
      <p:ext uri="{BB962C8B-B14F-4D97-AF65-F5344CB8AC3E}">
        <p14:creationId xmlns:p14="http://schemas.microsoft.com/office/powerpoint/2010/main" val="371608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dirty="0"/>
          </a:p>
        </p:txBody>
      </p:sp>
      <p:sp>
        <p:nvSpPr>
          <p:cNvPr id="4" name="Date Placeholder 3"/>
          <p:cNvSpPr>
            <a:spLocks noGrp="1"/>
          </p:cNvSpPr>
          <p:nvPr>
            <p:ph type="dt" idx="1"/>
          </p:nvPr>
        </p:nvSpPr>
        <p:spPr/>
        <p:txBody>
          <a:bodyPr/>
          <a:lstStyle/>
          <a:p>
            <a:endParaRPr lang="en-GB" dirty="0"/>
          </a:p>
        </p:txBody>
      </p:sp>
      <p:sp>
        <p:nvSpPr>
          <p:cNvPr id="5" name="Slide Number Placeholder 4"/>
          <p:cNvSpPr>
            <a:spLocks noGrp="1"/>
          </p:cNvSpPr>
          <p:nvPr>
            <p:ph type="sldNum" sz="quarter" idx="5"/>
          </p:nvPr>
        </p:nvSpPr>
        <p:spPr/>
        <p:txBody>
          <a:bodyPr/>
          <a:lstStyle/>
          <a:p>
            <a:fld id="{8A4384D1-8F66-42D0-A412-5BE748C5039D}" type="slidenum">
              <a:rPr lang="en-GB" smtClean="0"/>
              <a:t>10</a:t>
            </a:fld>
            <a:endParaRPr lang="en-GB" dirty="0"/>
          </a:p>
        </p:txBody>
      </p:sp>
    </p:spTree>
    <p:extLst>
      <p:ext uri="{BB962C8B-B14F-4D97-AF65-F5344CB8AC3E}">
        <p14:creationId xmlns:p14="http://schemas.microsoft.com/office/powerpoint/2010/main" val="2642371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dirty="0"/>
          </a:p>
        </p:txBody>
      </p:sp>
      <p:sp>
        <p:nvSpPr>
          <p:cNvPr id="4" name="Date Placeholder 3"/>
          <p:cNvSpPr>
            <a:spLocks noGrp="1"/>
          </p:cNvSpPr>
          <p:nvPr>
            <p:ph type="dt" idx="1"/>
          </p:nvPr>
        </p:nvSpPr>
        <p:spPr/>
        <p:txBody>
          <a:bodyPr/>
          <a:lstStyle/>
          <a:p>
            <a:endParaRPr lang="en-GB" dirty="0"/>
          </a:p>
        </p:txBody>
      </p:sp>
      <p:sp>
        <p:nvSpPr>
          <p:cNvPr id="5" name="Slide Number Placeholder 4"/>
          <p:cNvSpPr>
            <a:spLocks noGrp="1"/>
          </p:cNvSpPr>
          <p:nvPr>
            <p:ph type="sldNum" sz="quarter" idx="5"/>
          </p:nvPr>
        </p:nvSpPr>
        <p:spPr/>
        <p:txBody>
          <a:bodyPr/>
          <a:lstStyle/>
          <a:p>
            <a:fld id="{8A4384D1-8F66-42D0-A412-5BE748C5039D}" type="slidenum">
              <a:rPr lang="en-GB" smtClean="0"/>
              <a:t>11</a:t>
            </a:fld>
            <a:endParaRPr lang="en-GB" dirty="0"/>
          </a:p>
        </p:txBody>
      </p:sp>
    </p:spTree>
    <p:extLst>
      <p:ext uri="{BB962C8B-B14F-4D97-AF65-F5344CB8AC3E}">
        <p14:creationId xmlns:p14="http://schemas.microsoft.com/office/powerpoint/2010/main" val="574841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p:txBody>
      </p:sp>
      <p:sp>
        <p:nvSpPr>
          <p:cNvPr id="4" name="Date Placeholder 3"/>
          <p:cNvSpPr>
            <a:spLocks noGrp="1"/>
          </p:cNvSpPr>
          <p:nvPr>
            <p:ph type="dt" idx="1"/>
          </p:nvPr>
        </p:nvSpPr>
        <p:spPr/>
        <p:txBody>
          <a:bodyPr/>
          <a:lstStyle/>
          <a:p>
            <a:endParaRPr lang="en-GB" dirty="0"/>
          </a:p>
        </p:txBody>
      </p:sp>
      <p:sp>
        <p:nvSpPr>
          <p:cNvPr id="5" name="Slide Number Placeholder 4"/>
          <p:cNvSpPr>
            <a:spLocks noGrp="1"/>
          </p:cNvSpPr>
          <p:nvPr>
            <p:ph type="sldNum" sz="quarter" idx="5"/>
          </p:nvPr>
        </p:nvSpPr>
        <p:spPr/>
        <p:txBody>
          <a:bodyPr/>
          <a:lstStyle/>
          <a:p>
            <a:fld id="{8A4384D1-8F66-42D0-A412-5BE748C5039D}" type="slidenum">
              <a:rPr lang="en-GB" smtClean="0"/>
              <a:t>12</a:t>
            </a:fld>
            <a:endParaRPr lang="en-GB" dirty="0"/>
          </a:p>
        </p:txBody>
      </p:sp>
    </p:spTree>
    <p:extLst>
      <p:ext uri="{BB962C8B-B14F-4D97-AF65-F5344CB8AC3E}">
        <p14:creationId xmlns:p14="http://schemas.microsoft.com/office/powerpoint/2010/main" val="1099163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dirty="0"/>
          </a:p>
        </p:txBody>
      </p:sp>
      <p:sp>
        <p:nvSpPr>
          <p:cNvPr id="4" name="Date Placeholder 3"/>
          <p:cNvSpPr>
            <a:spLocks noGrp="1"/>
          </p:cNvSpPr>
          <p:nvPr>
            <p:ph type="dt" idx="1"/>
          </p:nvPr>
        </p:nvSpPr>
        <p:spPr/>
        <p:txBody>
          <a:bodyPr/>
          <a:lstStyle/>
          <a:p>
            <a:endParaRPr lang="en-GB" dirty="0"/>
          </a:p>
        </p:txBody>
      </p:sp>
      <p:sp>
        <p:nvSpPr>
          <p:cNvPr id="5" name="Slide Number Placeholder 4"/>
          <p:cNvSpPr>
            <a:spLocks noGrp="1"/>
          </p:cNvSpPr>
          <p:nvPr>
            <p:ph type="sldNum" sz="quarter" idx="5"/>
          </p:nvPr>
        </p:nvSpPr>
        <p:spPr/>
        <p:txBody>
          <a:bodyPr/>
          <a:lstStyle/>
          <a:p>
            <a:fld id="{8A4384D1-8F66-42D0-A412-5BE748C5039D}" type="slidenum">
              <a:rPr lang="en-GB" smtClean="0"/>
              <a:t>13</a:t>
            </a:fld>
            <a:endParaRPr lang="en-GB" dirty="0"/>
          </a:p>
        </p:txBody>
      </p:sp>
    </p:spTree>
    <p:extLst>
      <p:ext uri="{BB962C8B-B14F-4D97-AF65-F5344CB8AC3E}">
        <p14:creationId xmlns:p14="http://schemas.microsoft.com/office/powerpoint/2010/main" val="2679438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dirty="0"/>
          </a:p>
        </p:txBody>
      </p:sp>
      <p:sp>
        <p:nvSpPr>
          <p:cNvPr id="4" name="Date Placeholder 3"/>
          <p:cNvSpPr>
            <a:spLocks noGrp="1"/>
          </p:cNvSpPr>
          <p:nvPr>
            <p:ph type="dt" idx="1"/>
          </p:nvPr>
        </p:nvSpPr>
        <p:spPr/>
        <p:txBody>
          <a:bodyPr/>
          <a:lstStyle/>
          <a:p>
            <a:endParaRPr lang="en-GB" dirty="0"/>
          </a:p>
        </p:txBody>
      </p:sp>
      <p:sp>
        <p:nvSpPr>
          <p:cNvPr id="5" name="Slide Number Placeholder 4"/>
          <p:cNvSpPr>
            <a:spLocks noGrp="1"/>
          </p:cNvSpPr>
          <p:nvPr>
            <p:ph type="sldNum" sz="quarter" idx="5"/>
          </p:nvPr>
        </p:nvSpPr>
        <p:spPr/>
        <p:txBody>
          <a:bodyPr/>
          <a:lstStyle/>
          <a:p>
            <a:fld id="{8A4384D1-8F66-42D0-A412-5BE748C5039D}" type="slidenum">
              <a:rPr lang="en-GB" smtClean="0"/>
              <a:t>14</a:t>
            </a:fld>
            <a:endParaRPr lang="en-GB" dirty="0"/>
          </a:p>
        </p:txBody>
      </p:sp>
    </p:spTree>
    <p:extLst>
      <p:ext uri="{BB962C8B-B14F-4D97-AF65-F5344CB8AC3E}">
        <p14:creationId xmlns:p14="http://schemas.microsoft.com/office/powerpoint/2010/main" val="2723169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endParaRPr lang="en-GB" dirty="0"/>
          </a:p>
        </p:txBody>
      </p:sp>
      <p:sp>
        <p:nvSpPr>
          <p:cNvPr id="5" name="Slide Number Placeholder 4"/>
          <p:cNvSpPr>
            <a:spLocks noGrp="1"/>
          </p:cNvSpPr>
          <p:nvPr>
            <p:ph type="sldNum" sz="quarter" idx="5"/>
          </p:nvPr>
        </p:nvSpPr>
        <p:spPr/>
        <p:txBody>
          <a:bodyPr/>
          <a:lstStyle/>
          <a:p>
            <a:fld id="{8A4384D1-8F66-42D0-A412-5BE748C5039D}" type="slidenum">
              <a:rPr lang="en-GB" smtClean="0"/>
              <a:t>15</a:t>
            </a:fld>
            <a:endParaRPr lang="en-GB" dirty="0"/>
          </a:p>
        </p:txBody>
      </p:sp>
    </p:spTree>
    <p:extLst>
      <p:ext uri="{BB962C8B-B14F-4D97-AF65-F5344CB8AC3E}">
        <p14:creationId xmlns:p14="http://schemas.microsoft.com/office/powerpoint/2010/main" val="3713204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endParaRPr lang="en-GB" dirty="0"/>
          </a:p>
        </p:txBody>
      </p:sp>
      <p:sp>
        <p:nvSpPr>
          <p:cNvPr id="5" name="Slide Number Placeholder 4"/>
          <p:cNvSpPr>
            <a:spLocks noGrp="1"/>
          </p:cNvSpPr>
          <p:nvPr>
            <p:ph type="sldNum" sz="quarter" idx="5"/>
          </p:nvPr>
        </p:nvSpPr>
        <p:spPr/>
        <p:txBody>
          <a:bodyPr/>
          <a:lstStyle/>
          <a:p>
            <a:fld id="{8A4384D1-8F66-42D0-A412-5BE748C5039D}" type="slidenum">
              <a:rPr lang="en-GB" smtClean="0"/>
              <a:t>16</a:t>
            </a:fld>
            <a:endParaRPr lang="en-GB" dirty="0"/>
          </a:p>
        </p:txBody>
      </p:sp>
    </p:spTree>
    <p:extLst>
      <p:ext uri="{BB962C8B-B14F-4D97-AF65-F5344CB8AC3E}">
        <p14:creationId xmlns:p14="http://schemas.microsoft.com/office/powerpoint/2010/main" val="2273338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0"/>
          </p:nvPr>
        </p:nvSpPr>
        <p:spPr/>
        <p:txBody>
          <a:bodyPr/>
          <a:lstStyle/>
          <a:p>
            <a:endParaRPr lang="en-GB" dirty="0"/>
          </a:p>
        </p:txBody>
      </p:sp>
      <p:sp>
        <p:nvSpPr>
          <p:cNvPr id="5" name="Slide Number Placeholder 4"/>
          <p:cNvSpPr>
            <a:spLocks noGrp="1"/>
          </p:cNvSpPr>
          <p:nvPr>
            <p:ph type="sldNum" sz="quarter" idx="11"/>
          </p:nvPr>
        </p:nvSpPr>
        <p:spPr/>
        <p:txBody>
          <a:bodyPr/>
          <a:lstStyle/>
          <a:p>
            <a:fld id="{8A4384D1-8F66-42D0-A412-5BE748C5039D}" type="slidenum">
              <a:rPr lang="en-GB" smtClean="0"/>
              <a:t>17</a:t>
            </a:fld>
            <a:endParaRPr lang="en-GB" dirty="0"/>
          </a:p>
        </p:txBody>
      </p:sp>
    </p:spTree>
    <p:extLst>
      <p:ext uri="{BB962C8B-B14F-4D97-AF65-F5344CB8AC3E}">
        <p14:creationId xmlns:p14="http://schemas.microsoft.com/office/powerpoint/2010/main" val="923550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endParaRPr lang="en-GB" dirty="0"/>
          </a:p>
        </p:txBody>
      </p:sp>
      <p:sp>
        <p:nvSpPr>
          <p:cNvPr id="5" name="Slide Number Placeholder 4"/>
          <p:cNvSpPr>
            <a:spLocks noGrp="1"/>
          </p:cNvSpPr>
          <p:nvPr>
            <p:ph type="sldNum" sz="quarter" idx="5"/>
          </p:nvPr>
        </p:nvSpPr>
        <p:spPr/>
        <p:txBody>
          <a:bodyPr/>
          <a:lstStyle/>
          <a:p>
            <a:fld id="{8A4384D1-8F66-42D0-A412-5BE748C5039D}" type="slidenum">
              <a:rPr lang="en-GB" smtClean="0"/>
              <a:t>18</a:t>
            </a:fld>
            <a:endParaRPr lang="en-GB" dirty="0"/>
          </a:p>
        </p:txBody>
      </p:sp>
    </p:spTree>
    <p:extLst>
      <p:ext uri="{BB962C8B-B14F-4D97-AF65-F5344CB8AC3E}">
        <p14:creationId xmlns:p14="http://schemas.microsoft.com/office/powerpoint/2010/main" val="1579363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baseline="0" dirty="0">
              <a:solidFill>
                <a:schemeClr val="tx1"/>
              </a:solidFill>
              <a:latin typeface="+mn-lt"/>
              <a:ea typeface="+mn-ea"/>
              <a:cs typeface="+mn-cs"/>
            </a:endParaRPr>
          </a:p>
        </p:txBody>
      </p:sp>
      <p:sp>
        <p:nvSpPr>
          <p:cNvPr id="4" name="Date Placeholder 3"/>
          <p:cNvSpPr>
            <a:spLocks noGrp="1"/>
          </p:cNvSpPr>
          <p:nvPr>
            <p:ph type="dt" idx="10"/>
          </p:nvPr>
        </p:nvSpPr>
        <p:spPr/>
        <p:txBody>
          <a:bodyPr/>
          <a:lstStyle/>
          <a:p>
            <a:endParaRPr lang="en-GB" dirty="0"/>
          </a:p>
        </p:txBody>
      </p:sp>
      <p:sp>
        <p:nvSpPr>
          <p:cNvPr id="5" name="Slide Number Placeholder 4"/>
          <p:cNvSpPr>
            <a:spLocks noGrp="1"/>
          </p:cNvSpPr>
          <p:nvPr>
            <p:ph type="sldNum" sz="quarter" idx="11"/>
          </p:nvPr>
        </p:nvSpPr>
        <p:spPr/>
        <p:txBody>
          <a:bodyPr/>
          <a:lstStyle/>
          <a:p>
            <a:fld id="{8A4384D1-8F66-42D0-A412-5BE748C5039D}" type="slidenum">
              <a:rPr lang="en-GB" smtClean="0"/>
              <a:t>19</a:t>
            </a:fld>
            <a:endParaRPr lang="en-GB" dirty="0"/>
          </a:p>
        </p:txBody>
      </p:sp>
    </p:spTree>
    <p:extLst>
      <p:ext uri="{BB962C8B-B14F-4D97-AF65-F5344CB8AC3E}">
        <p14:creationId xmlns:p14="http://schemas.microsoft.com/office/powerpoint/2010/main" val="3935558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endParaRPr lang="en-GB" dirty="0"/>
          </a:p>
        </p:txBody>
      </p:sp>
      <p:sp>
        <p:nvSpPr>
          <p:cNvPr id="5" name="Slide Number Placeholder 4"/>
          <p:cNvSpPr>
            <a:spLocks noGrp="1"/>
          </p:cNvSpPr>
          <p:nvPr>
            <p:ph type="sldNum" sz="quarter" idx="5"/>
          </p:nvPr>
        </p:nvSpPr>
        <p:spPr/>
        <p:txBody>
          <a:bodyPr/>
          <a:lstStyle/>
          <a:p>
            <a:fld id="{8A4384D1-8F66-42D0-A412-5BE748C5039D}" type="slidenum">
              <a:rPr lang="en-GB" smtClean="0"/>
              <a:t>2</a:t>
            </a:fld>
            <a:endParaRPr lang="en-GB" dirty="0"/>
          </a:p>
        </p:txBody>
      </p:sp>
    </p:spTree>
    <p:extLst>
      <p:ext uri="{BB962C8B-B14F-4D97-AF65-F5344CB8AC3E}">
        <p14:creationId xmlns:p14="http://schemas.microsoft.com/office/powerpoint/2010/main" val="7402738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A4384D1-8F66-42D0-A412-5BE748C5039D}" type="slidenum">
              <a:rPr lang="en-GB" smtClean="0"/>
              <a:t>20</a:t>
            </a:fld>
            <a:endParaRPr lang="en-GB" dirty="0"/>
          </a:p>
        </p:txBody>
      </p:sp>
      <p:sp>
        <p:nvSpPr>
          <p:cNvPr id="5" name="Date Placeholder 4"/>
          <p:cNvSpPr>
            <a:spLocks noGrp="1"/>
          </p:cNvSpPr>
          <p:nvPr>
            <p:ph type="dt" idx="11"/>
          </p:nvPr>
        </p:nvSpPr>
        <p:spPr/>
        <p:txBody>
          <a:bodyPr/>
          <a:lstStyle/>
          <a:p>
            <a:endParaRPr lang="en-GB" dirty="0"/>
          </a:p>
        </p:txBody>
      </p:sp>
    </p:spTree>
    <p:extLst>
      <p:ext uri="{BB962C8B-B14F-4D97-AF65-F5344CB8AC3E}">
        <p14:creationId xmlns:p14="http://schemas.microsoft.com/office/powerpoint/2010/main" val="2297556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endParaRPr lang="en-GB" dirty="0"/>
          </a:p>
        </p:txBody>
      </p:sp>
      <p:sp>
        <p:nvSpPr>
          <p:cNvPr id="5" name="Slide Number Placeholder 4"/>
          <p:cNvSpPr>
            <a:spLocks noGrp="1"/>
          </p:cNvSpPr>
          <p:nvPr>
            <p:ph type="sldNum" sz="quarter" idx="5"/>
          </p:nvPr>
        </p:nvSpPr>
        <p:spPr/>
        <p:txBody>
          <a:bodyPr/>
          <a:lstStyle/>
          <a:p>
            <a:fld id="{8A4384D1-8F66-42D0-A412-5BE748C5039D}" type="slidenum">
              <a:rPr lang="en-GB" smtClean="0"/>
              <a:t>21</a:t>
            </a:fld>
            <a:endParaRPr lang="en-GB" dirty="0"/>
          </a:p>
        </p:txBody>
      </p:sp>
    </p:spTree>
    <p:extLst>
      <p:ext uri="{BB962C8B-B14F-4D97-AF65-F5344CB8AC3E}">
        <p14:creationId xmlns:p14="http://schemas.microsoft.com/office/powerpoint/2010/main" val="18821373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endParaRPr lang="en-GB" dirty="0"/>
          </a:p>
        </p:txBody>
      </p:sp>
      <p:sp>
        <p:nvSpPr>
          <p:cNvPr id="5" name="Slide Number Placeholder 4"/>
          <p:cNvSpPr>
            <a:spLocks noGrp="1"/>
          </p:cNvSpPr>
          <p:nvPr>
            <p:ph type="sldNum" sz="quarter" idx="5"/>
          </p:nvPr>
        </p:nvSpPr>
        <p:spPr/>
        <p:txBody>
          <a:bodyPr/>
          <a:lstStyle/>
          <a:p>
            <a:fld id="{8A4384D1-8F66-42D0-A412-5BE748C5039D}" type="slidenum">
              <a:rPr lang="en-GB" smtClean="0"/>
              <a:t>22</a:t>
            </a:fld>
            <a:endParaRPr lang="en-GB" dirty="0"/>
          </a:p>
        </p:txBody>
      </p:sp>
    </p:spTree>
    <p:extLst>
      <p:ext uri="{BB962C8B-B14F-4D97-AF65-F5344CB8AC3E}">
        <p14:creationId xmlns:p14="http://schemas.microsoft.com/office/powerpoint/2010/main" val="2654097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480"/>
              </a:spcBef>
              <a:spcAft>
                <a:spcPts val="0"/>
              </a:spcAft>
              <a:buClrTx/>
              <a:buSzTx/>
              <a:buFontTx/>
              <a:buNone/>
              <a:tabLst/>
              <a:defRPr/>
            </a:pPr>
            <a:endParaRPr lang="en-US" dirty="0"/>
          </a:p>
        </p:txBody>
      </p:sp>
      <p:sp>
        <p:nvSpPr>
          <p:cNvPr id="4" name="Date Placeholder 3"/>
          <p:cNvSpPr>
            <a:spLocks noGrp="1"/>
          </p:cNvSpPr>
          <p:nvPr>
            <p:ph type="dt" idx="10"/>
          </p:nvPr>
        </p:nvSpPr>
        <p:spPr/>
        <p:txBody>
          <a:bodyPr/>
          <a:lstStyle/>
          <a:p>
            <a:endParaRPr lang="en-GB" dirty="0"/>
          </a:p>
        </p:txBody>
      </p:sp>
    </p:spTree>
    <p:extLst>
      <p:ext uri="{BB962C8B-B14F-4D97-AF65-F5344CB8AC3E}">
        <p14:creationId xmlns:p14="http://schemas.microsoft.com/office/powerpoint/2010/main" val="2120110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0"/>
          </p:nvPr>
        </p:nvSpPr>
        <p:spPr/>
        <p:txBody>
          <a:bodyPr/>
          <a:lstStyle/>
          <a:p>
            <a:endParaRPr lang="en-GB" dirty="0"/>
          </a:p>
        </p:txBody>
      </p:sp>
    </p:spTree>
    <p:extLst>
      <p:ext uri="{BB962C8B-B14F-4D97-AF65-F5344CB8AC3E}">
        <p14:creationId xmlns:p14="http://schemas.microsoft.com/office/powerpoint/2010/main" val="24325090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4384D1-8F66-42D0-A412-5BE748C5039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80969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A4384D1-8F66-42D0-A412-5BE748C5039D}" type="slidenum">
              <a:rPr lang="en-GB" smtClean="0"/>
              <a:t>26</a:t>
            </a:fld>
            <a:endParaRPr lang="en-GB" dirty="0"/>
          </a:p>
        </p:txBody>
      </p:sp>
    </p:spTree>
    <p:extLst>
      <p:ext uri="{BB962C8B-B14F-4D97-AF65-F5344CB8AC3E}">
        <p14:creationId xmlns:p14="http://schemas.microsoft.com/office/powerpoint/2010/main" val="2735853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endParaRPr lang="en-GB" dirty="0"/>
          </a:p>
        </p:txBody>
      </p:sp>
      <p:sp>
        <p:nvSpPr>
          <p:cNvPr id="5" name="Slide Number Placeholder 4"/>
          <p:cNvSpPr>
            <a:spLocks noGrp="1"/>
          </p:cNvSpPr>
          <p:nvPr>
            <p:ph type="sldNum" sz="quarter" idx="5"/>
          </p:nvPr>
        </p:nvSpPr>
        <p:spPr/>
        <p:txBody>
          <a:bodyPr/>
          <a:lstStyle/>
          <a:p>
            <a:fld id="{8A4384D1-8F66-42D0-A412-5BE748C5039D}" type="slidenum">
              <a:rPr lang="en-GB" smtClean="0"/>
              <a:t>3</a:t>
            </a:fld>
            <a:endParaRPr lang="en-GB" dirty="0"/>
          </a:p>
        </p:txBody>
      </p:sp>
    </p:spTree>
    <p:extLst>
      <p:ext uri="{BB962C8B-B14F-4D97-AF65-F5344CB8AC3E}">
        <p14:creationId xmlns:p14="http://schemas.microsoft.com/office/powerpoint/2010/main" val="2494751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endParaRPr lang="en-GB" dirty="0"/>
          </a:p>
        </p:txBody>
      </p:sp>
      <p:sp>
        <p:nvSpPr>
          <p:cNvPr id="5" name="Slide Number Placeholder 4"/>
          <p:cNvSpPr>
            <a:spLocks noGrp="1"/>
          </p:cNvSpPr>
          <p:nvPr>
            <p:ph type="sldNum" sz="quarter" idx="5"/>
          </p:nvPr>
        </p:nvSpPr>
        <p:spPr/>
        <p:txBody>
          <a:bodyPr/>
          <a:lstStyle/>
          <a:p>
            <a:fld id="{8A4384D1-8F66-42D0-A412-5BE748C5039D}" type="slidenum">
              <a:rPr lang="en-GB" smtClean="0"/>
              <a:t>4</a:t>
            </a:fld>
            <a:endParaRPr lang="en-GB" dirty="0"/>
          </a:p>
        </p:txBody>
      </p:sp>
    </p:spTree>
    <p:extLst>
      <p:ext uri="{BB962C8B-B14F-4D97-AF65-F5344CB8AC3E}">
        <p14:creationId xmlns:p14="http://schemas.microsoft.com/office/powerpoint/2010/main" val="4277707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endParaRPr lang="en-GB" dirty="0"/>
          </a:p>
        </p:txBody>
      </p:sp>
      <p:sp>
        <p:nvSpPr>
          <p:cNvPr id="5" name="Slide Number Placeholder 4"/>
          <p:cNvSpPr>
            <a:spLocks noGrp="1"/>
          </p:cNvSpPr>
          <p:nvPr>
            <p:ph type="sldNum" sz="quarter" idx="5"/>
          </p:nvPr>
        </p:nvSpPr>
        <p:spPr/>
        <p:txBody>
          <a:bodyPr/>
          <a:lstStyle/>
          <a:p>
            <a:fld id="{8A4384D1-8F66-42D0-A412-5BE748C5039D}" type="slidenum">
              <a:rPr lang="en-GB" smtClean="0"/>
              <a:t>5</a:t>
            </a:fld>
            <a:endParaRPr lang="en-GB" dirty="0"/>
          </a:p>
        </p:txBody>
      </p:sp>
    </p:spTree>
    <p:extLst>
      <p:ext uri="{BB962C8B-B14F-4D97-AF65-F5344CB8AC3E}">
        <p14:creationId xmlns:p14="http://schemas.microsoft.com/office/powerpoint/2010/main" val="667950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endParaRPr lang="en-GB" dirty="0"/>
          </a:p>
        </p:txBody>
      </p:sp>
      <p:sp>
        <p:nvSpPr>
          <p:cNvPr id="5" name="Slide Number Placeholder 4"/>
          <p:cNvSpPr>
            <a:spLocks noGrp="1"/>
          </p:cNvSpPr>
          <p:nvPr>
            <p:ph type="sldNum" sz="quarter" idx="5"/>
          </p:nvPr>
        </p:nvSpPr>
        <p:spPr/>
        <p:txBody>
          <a:bodyPr/>
          <a:lstStyle/>
          <a:p>
            <a:fld id="{8A4384D1-8F66-42D0-A412-5BE748C5039D}" type="slidenum">
              <a:rPr lang="en-GB" smtClean="0"/>
              <a:t>6</a:t>
            </a:fld>
            <a:endParaRPr lang="en-GB" dirty="0"/>
          </a:p>
        </p:txBody>
      </p:sp>
    </p:spTree>
    <p:extLst>
      <p:ext uri="{BB962C8B-B14F-4D97-AF65-F5344CB8AC3E}">
        <p14:creationId xmlns:p14="http://schemas.microsoft.com/office/powerpoint/2010/main" val="1273548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endParaRPr lang="en-GB" dirty="0"/>
          </a:p>
        </p:txBody>
      </p:sp>
      <p:sp>
        <p:nvSpPr>
          <p:cNvPr id="5" name="Slide Number Placeholder 4"/>
          <p:cNvSpPr>
            <a:spLocks noGrp="1"/>
          </p:cNvSpPr>
          <p:nvPr>
            <p:ph type="sldNum" sz="quarter" idx="5"/>
          </p:nvPr>
        </p:nvSpPr>
        <p:spPr/>
        <p:txBody>
          <a:bodyPr/>
          <a:lstStyle/>
          <a:p>
            <a:fld id="{8A4384D1-8F66-42D0-A412-5BE748C5039D}" type="slidenum">
              <a:rPr lang="en-GB" smtClean="0"/>
              <a:t>7</a:t>
            </a:fld>
            <a:endParaRPr lang="en-GB" dirty="0"/>
          </a:p>
        </p:txBody>
      </p:sp>
    </p:spTree>
    <p:extLst>
      <p:ext uri="{BB962C8B-B14F-4D97-AF65-F5344CB8AC3E}">
        <p14:creationId xmlns:p14="http://schemas.microsoft.com/office/powerpoint/2010/main" val="2535677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endParaRPr lang="en-GB" dirty="0"/>
          </a:p>
        </p:txBody>
      </p:sp>
      <p:sp>
        <p:nvSpPr>
          <p:cNvPr id="5" name="Slide Number Placeholder 4"/>
          <p:cNvSpPr>
            <a:spLocks noGrp="1"/>
          </p:cNvSpPr>
          <p:nvPr>
            <p:ph type="sldNum" sz="quarter" idx="5"/>
          </p:nvPr>
        </p:nvSpPr>
        <p:spPr/>
        <p:txBody>
          <a:bodyPr/>
          <a:lstStyle/>
          <a:p>
            <a:fld id="{8A4384D1-8F66-42D0-A412-5BE748C5039D}" type="slidenum">
              <a:rPr lang="en-GB" smtClean="0"/>
              <a:t>8</a:t>
            </a:fld>
            <a:endParaRPr lang="en-GB" dirty="0"/>
          </a:p>
        </p:txBody>
      </p:sp>
    </p:spTree>
    <p:extLst>
      <p:ext uri="{BB962C8B-B14F-4D97-AF65-F5344CB8AC3E}">
        <p14:creationId xmlns:p14="http://schemas.microsoft.com/office/powerpoint/2010/main" val="221607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GB" sz="1200" b="0" i="0" kern="1200" dirty="0">
              <a:solidFill>
                <a:schemeClr val="tx1"/>
              </a:solidFill>
              <a:effectLst/>
              <a:latin typeface="+mn-lt"/>
              <a:ea typeface="+mn-ea"/>
              <a:cs typeface="+mn-cs"/>
            </a:endParaRPr>
          </a:p>
        </p:txBody>
      </p:sp>
      <p:sp>
        <p:nvSpPr>
          <p:cNvPr id="4" name="Date Placeholder 3"/>
          <p:cNvSpPr>
            <a:spLocks noGrp="1"/>
          </p:cNvSpPr>
          <p:nvPr>
            <p:ph type="dt" idx="1"/>
          </p:nvPr>
        </p:nvSpPr>
        <p:spPr/>
        <p:txBody>
          <a:bodyPr/>
          <a:lstStyle/>
          <a:p>
            <a:endParaRPr lang="en-GB" dirty="0"/>
          </a:p>
        </p:txBody>
      </p:sp>
      <p:sp>
        <p:nvSpPr>
          <p:cNvPr id="5" name="Slide Number Placeholder 4"/>
          <p:cNvSpPr>
            <a:spLocks noGrp="1"/>
          </p:cNvSpPr>
          <p:nvPr>
            <p:ph type="sldNum" sz="quarter" idx="5"/>
          </p:nvPr>
        </p:nvSpPr>
        <p:spPr/>
        <p:txBody>
          <a:bodyPr/>
          <a:lstStyle/>
          <a:p>
            <a:fld id="{8A4384D1-8F66-42D0-A412-5BE748C5039D}" type="slidenum">
              <a:rPr lang="en-GB" smtClean="0"/>
              <a:t>9</a:t>
            </a:fld>
            <a:endParaRPr lang="en-GB" dirty="0"/>
          </a:p>
        </p:txBody>
      </p:sp>
    </p:spTree>
    <p:extLst>
      <p:ext uri="{BB962C8B-B14F-4D97-AF65-F5344CB8AC3E}">
        <p14:creationId xmlns:p14="http://schemas.microsoft.com/office/powerpoint/2010/main" val="917093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797" y="1581392"/>
            <a:ext cx="7772400" cy="2040350"/>
          </a:xfrm>
          <a:prstGeom prst="rect">
            <a:avLst/>
          </a:prstGeom>
          <a:solidFill>
            <a:schemeClr val="bg1"/>
          </a:solidFill>
        </p:spPr>
        <p:txBody>
          <a:bodyPr anchor="b" anchorCtr="0"/>
          <a:lstStyle>
            <a:lvl1pPr algn="ctr">
              <a:lnSpc>
                <a:spcPct val="100000"/>
              </a:lnSpc>
              <a:spcBef>
                <a:spcPts val="1200"/>
              </a:spcBef>
              <a:defRPr sz="6000" b="0" baseline="0">
                <a:solidFill>
                  <a:schemeClr val="bg2">
                    <a:lumMod val="50000"/>
                  </a:schemeClr>
                </a:solidFill>
              </a:defRPr>
            </a:lvl1pPr>
          </a:lstStyle>
          <a:p>
            <a:r>
              <a:rPr lang="en-US" dirty="0"/>
              <a:t>Insert title</a:t>
            </a:r>
          </a:p>
        </p:txBody>
      </p:sp>
      <p:sp>
        <p:nvSpPr>
          <p:cNvPr id="5" name="Text Placeholder 3"/>
          <p:cNvSpPr>
            <a:spLocks noGrp="1"/>
          </p:cNvSpPr>
          <p:nvPr>
            <p:ph type="body" sz="quarter" idx="11" hasCustomPrompt="1"/>
          </p:nvPr>
        </p:nvSpPr>
        <p:spPr>
          <a:xfrm>
            <a:off x="685797" y="3774142"/>
            <a:ext cx="7772400" cy="439270"/>
          </a:xfrm>
          <a:prstGeom prst="rect">
            <a:avLst/>
          </a:prstGeom>
        </p:spPr>
        <p:txBody>
          <a:bodyPr/>
          <a:lstStyle>
            <a:lvl1pPr marL="0" indent="0" algn="ctr">
              <a:spcAft>
                <a:spcPts val="1200"/>
              </a:spcAft>
              <a:buNone/>
              <a:defRPr sz="2000" spc="300" baseline="0">
                <a:solidFill>
                  <a:schemeClr val="bg2">
                    <a:lumMod val="25000"/>
                  </a:schemeClr>
                </a:solidFill>
                <a:latin typeface="+mj-lt"/>
              </a:defRPr>
            </a:lvl1pPr>
            <a:lvl2pPr>
              <a:spcAft>
                <a:spcPts val="1200"/>
              </a:spcAft>
              <a:defRPr>
                <a:solidFill>
                  <a:schemeClr val="tx1">
                    <a:lumMod val="50000"/>
                    <a:lumOff val="50000"/>
                  </a:schemeClr>
                </a:solidFill>
              </a:defRPr>
            </a:lvl2pPr>
            <a:lvl3pPr>
              <a:spcAft>
                <a:spcPts val="1200"/>
              </a:spcAft>
              <a:defRPr>
                <a:solidFill>
                  <a:schemeClr val="tx1">
                    <a:lumMod val="50000"/>
                    <a:lumOff val="50000"/>
                  </a:schemeClr>
                </a:solidFill>
              </a:defRPr>
            </a:lvl3pPr>
            <a:lvl4pPr>
              <a:spcAft>
                <a:spcPts val="1200"/>
              </a:spcAft>
              <a:defRPr>
                <a:solidFill>
                  <a:schemeClr val="tx1">
                    <a:lumMod val="50000"/>
                    <a:lumOff val="50000"/>
                  </a:schemeClr>
                </a:solidFill>
              </a:defRPr>
            </a:lvl4pPr>
            <a:lvl5pPr>
              <a:spcAft>
                <a:spcPts val="1200"/>
              </a:spcAft>
              <a:defRPr>
                <a:solidFill>
                  <a:schemeClr val="tx1">
                    <a:lumMod val="50000"/>
                    <a:lumOff val="50000"/>
                  </a:schemeClr>
                </a:solidFill>
              </a:defRPr>
            </a:lvl5pPr>
          </a:lstStyle>
          <a:p>
            <a:pPr lvl="0"/>
            <a:r>
              <a:rPr lang="en-US" dirty="0"/>
              <a:t>INSERT SUBTITLE / PRESENTER NAME IN CAPS</a:t>
            </a:r>
          </a:p>
        </p:txBody>
      </p:sp>
    </p:spTree>
    <p:extLst>
      <p:ext uri="{BB962C8B-B14F-4D97-AF65-F5344CB8AC3E}">
        <p14:creationId xmlns:p14="http://schemas.microsoft.com/office/powerpoint/2010/main" val="179829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5800" y="6248400"/>
            <a:ext cx="1905000" cy="457200"/>
          </a:xfrm>
          <a:prstGeom prst="rect">
            <a:avLst/>
          </a:prstGeom>
        </p:spPr>
        <p:txBody>
          <a:bodyPr/>
          <a:lstStyle>
            <a:lvl1pPr>
              <a:defRPr/>
            </a:lvl1pPr>
          </a:lstStyle>
          <a:p>
            <a:endParaRPr lang="en-US" altLang="en-US"/>
          </a:p>
        </p:txBody>
      </p:sp>
      <p:sp>
        <p:nvSpPr>
          <p:cNvPr id="3" name="Footer Placeholder 2"/>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4" name="Slide Number Placeholder 3"/>
          <p:cNvSpPr>
            <a:spLocks noGrp="1"/>
          </p:cNvSpPr>
          <p:nvPr>
            <p:ph type="sldNum" sz="quarter" idx="12"/>
          </p:nvPr>
        </p:nvSpPr>
        <p:spPr>
          <a:xfrm>
            <a:off x="6553200" y="6248400"/>
            <a:ext cx="1905000" cy="457200"/>
          </a:xfrm>
          <a:prstGeom prst="rect">
            <a:avLst/>
          </a:prstGeom>
        </p:spPr>
        <p:txBody>
          <a:bodyPr/>
          <a:lstStyle>
            <a:lvl1pPr>
              <a:defRPr/>
            </a:lvl1pPr>
          </a:lstStyle>
          <a:p>
            <a:fld id="{C4E74D49-320A-4212-A19E-07371AF0A0D9}" type="slidenum">
              <a:rPr lang="en-US" altLang="en-US"/>
              <a:pPr/>
              <a:t>‹#›</a:t>
            </a:fld>
            <a:endParaRPr lang="en-US" altLang="en-US"/>
          </a:p>
        </p:txBody>
      </p:sp>
    </p:spTree>
    <p:extLst>
      <p:ext uri="{BB962C8B-B14F-4D97-AF65-F5344CB8AC3E}">
        <p14:creationId xmlns:p14="http://schemas.microsoft.com/office/powerpoint/2010/main" val="3010506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3_QA Template_Main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796118" y="6492905"/>
            <a:ext cx="2133600" cy="365125"/>
          </a:xfrm>
          <a:prstGeom prst="rect">
            <a:avLst/>
          </a:prstGeom>
        </p:spPr>
        <p:txBody>
          <a:bodyPr/>
          <a:lstStyle/>
          <a:p>
            <a:fld id="{518ABFB6-A9C6-4619-9721-3B608E8ED143}" type="slidenum">
              <a:rPr lang="en-GB" smtClean="0"/>
              <a:pPr/>
              <a:t>‹#›</a:t>
            </a:fld>
            <a:endParaRPr lang="en-GB" dirty="0"/>
          </a:p>
        </p:txBody>
      </p:sp>
      <p:sp>
        <p:nvSpPr>
          <p:cNvPr id="7" name="Text Placeholder 6"/>
          <p:cNvSpPr>
            <a:spLocks noGrp="1"/>
          </p:cNvSpPr>
          <p:nvPr>
            <p:ph type="body" sz="quarter" idx="13" hasCustomPrompt="1"/>
          </p:nvPr>
        </p:nvSpPr>
        <p:spPr>
          <a:xfrm>
            <a:off x="142847" y="357172"/>
            <a:ext cx="8786844" cy="500065"/>
          </a:xfrm>
          <a:prstGeom prst="rect">
            <a:avLst/>
          </a:prstGeom>
        </p:spPr>
        <p:txBody>
          <a:bodyPr>
            <a:normAutofit/>
          </a:bodyPr>
          <a:lstStyle>
            <a:lvl1pPr>
              <a:buNone/>
              <a:defRPr sz="2400" b="1" baseline="0">
                <a:solidFill>
                  <a:srgbClr val="0070C0"/>
                </a:solidFill>
              </a:defRPr>
            </a:lvl1pPr>
          </a:lstStyle>
          <a:p>
            <a:pPr lvl="0"/>
            <a:r>
              <a:rPr lang="en-GB" dirty="0"/>
              <a:t>Insert heading here</a:t>
            </a:r>
          </a:p>
        </p:txBody>
      </p:sp>
      <p:sp>
        <p:nvSpPr>
          <p:cNvPr id="11" name="Text Placeholder 10"/>
          <p:cNvSpPr>
            <a:spLocks noGrp="1"/>
          </p:cNvSpPr>
          <p:nvPr>
            <p:ph type="body" sz="quarter" idx="15"/>
          </p:nvPr>
        </p:nvSpPr>
        <p:spPr>
          <a:xfrm>
            <a:off x="142847" y="928670"/>
            <a:ext cx="8786844" cy="5214974"/>
          </a:xfrm>
          <a:prstGeom prst="rect">
            <a:avLst/>
          </a:prstGeom>
        </p:spPr>
        <p:txBody>
          <a:bodyPr/>
          <a:lstStyle>
            <a:lvl1pPr>
              <a:defRPr b="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8874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Big messa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3350" y="2724035"/>
            <a:ext cx="8085220" cy="1089529"/>
          </a:xfrm>
          <a:prstGeom prst="rect">
            <a:avLst/>
          </a:prstGeom>
        </p:spPr>
        <p:txBody>
          <a:bodyPr wrap="square" anchor="ctr">
            <a:spAutoFit/>
          </a:bodyPr>
          <a:lstStyle>
            <a:lvl1pPr algn="ctr">
              <a:defRPr sz="7200" baseline="0">
                <a:solidFill>
                  <a:schemeClr val="bg1"/>
                </a:solidFill>
              </a:defRPr>
            </a:lvl1pPr>
          </a:lstStyle>
          <a:p>
            <a:r>
              <a:rPr lang="en-US" dirty="0"/>
              <a:t>Big message</a:t>
            </a:r>
            <a:endParaRPr lang="en-GB" dirty="0"/>
          </a:p>
        </p:txBody>
      </p:sp>
    </p:spTree>
    <p:extLst>
      <p:ext uri="{BB962C8B-B14F-4D97-AF65-F5344CB8AC3E}">
        <p14:creationId xmlns:p14="http://schemas.microsoft.com/office/powerpoint/2010/main" val="1457910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no text">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351460" y="304799"/>
            <a:ext cx="8352752" cy="625642"/>
          </a:xfrm>
          <a:prstGeom prst="rect">
            <a:avLst/>
          </a:prstGeom>
          <a:noFill/>
        </p:spPr>
        <p:txBody>
          <a:bodyPr anchor="t" anchorCtr="0">
            <a:normAutofit/>
          </a:bodyPr>
          <a:lstStyle>
            <a:lvl1pPr algn="l">
              <a:defRPr sz="4000" baseline="0">
                <a:solidFill>
                  <a:srgbClr val="004F9F"/>
                </a:solidFill>
              </a:defRPr>
            </a:lvl1pPr>
          </a:lstStyle>
          <a:p>
            <a:r>
              <a:rPr lang="en-US" dirty="0"/>
              <a:t>Insert title</a:t>
            </a:r>
          </a:p>
        </p:txBody>
      </p:sp>
    </p:spTree>
    <p:extLst>
      <p:ext uri="{BB962C8B-B14F-4D97-AF65-F5344CB8AC3E}">
        <p14:creationId xmlns:p14="http://schemas.microsoft.com/office/powerpoint/2010/main" val="1845012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Key message and content">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311150" y="1267326"/>
            <a:ext cx="8409104" cy="5208087"/>
          </a:xfrm>
          <a:prstGeom prst="rect">
            <a:avLst/>
          </a:prstGeom>
        </p:spPr>
        <p:txBody>
          <a:bodyPr/>
          <a:lstStyle>
            <a:lvl1pPr marL="0" indent="0">
              <a:lnSpc>
                <a:spcPct val="100000"/>
              </a:lnSpc>
              <a:spcAft>
                <a:spcPts val="1200"/>
              </a:spcAft>
              <a:buNone/>
              <a:defRPr sz="2400">
                <a:solidFill>
                  <a:schemeClr val="bg2">
                    <a:lumMod val="50000"/>
                  </a:schemeClr>
                </a:solidFill>
              </a:defRPr>
            </a:lvl1pPr>
            <a:lvl2pPr marL="457200" indent="0">
              <a:lnSpc>
                <a:spcPct val="100000"/>
              </a:lnSpc>
              <a:spcAft>
                <a:spcPts val="1200"/>
              </a:spcAft>
              <a:buNone/>
              <a:defRPr>
                <a:solidFill>
                  <a:schemeClr val="tx1">
                    <a:lumMod val="50000"/>
                    <a:lumOff val="50000"/>
                  </a:schemeClr>
                </a:solidFill>
              </a:defRPr>
            </a:lvl2pPr>
            <a:lvl3pPr marL="914400" indent="0">
              <a:lnSpc>
                <a:spcPct val="100000"/>
              </a:lnSpc>
              <a:spcAft>
                <a:spcPts val="1200"/>
              </a:spcAft>
              <a:buNone/>
              <a:defRPr>
                <a:solidFill>
                  <a:schemeClr val="tx1">
                    <a:lumMod val="50000"/>
                    <a:lumOff val="50000"/>
                  </a:schemeClr>
                </a:solidFill>
              </a:defRPr>
            </a:lvl3pPr>
            <a:lvl4pPr marL="1371600" indent="0">
              <a:lnSpc>
                <a:spcPct val="100000"/>
              </a:lnSpc>
              <a:spcAft>
                <a:spcPts val="1200"/>
              </a:spcAft>
              <a:buNone/>
              <a:defRPr>
                <a:solidFill>
                  <a:schemeClr val="tx1">
                    <a:lumMod val="50000"/>
                    <a:lumOff val="50000"/>
                  </a:schemeClr>
                </a:solidFill>
              </a:defRPr>
            </a:lvl4pPr>
            <a:lvl5pPr marL="1828800" indent="0">
              <a:lnSpc>
                <a:spcPct val="100000"/>
              </a:lnSpc>
              <a:spcAft>
                <a:spcPts val="1200"/>
              </a:spcAft>
              <a:buNone/>
              <a:defRPr>
                <a:solidFill>
                  <a:schemeClr val="tx1">
                    <a:lumMod val="50000"/>
                    <a:lumOff val="50000"/>
                  </a:schemeClr>
                </a:solidFill>
              </a:defRPr>
            </a:lvl5pPr>
          </a:lstStyle>
          <a:p>
            <a:pPr lvl="0"/>
            <a:r>
              <a:rPr lang="en-US" dirty="0"/>
              <a:t>Click to edit Master text style</a:t>
            </a:r>
          </a:p>
        </p:txBody>
      </p:sp>
      <p:sp>
        <p:nvSpPr>
          <p:cNvPr id="6" name="Title 1"/>
          <p:cNvSpPr>
            <a:spLocks noGrp="1"/>
          </p:cNvSpPr>
          <p:nvPr>
            <p:ph type="ctrTitle" hasCustomPrompt="1"/>
          </p:nvPr>
        </p:nvSpPr>
        <p:spPr>
          <a:xfrm>
            <a:off x="351460" y="304799"/>
            <a:ext cx="8352752" cy="625642"/>
          </a:xfrm>
          <a:prstGeom prst="rect">
            <a:avLst/>
          </a:prstGeom>
          <a:noFill/>
        </p:spPr>
        <p:txBody>
          <a:bodyPr anchor="t" anchorCtr="0">
            <a:normAutofit/>
          </a:bodyPr>
          <a:lstStyle>
            <a:lvl1pPr algn="l">
              <a:defRPr sz="4000" baseline="0">
                <a:solidFill>
                  <a:srgbClr val="004F9F"/>
                </a:solidFill>
              </a:defRPr>
            </a:lvl1pPr>
          </a:lstStyle>
          <a:p>
            <a:r>
              <a:rPr lang="en-US" dirty="0"/>
              <a:t>Insert title</a:t>
            </a:r>
          </a:p>
        </p:txBody>
      </p:sp>
    </p:spTree>
    <p:extLst>
      <p:ext uri="{BB962C8B-B14F-4D97-AF65-F5344CB8AC3E}">
        <p14:creationId xmlns:p14="http://schemas.microsoft.com/office/powerpoint/2010/main" val="959997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 Photo messag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9144000" cy="6858000"/>
          </a:xfrm>
          <a:prstGeom prst="rect">
            <a:avLst/>
          </a:prstGeom>
        </p:spPr>
        <p:txBody>
          <a:bodyPr anchor="ctr" anchorCtr="0">
            <a:normAutofit/>
          </a:bodyPr>
          <a:lstStyle/>
          <a:p>
            <a:endParaRPr lang="en-GB" dirty="0"/>
          </a:p>
        </p:txBody>
      </p:sp>
      <p:sp>
        <p:nvSpPr>
          <p:cNvPr id="3" name="Title 1"/>
          <p:cNvSpPr>
            <a:spLocks noGrp="1"/>
          </p:cNvSpPr>
          <p:nvPr>
            <p:ph type="ctrTitle" hasCustomPrompt="1"/>
          </p:nvPr>
        </p:nvSpPr>
        <p:spPr>
          <a:xfrm>
            <a:off x="726895" y="429602"/>
            <a:ext cx="7772400" cy="1648326"/>
          </a:xfrm>
          <a:prstGeom prst="rect">
            <a:avLst/>
          </a:prstGeom>
          <a:solidFill>
            <a:schemeClr val="bg1"/>
          </a:solidFill>
        </p:spPr>
        <p:txBody>
          <a:bodyPr anchor="ctr" anchorCtr="0">
            <a:normAutofit/>
          </a:bodyPr>
          <a:lstStyle>
            <a:lvl1pPr algn="ctr">
              <a:defRPr sz="5000" baseline="0">
                <a:solidFill>
                  <a:srgbClr val="004F9F"/>
                </a:solidFill>
              </a:defRPr>
            </a:lvl1pPr>
          </a:lstStyle>
          <a:p>
            <a:r>
              <a:rPr lang="en-US" dirty="0"/>
              <a:t>Insert key message</a:t>
            </a:r>
          </a:p>
        </p:txBody>
      </p:sp>
    </p:spTree>
    <p:extLst>
      <p:ext uri="{BB962C8B-B14F-4D97-AF65-F5344CB8AC3E}">
        <p14:creationId xmlns:p14="http://schemas.microsoft.com/office/powerpoint/2010/main" val="1941690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 Supporting titl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0" y="411571"/>
            <a:ext cx="9144000" cy="511295"/>
          </a:xfrm>
          <a:prstGeom prst="rect">
            <a:avLst/>
          </a:prstGeom>
          <a:noFill/>
        </p:spPr>
        <p:txBody>
          <a:bodyPr anchor="ctr">
            <a:normAutofit/>
          </a:bodyPr>
          <a:lstStyle>
            <a:lvl1pPr algn="ctr">
              <a:defRPr sz="2400" baseline="0"/>
            </a:lvl1pPr>
          </a:lstStyle>
          <a:p>
            <a:r>
              <a:rPr lang="en-GB" sz="2800" spc="300" dirty="0"/>
              <a:t>SUPPORTING TITLE</a:t>
            </a:r>
          </a:p>
        </p:txBody>
      </p:sp>
    </p:spTree>
    <p:extLst>
      <p:ext uri="{BB962C8B-B14F-4D97-AF65-F5344CB8AC3E}">
        <p14:creationId xmlns:p14="http://schemas.microsoft.com/office/powerpoint/2010/main" val="3349781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 Quote">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351460" y="304799"/>
            <a:ext cx="8352752" cy="625642"/>
          </a:xfrm>
          <a:prstGeom prst="rect">
            <a:avLst/>
          </a:prstGeom>
          <a:noFill/>
        </p:spPr>
        <p:txBody>
          <a:bodyPr anchor="t" anchorCtr="0">
            <a:normAutofit/>
          </a:bodyPr>
          <a:lstStyle>
            <a:lvl1pPr algn="l">
              <a:defRPr sz="4000" baseline="0">
                <a:solidFill>
                  <a:srgbClr val="004F9F"/>
                </a:solidFill>
              </a:defRPr>
            </a:lvl1pPr>
          </a:lstStyle>
          <a:p>
            <a:r>
              <a:rPr lang="en-US" dirty="0"/>
              <a:t>Insert quote title</a:t>
            </a:r>
          </a:p>
        </p:txBody>
      </p:sp>
      <p:sp>
        <p:nvSpPr>
          <p:cNvPr id="3" name="Text Placeholder 3"/>
          <p:cNvSpPr>
            <a:spLocks noGrp="1"/>
          </p:cNvSpPr>
          <p:nvPr>
            <p:ph type="body" sz="quarter" idx="11" hasCustomPrompt="1"/>
          </p:nvPr>
        </p:nvSpPr>
        <p:spPr>
          <a:xfrm>
            <a:off x="857519" y="1315453"/>
            <a:ext cx="7340633" cy="3288631"/>
          </a:xfrm>
          <a:prstGeom prst="rect">
            <a:avLst/>
          </a:prstGeom>
        </p:spPr>
        <p:txBody>
          <a:bodyPr anchor="ctr"/>
          <a:lstStyle>
            <a:lvl1pPr marL="0" indent="0" algn="ctr">
              <a:lnSpc>
                <a:spcPct val="100000"/>
              </a:lnSpc>
              <a:spcAft>
                <a:spcPts val="1200"/>
              </a:spcAft>
              <a:buNone/>
              <a:defRPr sz="3200" i="1" baseline="0">
                <a:solidFill>
                  <a:schemeClr val="tx1">
                    <a:lumMod val="50000"/>
                    <a:lumOff val="50000"/>
                  </a:schemeClr>
                </a:solidFill>
              </a:defRPr>
            </a:lvl1pPr>
            <a:lvl2pPr marL="457200" indent="0">
              <a:lnSpc>
                <a:spcPct val="100000"/>
              </a:lnSpc>
              <a:spcAft>
                <a:spcPts val="1200"/>
              </a:spcAft>
              <a:buNone/>
              <a:defRPr>
                <a:solidFill>
                  <a:schemeClr val="tx1">
                    <a:lumMod val="50000"/>
                    <a:lumOff val="50000"/>
                  </a:schemeClr>
                </a:solidFill>
              </a:defRPr>
            </a:lvl2pPr>
            <a:lvl3pPr marL="914400" indent="0">
              <a:lnSpc>
                <a:spcPct val="100000"/>
              </a:lnSpc>
              <a:spcAft>
                <a:spcPts val="1200"/>
              </a:spcAft>
              <a:buNone/>
              <a:defRPr>
                <a:solidFill>
                  <a:schemeClr val="tx1">
                    <a:lumMod val="50000"/>
                    <a:lumOff val="50000"/>
                  </a:schemeClr>
                </a:solidFill>
              </a:defRPr>
            </a:lvl3pPr>
            <a:lvl4pPr marL="1371600" indent="0">
              <a:lnSpc>
                <a:spcPct val="100000"/>
              </a:lnSpc>
              <a:spcAft>
                <a:spcPts val="1200"/>
              </a:spcAft>
              <a:buNone/>
              <a:defRPr>
                <a:solidFill>
                  <a:schemeClr val="tx1">
                    <a:lumMod val="50000"/>
                    <a:lumOff val="50000"/>
                  </a:schemeClr>
                </a:solidFill>
              </a:defRPr>
            </a:lvl4pPr>
            <a:lvl5pPr marL="1828800" indent="0">
              <a:lnSpc>
                <a:spcPct val="100000"/>
              </a:lnSpc>
              <a:spcAft>
                <a:spcPts val="1200"/>
              </a:spcAft>
              <a:buNone/>
              <a:defRPr>
                <a:solidFill>
                  <a:schemeClr val="tx1">
                    <a:lumMod val="50000"/>
                    <a:lumOff val="50000"/>
                  </a:schemeClr>
                </a:solidFill>
              </a:defRPr>
            </a:lvl5pPr>
          </a:lstStyle>
          <a:p>
            <a:pPr lvl="0"/>
            <a:r>
              <a:rPr lang="en-US" dirty="0"/>
              <a:t>‘’Insert quote’’</a:t>
            </a:r>
          </a:p>
        </p:txBody>
      </p:sp>
      <p:sp>
        <p:nvSpPr>
          <p:cNvPr id="4" name="Text Placeholder 3"/>
          <p:cNvSpPr>
            <a:spLocks noGrp="1"/>
          </p:cNvSpPr>
          <p:nvPr>
            <p:ph type="body" sz="quarter" idx="12" hasCustomPrompt="1"/>
          </p:nvPr>
        </p:nvSpPr>
        <p:spPr>
          <a:xfrm>
            <a:off x="-144379" y="4989096"/>
            <a:ext cx="9416716" cy="513346"/>
          </a:xfrm>
          <a:prstGeom prst="rect">
            <a:avLst/>
          </a:prstGeom>
          <a:solidFill>
            <a:schemeClr val="bg1"/>
          </a:solidFill>
          <a:ln>
            <a:solidFill>
              <a:schemeClr val="bg1">
                <a:lumMod val="85000"/>
              </a:schemeClr>
            </a:solidFill>
          </a:ln>
        </p:spPr>
        <p:txBody>
          <a:bodyPr/>
          <a:lstStyle>
            <a:lvl1pPr marL="0" indent="0" algn="ctr">
              <a:lnSpc>
                <a:spcPct val="100000"/>
              </a:lnSpc>
              <a:spcBef>
                <a:spcPts val="0"/>
              </a:spcBef>
              <a:spcAft>
                <a:spcPts val="1200"/>
              </a:spcAft>
              <a:buNone/>
              <a:defRPr sz="2400" b="1">
                <a:solidFill>
                  <a:schemeClr val="bg2">
                    <a:lumMod val="50000"/>
                  </a:schemeClr>
                </a:solidFill>
              </a:defRPr>
            </a:lvl1pPr>
            <a:lvl2pPr marL="457200" indent="0">
              <a:lnSpc>
                <a:spcPct val="100000"/>
              </a:lnSpc>
              <a:spcAft>
                <a:spcPts val="1200"/>
              </a:spcAft>
              <a:buNone/>
              <a:defRPr>
                <a:solidFill>
                  <a:schemeClr val="tx1">
                    <a:lumMod val="50000"/>
                    <a:lumOff val="50000"/>
                  </a:schemeClr>
                </a:solidFill>
              </a:defRPr>
            </a:lvl2pPr>
            <a:lvl3pPr marL="914400" indent="0">
              <a:lnSpc>
                <a:spcPct val="100000"/>
              </a:lnSpc>
              <a:spcAft>
                <a:spcPts val="1200"/>
              </a:spcAft>
              <a:buNone/>
              <a:defRPr>
                <a:solidFill>
                  <a:schemeClr val="tx1">
                    <a:lumMod val="50000"/>
                    <a:lumOff val="50000"/>
                  </a:schemeClr>
                </a:solidFill>
              </a:defRPr>
            </a:lvl3pPr>
            <a:lvl4pPr marL="1371600" indent="0">
              <a:lnSpc>
                <a:spcPct val="100000"/>
              </a:lnSpc>
              <a:spcAft>
                <a:spcPts val="1200"/>
              </a:spcAft>
              <a:buNone/>
              <a:defRPr>
                <a:solidFill>
                  <a:schemeClr val="tx1">
                    <a:lumMod val="50000"/>
                    <a:lumOff val="50000"/>
                  </a:schemeClr>
                </a:solidFill>
              </a:defRPr>
            </a:lvl4pPr>
            <a:lvl5pPr marL="1828800" indent="0">
              <a:lnSpc>
                <a:spcPct val="100000"/>
              </a:lnSpc>
              <a:spcAft>
                <a:spcPts val="1200"/>
              </a:spcAft>
              <a:buNone/>
              <a:defRPr>
                <a:solidFill>
                  <a:schemeClr val="tx1">
                    <a:lumMod val="50000"/>
                    <a:lumOff val="50000"/>
                  </a:schemeClr>
                </a:solidFill>
              </a:defRPr>
            </a:lvl5pPr>
          </a:lstStyle>
          <a:p>
            <a:pPr lvl="0"/>
            <a:r>
              <a:rPr lang="en-US" dirty="0"/>
              <a:t>Reference</a:t>
            </a:r>
          </a:p>
        </p:txBody>
      </p:sp>
    </p:spTree>
    <p:extLst>
      <p:ext uri="{BB962C8B-B14F-4D97-AF65-F5344CB8AC3E}">
        <p14:creationId xmlns:p14="http://schemas.microsoft.com/office/powerpoint/2010/main" val="3090583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a:prstGeom prst="rect">
            <a:avLst/>
          </a:prstGeom>
        </p:spPr>
        <p:txBody>
          <a:bodyPr/>
          <a:lstStyle>
            <a:lvl1pPr>
              <a:defRPr b="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itle 4"/>
          <p:cNvSpPr>
            <a:spLocks noGrp="1"/>
          </p:cNvSpPr>
          <p:nvPr>
            <p:ph type="title"/>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54863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1600200"/>
            <a:ext cx="821537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p:cNvSpPr>
            <a:spLocks noGrp="1"/>
          </p:cNvSpPr>
          <p:nvPr>
            <p:ph type="title"/>
          </p:nvPr>
        </p:nvSpPr>
        <p:spPr>
          <a:xfrm>
            <a:off x="142875" y="357188"/>
            <a:ext cx="8786813" cy="500062"/>
          </a:xfrm>
          <a:prstGeom prst="rect">
            <a:avLst/>
          </a:prstGeom>
        </p:spPr>
        <p:txBody>
          <a:bodyPr/>
          <a:lstStyle/>
          <a:p>
            <a:r>
              <a:rPr lang="en-US"/>
              <a:t>Click to edit Master title style</a:t>
            </a:r>
            <a:endParaRPr lang="en-GB"/>
          </a:p>
        </p:txBody>
      </p:sp>
    </p:spTree>
    <p:extLst>
      <p:ext uri="{BB962C8B-B14F-4D97-AF65-F5344CB8AC3E}">
        <p14:creationId xmlns:p14="http://schemas.microsoft.com/office/powerpoint/2010/main" val="651490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6614855"/>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70" r:id="rId3"/>
    <p:sldLayoutId id="2147483666" r:id="rId4"/>
    <p:sldLayoutId id="2147483665" r:id="rId5"/>
    <p:sldLayoutId id="2147483671" r:id="rId6"/>
    <p:sldLayoutId id="2147483672" r:id="rId7"/>
    <p:sldLayoutId id="2147483678"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image" Target="../media/image53.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p:cNvSpPr>
            <a:spLocks noGrp="1"/>
          </p:cNvSpPr>
          <p:nvPr>
            <p:ph type="ctrTitle"/>
          </p:nvPr>
        </p:nvSpPr>
        <p:spPr>
          <a:xfrm>
            <a:off x="840699" y="687480"/>
            <a:ext cx="5605629" cy="994172"/>
          </a:xfrm>
        </p:spPr>
        <p:txBody>
          <a:bodyPr vert="horz" lIns="91440" tIns="45720" rIns="91440" bIns="45720" rtlCol="0" anchor="ctr">
            <a:normAutofit/>
          </a:bodyPr>
          <a:lstStyle/>
          <a:p>
            <a:pPr algn="l">
              <a:lnSpc>
                <a:spcPct val="90000"/>
              </a:lnSpc>
              <a:spcBef>
                <a:spcPct val="0"/>
              </a:spcBef>
            </a:pPr>
            <a:r>
              <a:rPr lang="en-US" sz="3000" b="1" kern="1200" dirty="0">
                <a:solidFill>
                  <a:schemeClr val="accent1"/>
                </a:solidFill>
                <a:latin typeface="+mn-lt"/>
                <a:ea typeface="+mj-ea"/>
                <a:cs typeface="+mj-cs"/>
              </a:rPr>
              <a:t>LD7092 </a:t>
            </a:r>
            <a:br>
              <a:rPr lang="en-US" sz="3000" b="1" kern="1200" dirty="0">
                <a:solidFill>
                  <a:schemeClr val="tx1"/>
                </a:solidFill>
                <a:latin typeface="+mj-lt"/>
                <a:ea typeface="+mj-ea"/>
                <a:cs typeface="+mj-cs"/>
              </a:rPr>
            </a:br>
            <a:r>
              <a:rPr lang="en-US" sz="3000" b="1" kern="1200" dirty="0">
                <a:solidFill>
                  <a:schemeClr val="tx1"/>
                </a:solidFill>
                <a:latin typeface="+mj-lt"/>
                <a:ea typeface="+mj-ea"/>
                <a:cs typeface="+mj-cs"/>
              </a:rPr>
              <a:t>Principles of Software Engineering</a:t>
            </a:r>
          </a:p>
        </p:txBody>
      </p:sp>
      <p:sp>
        <p:nvSpPr>
          <p:cNvPr id="7" name="Text Placeholder 6"/>
          <p:cNvSpPr>
            <a:spLocks noGrp="1"/>
          </p:cNvSpPr>
          <p:nvPr>
            <p:ph type="body" sz="quarter" idx="11"/>
          </p:nvPr>
        </p:nvSpPr>
        <p:spPr>
          <a:xfrm>
            <a:off x="852321" y="2227943"/>
            <a:ext cx="5033221" cy="3788227"/>
          </a:xfrm>
        </p:spPr>
        <p:txBody>
          <a:bodyPr vert="horz" lIns="91440" tIns="45720" rIns="91440" bIns="45720" rtlCol="0" anchor="ctr">
            <a:normAutofit/>
          </a:bodyPr>
          <a:lstStyle/>
          <a:p>
            <a:pPr algn="l"/>
            <a:r>
              <a:rPr lang="en-US" sz="2100" b="1" dirty="0">
                <a:solidFill>
                  <a:schemeClr val="tx1"/>
                </a:solidFill>
                <a:latin typeface="+mn-lt"/>
              </a:rPr>
              <a:t>Session 03</a:t>
            </a:r>
          </a:p>
          <a:p>
            <a:pPr algn="l"/>
            <a:r>
              <a:rPr lang="en-US" sz="2400" b="1" kern="1200" dirty="0">
                <a:solidFill>
                  <a:schemeClr val="tx1"/>
                </a:solidFill>
                <a:latin typeface="+mj-lt"/>
                <a:ea typeface="+mj-ea"/>
                <a:cs typeface="+mj-cs"/>
              </a:rPr>
              <a:t>Requirements Formalizing </a:t>
            </a:r>
            <a:endParaRPr lang="en-US" sz="2100" b="1" dirty="0">
              <a:solidFill>
                <a:schemeClr val="tx1"/>
              </a:solidFill>
              <a:latin typeface="+mn-lt"/>
            </a:endParaRPr>
          </a:p>
        </p:txBody>
      </p:sp>
      <p:sp>
        <p:nvSpPr>
          <p:cNvPr id="20" name="Rectangle 1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Oval 2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5" name="Graphic 14" descr="Test Plan">
            <a:extLst>
              <a:ext uri="{FF2B5EF4-FFF2-40B4-BE49-F238E27FC236}">
                <a16:creationId xmlns:a16="http://schemas.microsoft.com/office/drawing/2014/main" id="{7F1546A3-8407-4E2B-866E-B7BD9D4FB1E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1223139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E250A9E8-59BB-E44B-AE57-9C083F9E37A5}"/>
              </a:ext>
            </a:extLst>
          </p:cNvPr>
          <p:cNvSpPr>
            <a:spLocks noGrp="1"/>
          </p:cNvSpPr>
          <p:nvPr>
            <p:ph type="title"/>
          </p:nvPr>
        </p:nvSpPr>
        <p:spPr>
          <a:xfrm>
            <a:off x="571500" y="559678"/>
            <a:ext cx="2675936" cy="4952492"/>
          </a:xfrm>
        </p:spPr>
        <p:txBody>
          <a:bodyPr vert="horz" lIns="91440" tIns="45720" rIns="91440" bIns="45720" rtlCol="0" anchor="ctr">
            <a:normAutofit/>
          </a:bodyPr>
          <a:lstStyle/>
          <a:p>
            <a:r>
              <a:rPr lang="en-US" sz="4400" kern="1200">
                <a:solidFill>
                  <a:schemeClr val="bg1"/>
                </a:solidFill>
                <a:latin typeface="+mj-lt"/>
                <a:ea typeface="+mj-ea"/>
                <a:cs typeface="+mj-cs"/>
              </a:rPr>
              <a:t>The Unified Modeling Language (UML)</a:t>
            </a:r>
            <a:br>
              <a:rPr lang="en-US" sz="4400" kern="1200">
                <a:solidFill>
                  <a:schemeClr val="bg1"/>
                </a:solidFill>
                <a:latin typeface="+mj-lt"/>
                <a:ea typeface="+mj-ea"/>
                <a:cs typeface="+mj-cs"/>
              </a:rPr>
            </a:br>
            <a:br>
              <a:rPr lang="en-US" sz="4400" kern="1200">
                <a:solidFill>
                  <a:schemeClr val="bg1"/>
                </a:solidFill>
                <a:latin typeface="+mj-lt"/>
                <a:ea typeface="+mj-ea"/>
                <a:cs typeface="+mj-cs"/>
              </a:rPr>
            </a:br>
            <a:endParaRPr lang="en-US" sz="4400" kern="1200">
              <a:solidFill>
                <a:schemeClr val="bg1"/>
              </a:solidFill>
              <a:latin typeface="+mj-lt"/>
              <a:ea typeface="+mj-ea"/>
              <a:cs typeface="+mj-cs"/>
            </a:endParaRP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322326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Text Placeholder 1">
            <a:extLst>
              <a:ext uri="{FF2B5EF4-FFF2-40B4-BE49-F238E27FC236}">
                <a16:creationId xmlns:a16="http://schemas.microsoft.com/office/drawing/2014/main" id="{10AA0246-FC56-4AD4-B3FD-E432202686E2}"/>
              </a:ext>
            </a:extLst>
          </p:cNvPr>
          <p:cNvGraphicFramePr/>
          <p:nvPr>
            <p:extLst>
              <p:ext uri="{D42A27DB-BD31-4B8C-83A1-F6EECF244321}">
                <p14:modId xmlns:p14="http://schemas.microsoft.com/office/powerpoint/2010/main" val="1751506122"/>
              </p:ext>
            </p:extLst>
          </p:nvPr>
        </p:nvGraphicFramePr>
        <p:xfrm>
          <a:off x="3886200" y="568325"/>
          <a:ext cx="4686300" cy="5656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9404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3">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32" name="Freeform: Shape 25">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87628"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D561014B-F87F-724F-BE66-0A91997CDED3}"/>
              </a:ext>
            </a:extLst>
          </p:cNvPr>
          <p:cNvPicPr>
            <a:picLocks noChangeAspect="1"/>
          </p:cNvPicPr>
          <p:nvPr/>
        </p:nvPicPr>
        <p:blipFill>
          <a:blip r:embed="rId3"/>
          <a:stretch>
            <a:fillRect/>
          </a:stretch>
        </p:blipFill>
        <p:spPr>
          <a:xfrm>
            <a:off x="1797039" y="-14534"/>
            <a:ext cx="6862867" cy="6872534"/>
          </a:xfrm>
          <a:prstGeom prst="rect">
            <a:avLst/>
          </a:prstGeom>
        </p:spPr>
      </p:pic>
    </p:spTree>
    <p:extLst>
      <p:ext uri="{BB962C8B-B14F-4D97-AF65-F5344CB8AC3E}">
        <p14:creationId xmlns:p14="http://schemas.microsoft.com/office/powerpoint/2010/main" val="2925681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E01C561C-75D2-474A-9696-7D7D85D986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9643" y="3840318"/>
            <a:ext cx="6308637" cy="2983815"/>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E1A50297-34BE-2646-BEF8-1791473838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3914730"/>
          </a:xfrm>
          <a:prstGeom prst="rect">
            <a:avLst/>
          </a:prstGeom>
        </p:spPr>
      </p:pic>
      <p:sp>
        <p:nvSpPr>
          <p:cNvPr id="24" name="Title 2">
            <a:extLst>
              <a:ext uri="{FF2B5EF4-FFF2-40B4-BE49-F238E27FC236}">
                <a16:creationId xmlns:a16="http://schemas.microsoft.com/office/drawing/2014/main" id="{084D9B60-22D7-654A-BD78-E63642E187FF}"/>
              </a:ext>
            </a:extLst>
          </p:cNvPr>
          <p:cNvSpPr>
            <a:spLocks noGrp="1"/>
          </p:cNvSpPr>
          <p:nvPr>
            <p:ph type="title"/>
          </p:nvPr>
        </p:nvSpPr>
        <p:spPr>
          <a:xfrm>
            <a:off x="35720" y="4071211"/>
            <a:ext cx="2481702" cy="500400"/>
          </a:xfrm>
        </p:spPr>
        <p:txBody>
          <a:bodyPr>
            <a:normAutofit fontScale="90000"/>
          </a:bodyPr>
          <a:lstStyle/>
          <a:p>
            <a:r>
              <a:rPr lang="en-US" dirty="0">
                <a:solidFill>
                  <a:schemeClr val="tx1"/>
                </a:solidFill>
              </a:rPr>
              <a:t>UML Diagrams Tools – </a:t>
            </a:r>
            <a:r>
              <a:rPr lang="en-US" dirty="0" err="1">
                <a:solidFill>
                  <a:schemeClr val="tx1"/>
                </a:solidFill>
              </a:rPr>
              <a:t>starUML</a:t>
            </a:r>
            <a:endParaRPr lang="en-US" dirty="0">
              <a:solidFill>
                <a:schemeClr val="tx1"/>
              </a:solidFill>
            </a:endParaRPr>
          </a:p>
        </p:txBody>
      </p:sp>
    </p:spTree>
    <p:extLst>
      <p:ext uri="{BB962C8B-B14F-4D97-AF65-F5344CB8AC3E}">
        <p14:creationId xmlns:p14="http://schemas.microsoft.com/office/powerpoint/2010/main" val="2500408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837A1B1-51C3-9242-B17F-D5B5514CB248}"/>
              </a:ext>
            </a:extLst>
          </p:cNvPr>
          <p:cNvPicPr>
            <a:picLocks noChangeAspect="1"/>
          </p:cNvPicPr>
          <p:nvPr/>
        </p:nvPicPr>
        <p:blipFill>
          <a:blip r:embed="rId3"/>
          <a:stretch>
            <a:fillRect/>
          </a:stretch>
        </p:blipFill>
        <p:spPr>
          <a:xfrm>
            <a:off x="1312049" y="302559"/>
            <a:ext cx="7146151" cy="6252882"/>
          </a:xfrm>
          <a:prstGeom prst="rect">
            <a:avLst/>
          </a:prstGeom>
        </p:spPr>
      </p:pic>
      <p:sp>
        <p:nvSpPr>
          <p:cNvPr id="10" name="Title 2">
            <a:extLst>
              <a:ext uri="{FF2B5EF4-FFF2-40B4-BE49-F238E27FC236}">
                <a16:creationId xmlns:a16="http://schemas.microsoft.com/office/drawing/2014/main" id="{C378EBDF-F7B7-C44B-A2C5-1D8D167A8CE8}"/>
              </a:ext>
            </a:extLst>
          </p:cNvPr>
          <p:cNvSpPr txBox="1">
            <a:spLocks/>
          </p:cNvSpPr>
          <p:nvPr/>
        </p:nvSpPr>
        <p:spPr>
          <a:xfrm>
            <a:off x="142844" y="240625"/>
            <a:ext cx="8786874" cy="500400"/>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lang="en-GB" sz="2400" b="1" kern="1200" baseline="0" dirty="0" smtClean="0">
                <a:solidFill>
                  <a:srgbClr val="0070C0"/>
                </a:solidFill>
                <a:latin typeface="Arial" pitchFamily="34" charset="0"/>
                <a:ea typeface="+mn-ea"/>
                <a:cs typeface="Arial" pitchFamily="34" charset="0"/>
              </a:defRPr>
            </a:lvl1pPr>
          </a:lstStyle>
          <a:p>
            <a:r>
              <a:rPr lang="en-GB" dirty="0"/>
              <a:t>UML Business Use Case Diagram</a:t>
            </a:r>
          </a:p>
        </p:txBody>
      </p:sp>
    </p:spTree>
    <p:extLst>
      <p:ext uri="{BB962C8B-B14F-4D97-AF65-F5344CB8AC3E}">
        <p14:creationId xmlns:p14="http://schemas.microsoft.com/office/powerpoint/2010/main" val="3632951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448C83-2032-6940-AF0D-EB47947A01AF}"/>
              </a:ext>
            </a:extLst>
          </p:cNvPr>
          <p:cNvPicPr>
            <a:picLocks noChangeAspect="1"/>
          </p:cNvPicPr>
          <p:nvPr/>
        </p:nvPicPr>
        <p:blipFill>
          <a:blip r:embed="rId3"/>
          <a:stretch>
            <a:fillRect/>
          </a:stretch>
        </p:blipFill>
        <p:spPr>
          <a:xfrm>
            <a:off x="1707776" y="633005"/>
            <a:ext cx="7221942" cy="5867829"/>
          </a:xfrm>
          <a:prstGeom prst="rect">
            <a:avLst/>
          </a:prstGeom>
        </p:spPr>
      </p:pic>
      <p:sp>
        <p:nvSpPr>
          <p:cNvPr id="8" name="Title 2">
            <a:extLst>
              <a:ext uri="{FF2B5EF4-FFF2-40B4-BE49-F238E27FC236}">
                <a16:creationId xmlns:a16="http://schemas.microsoft.com/office/drawing/2014/main" id="{91C496BA-1641-1B4A-8C9C-71D9EFB2A7FC}"/>
              </a:ext>
            </a:extLst>
          </p:cNvPr>
          <p:cNvSpPr txBox="1">
            <a:spLocks/>
          </p:cNvSpPr>
          <p:nvPr/>
        </p:nvSpPr>
        <p:spPr>
          <a:xfrm>
            <a:off x="142844" y="240625"/>
            <a:ext cx="8786874" cy="500400"/>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lang="en-GB" sz="2400" b="1" kern="1200" baseline="0" dirty="0" smtClean="0">
                <a:solidFill>
                  <a:srgbClr val="0070C0"/>
                </a:solidFill>
                <a:latin typeface="Arial" pitchFamily="34" charset="0"/>
                <a:ea typeface="+mn-ea"/>
                <a:cs typeface="Arial" pitchFamily="34" charset="0"/>
              </a:defRPr>
            </a:lvl1pPr>
          </a:lstStyle>
          <a:p>
            <a:r>
              <a:rPr lang="en-GB" dirty="0"/>
              <a:t>UML System Use Case Diagram</a:t>
            </a:r>
          </a:p>
        </p:txBody>
      </p:sp>
    </p:spTree>
    <p:extLst>
      <p:ext uri="{BB962C8B-B14F-4D97-AF65-F5344CB8AC3E}">
        <p14:creationId xmlns:p14="http://schemas.microsoft.com/office/powerpoint/2010/main" val="3447441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9FEF273E-5DA8-4B4E-9B26-865A66FD7F70}"/>
              </a:ext>
            </a:extLst>
          </p:cNvPr>
          <p:cNvSpPr>
            <a:spLocks noGrp="1"/>
          </p:cNvSpPr>
          <p:nvPr>
            <p:ph type="title"/>
          </p:nvPr>
        </p:nvSpPr>
        <p:spPr>
          <a:xfrm>
            <a:off x="647271" y="1012004"/>
            <a:ext cx="2562119" cy="4795408"/>
          </a:xfrm>
        </p:spPr>
        <p:txBody>
          <a:bodyPr vert="horz" lIns="91440" tIns="45720" rIns="91440" bIns="45720" rtlCol="0" anchor="ctr">
            <a:normAutofit/>
          </a:bodyPr>
          <a:lstStyle/>
          <a:p>
            <a:r>
              <a:rPr lang="en-US" sz="4400" kern="1200">
                <a:solidFill>
                  <a:srgbClr val="FFFFFF"/>
                </a:solidFill>
                <a:latin typeface="+mj-lt"/>
                <a:ea typeface="+mj-ea"/>
                <a:cs typeface="+mj-cs"/>
              </a:rPr>
              <a:t>Use Cases</a:t>
            </a:r>
          </a:p>
        </p:txBody>
      </p:sp>
      <p:graphicFrame>
        <p:nvGraphicFramePr>
          <p:cNvPr id="5" name="Text Placeholder 1">
            <a:extLst>
              <a:ext uri="{FF2B5EF4-FFF2-40B4-BE49-F238E27FC236}">
                <a16:creationId xmlns:a16="http://schemas.microsoft.com/office/drawing/2014/main" id="{940F8FC5-0963-46F4-9219-C6EB06D3A9F2}"/>
              </a:ext>
            </a:extLst>
          </p:cNvPr>
          <p:cNvGraphicFramePr/>
          <p:nvPr>
            <p:extLst>
              <p:ext uri="{D42A27DB-BD31-4B8C-83A1-F6EECF244321}">
                <p14:modId xmlns:p14="http://schemas.microsoft.com/office/powerpoint/2010/main" val="734449592"/>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447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C492BBCB-6E66-B345-9DB1-6CCDD7B1C762}"/>
              </a:ext>
            </a:extLst>
          </p:cNvPr>
          <p:cNvSpPr>
            <a:spLocks noGrp="1"/>
          </p:cNvSpPr>
          <p:nvPr>
            <p:ph type="title"/>
          </p:nvPr>
        </p:nvSpPr>
        <p:spPr>
          <a:xfrm>
            <a:off x="647271" y="1012004"/>
            <a:ext cx="2562119" cy="4795408"/>
          </a:xfrm>
        </p:spPr>
        <p:txBody>
          <a:bodyPr vert="horz" lIns="91440" tIns="45720" rIns="91440" bIns="45720" rtlCol="0" anchor="ctr">
            <a:normAutofit/>
          </a:bodyPr>
          <a:lstStyle/>
          <a:p>
            <a:r>
              <a:rPr lang="en-US" sz="4400" b="0" kern="1200">
                <a:solidFill>
                  <a:srgbClr val="FFFFFF"/>
                </a:solidFill>
                <a:latin typeface="+mj-lt"/>
                <a:ea typeface="+mj-ea"/>
                <a:cs typeface="+mj-cs"/>
              </a:rPr>
              <a:t>Focus of Use Cases</a:t>
            </a:r>
            <a:endParaRPr lang="en-US" sz="4400" kern="1200">
              <a:solidFill>
                <a:srgbClr val="FFFFFF"/>
              </a:solidFill>
              <a:latin typeface="+mj-lt"/>
              <a:ea typeface="+mj-ea"/>
              <a:cs typeface="+mj-cs"/>
            </a:endParaRPr>
          </a:p>
        </p:txBody>
      </p:sp>
      <p:graphicFrame>
        <p:nvGraphicFramePr>
          <p:cNvPr id="5" name="Text Placeholder 1">
            <a:extLst>
              <a:ext uri="{FF2B5EF4-FFF2-40B4-BE49-F238E27FC236}">
                <a16:creationId xmlns:a16="http://schemas.microsoft.com/office/drawing/2014/main" id="{48A8AB81-C58E-454C-85E0-A0F69B0E491F}"/>
              </a:ext>
            </a:extLst>
          </p:cNvPr>
          <p:cNvGraphicFramePr/>
          <p:nvPr>
            <p:extLst>
              <p:ext uri="{D42A27DB-BD31-4B8C-83A1-F6EECF244321}">
                <p14:modId xmlns:p14="http://schemas.microsoft.com/office/powerpoint/2010/main" val="3125373808"/>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72195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p:cNvSpPr txBox="1">
            <a:spLocks noChangeArrowheads="1"/>
          </p:cNvSpPr>
          <p:nvPr/>
        </p:nvSpPr>
        <p:spPr>
          <a:xfrm>
            <a:off x="852322" y="839286"/>
            <a:ext cx="6597349" cy="99417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altLang="en-US" kern="1200" dirty="0">
                <a:solidFill>
                  <a:schemeClr val="tx1"/>
                </a:solidFill>
                <a:latin typeface="+mj-lt"/>
                <a:ea typeface="+mj-ea"/>
                <a:cs typeface="+mj-cs"/>
              </a:rPr>
              <a:t>Finding actors and use cases</a:t>
            </a:r>
          </a:p>
        </p:txBody>
      </p:sp>
      <p:sp>
        <p:nvSpPr>
          <p:cNvPr id="6146" name="Rectangle 2"/>
          <p:cNvSpPr>
            <a:spLocks noChangeArrowheads="1"/>
          </p:cNvSpPr>
          <p:nvPr/>
        </p:nvSpPr>
        <p:spPr bwMode="auto">
          <a:xfrm>
            <a:off x="852321" y="2016369"/>
            <a:ext cx="5508485" cy="3482731"/>
          </a:xfrm>
          <a:prstGeom prst="rect">
            <a:avLst/>
          </a:prstGeom>
        </p:spPr>
        <p:txBody>
          <a:bodyPr vert="horz" lIns="91440" tIns="45720" rIns="91440" bIns="45720" rtlCol="0" anchor="ctr">
            <a:normAutofit/>
          </a:bodyPr>
          <a:lstStyle/>
          <a:p>
            <a:pPr marL="228600" indent="-228600">
              <a:lnSpc>
                <a:spcPct val="90000"/>
              </a:lnSpc>
              <a:spcBef>
                <a:spcPts val="1000"/>
              </a:spcBef>
              <a:buFont typeface="Arial" panose="020B0604020202020204" pitchFamily="34" charset="0"/>
              <a:buChar char="•"/>
            </a:pPr>
            <a:r>
              <a:rPr lang="en-US" altLang="en-US" sz="3200" b="1" dirty="0"/>
              <a:t>Actors</a:t>
            </a:r>
          </a:p>
          <a:p>
            <a:pPr marL="685800" lvl="1" indent="-228600">
              <a:lnSpc>
                <a:spcPct val="90000"/>
              </a:lnSpc>
              <a:spcBef>
                <a:spcPts val="1000"/>
              </a:spcBef>
              <a:buFont typeface="Arial" panose="020B0604020202020204" pitchFamily="34" charset="0"/>
              <a:buChar char="•"/>
            </a:pPr>
            <a:r>
              <a:rPr lang="en-US" altLang="en-US" sz="3200" b="1" dirty="0"/>
              <a:t>Human </a:t>
            </a:r>
          </a:p>
          <a:p>
            <a:pPr marL="685800" lvl="1" indent="-228600">
              <a:lnSpc>
                <a:spcPct val="90000"/>
              </a:lnSpc>
              <a:spcBef>
                <a:spcPts val="1000"/>
              </a:spcBef>
              <a:buFont typeface="Arial" panose="020B0604020202020204" pitchFamily="34" charset="0"/>
              <a:buChar char="•"/>
            </a:pPr>
            <a:r>
              <a:rPr lang="en-US" altLang="en-US" sz="3200" b="1" dirty="0"/>
              <a:t>Non-Human</a:t>
            </a:r>
          </a:p>
          <a:p>
            <a:pPr marL="228600" indent="-228600">
              <a:lnSpc>
                <a:spcPct val="90000"/>
              </a:lnSpc>
              <a:spcBef>
                <a:spcPts val="1000"/>
              </a:spcBef>
              <a:buFont typeface="Arial" panose="020B0604020202020204" pitchFamily="34" charset="0"/>
              <a:buChar char="•"/>
            </a:pPr>
            <a:r>
              <a:rPr lang="en-US" altLang="en-US" sz="3200" b="1" dirty="0"/>
              <a:t>Use case</a:t>
            </a:r>
          </a:p>
          <a:p>
            <a:pPr marL="685800" lvl="1" indent="-228600">
              <a:lnSpc>
                <a:spcPct val="90000"/>
              </a:lnSpc>
              <a:spcBef>
                <a:spcPts val="1000"/>
              </a:spcBef>
              <a:buFont typeface="Arial" panose="020B0604020202020204" pitchFamily="34" charset="0"/>
              <a:buChar char="•"/>
            </a:pPr>
            <a:r>
              <a:rPr lang="en-US" altLang="en-US" sz="3200" b="1" dirty="0"/>
              <a:t>Function </a:t>
            </a:r>
            <a:endParaRPr lang="en-US" altLang="en-US" sz="3200" dirty="0"/>
          </a:p>
        </p:txBody>
      </p:sp>
      <p:sp>
        <p:nvSpPr>
          <p:cNvPr id="6150" name="Rectangle 13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6660" y="0"/>
            <a:ext cx="15773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151" name="Oval 13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7138" y="2357641"/>
            <a:ext cx="2167815" cy="2167815"/>
          </a:xfrm>
          <a:prstGeom prst="ellipse">
            <a:avLst/>
          </a:prstGeom>
          <a:solidFill>
            <a:srgbClr val="FFFFFF"/>
          </a:solidFill>
          <a:ln w="22225">
            <a:solidFill>
              <a:srgbClr val="5B62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148" name="Picture 6147" descr="A picture containing indoor, table, black, sitting&#10;&#10;Description automatically generated">
            <a:extLst>
              <a:ext uri="{FF2B5EF4-FFF2-40B4-BE49-F238E27FC236}">
                <a16:creationId xmlns:a16="http://schemas.microsoft.com/office/drawing/2014/main" id="{2A07EF29-F0EA-49D0-BD0B-56D25921241F}"/>
              </a:ext>
            </a:extLst>
          </p:cNvPr>
          <p:cNvPicPr>
            <a:picLocks noChangeAspect="1"/>
          </p:cNvPicPr>
          <p:nvPr/>
        </p:nvPicPr>
        <p:blipFill rotWithShape="1">
          <a:blip r:embed="rId3">
            <a:alphaModFix/>
          </a:blip>
          <a:srcRect l="16604" r="8273" b="-3"/>
          <a:stretch/>
        </p:blipFill>
        <p:spPr>
          <a:xfrm>
            <a:off x="6598028" y="2461923"/>
            <a:ext cx="1937263" cy="1934153"/>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Tree>
    <p:extLst>
      <p:ext uri="{BB962C8B-B14F-4D97-AF65-F5344CB8AC3E}">
        <p14:creationId xmlns:p14="http://schemas.microsoft.com/office/powerpoint/2010/main" val="3656490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3">
            <a:extLst>
              <a:ext uri="{FF2B5EF4-FFF2-40B4-BE49-F238E27FC236}">
                <a16:creationId xmlns:a16="http://schemas.microsoft.com/office/drawing/2014/main" id="{D35D61A1-8484-4749-8AD0-A3455E075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87F38D9-6E45-9249-BD81-55ED3D2733A5}"/>
              </a:ext>
            </a:extLst>
          </p:cNvPr>
          <p:cNvSpPr>
            <a:spLocks noGrp="1"/>
          </p:cNvSpPr>
          <p:nvPr>
            <p:ph type="title"/>
          </p:nvPr>
        </p:nvSpPr>
        <p:spPr>
          <a:xfrm>
            <a:off x="628650" y="365125"/>
            <a:ext cx="7886700" cy="1325563"/>
          </a:xfrm>
        </p:spPr>
        <p:txBody>
          <a:bodyPr vert="horz" lIns="91440" tIns="45720" rIns="91440" bIns="45720" rtlCol="0" anchor="ctr">
            <a:normAutofit/>
          </a:bodyPr>
          <a:lstStyle/>
          <a:p>
            <a:r>
              <a:rPr lang="en-US"/>
              <a:t>Use Case Diagram Example</a:t>
            </a:r>
          </a:p>
        </p:txBody>
      </p:sp>
      <p:sp>
        <p:nvSpPr>
          <p:cNvPr id="16" name="Rounded Rectangle 5">
            <a:extLst>
              <a:ext uri="{FF2B5EF4-FFF2-40B4-BE49-F238E27FC236}">
                <a16:creationId xmlns:a16="http://schemas.microsoft.com/office/drawing/2014/main" id="{1447903E-2B66-479D-959B-F2EBB2CC9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28801"/>
            <a:ext cx="78867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text on a white background&#10;&#10;Description automatically generated">
            <a:extLst>
              <a:ext uri="{FF2B5EF4-FFF2-40B4-BE49-F238E27FC236}">
                <a16:creationId xmlns:a16="http://schemas.microsoft.com/office/drawing/2014/main" id="{0039C93E-AC8D-634A-A731-8002CCAD2A94}"/>
              </a:ext>
            </a:extLst>
          </p:cNvPr>
          <p:cNvPicPr>
            <a:picLocks noChangeAspect="1"/>
          </p:cNvPicPr>
          <p:nvPr/>
        </p:nvPicPr>
        <p:blipFill rotWithShape="1">
          <a:blip r:embed="rId3">
            <a:extLst>
              <a:ext uri="{28A0092B-C50C-407E-A947-70E740481C1C}">
                <a14:useLocalDpi xmlns:a14="http://schemas.microsoft.com/office/drawing/2010/main" val="0"/>
              </a:ext>
            </a:extLst>
          </a:blip>
          <a:srcRect l="6414" r="6513" b="-3"/>
          <a:stretch/>
        </p:blipFill>
        <p:spPr>
          <a:xfrm>
            <a:off x="868680" y="2149222"/>
            <a:ext cx="7406640" cy="3721608"/>
          </a:xfrm>
          <a:prstGeom prst="rect">
            <a:avLst/>
          </a:prstGeom>
          <a:effectLst/>
        </p:spPr>
      </p:pic>
      <p:sp>
        <p:nvSpPr>
          <p:cNvPr id="2" name="TextBox 1">
            <a:extLst>
              <a:ext uri="{FF2B5EF4-FFF2-40B4-BE49-F238E27FC236}">
                <a16:creationId xmlns:a16="http://schemas.microsoft.com/office/drawing/2014/main" id="{A53823C8-B148-894F-8AF8-045820B9498F}"/>
              </a:ext>
            </a:extLst>
          </p:cNvPr>
          <p:cNvSpPr txBox="1"/>
          <p:nvPr/>
        </p:nvSpPr>
        <p:spPr>
          <a:xfrm>
            <a:off x="628650" y="4236334"/>
            <a:ext cx="998991" cy="369332"/>
          </a:xfrm>
          <a:prstGeom prst="rect">
            <a:avLst/>
          </a:prstGeom>
          <a:solidFill>
            <a:schemeClr val="bg1"/>
          </a:solidFill>
        </p:spPr>
        <p:txBody>
          <a:bodyPr wrap="none" rtlCol="0">
            <a:spAutoFit/>
          </a:bodyPr>
          <a:lstStyle/>
          <a:p>
            <a:r>
              <a:rPr lang="en-US" dirty="0"/>
              <a:t>Member</a:t>
            </a:r>
          </a:p>
        </p:txBody>
      </p:sp>
      <p:sp>
        <p:nvSpPr>
          <p:cNvPr id="7" name="TextBox 6">
            <a:extLst>
              <a:ext uri="{FF2B5EF4-FFF2-40B4-BE49-F238E27FC236}">
                <a16:creationId xmlns:a16="http://schemas.microsoft.com/office/drawing/2014/main" id="{8802E80F-C450-8248-BE9C-FC6656B21F3A}"/>
              </a:ext>
            </a:extLst>
          </p:cNvPr>
          <p:cNvSpPr txBox="1"/>
          <p:nvPr/>
        </p:nvSpPr>
        <p:spPr>
          <a:xfrm>
            <a:off x="7481664" y="4210364"/>
            <a:ext cx="1008674" cy="369332"/>
          </a:xfrm>
          <a:prstGeom prst="rect">
            <a:avLst/>
          </a:prstGeom>
          <a:solidFill>
            <a:schemeClr val="bg1"/>
          </a:solidFill>
        </p:spPr>
        <p:txBody>
          <a:bodyPr wrap="none" rtlCol="0">
            <a:spAutoFit/>
          </a:bodyPr>
          <a:lstStyle/>
          <a:p>
            <a:r>
              <a:rPr lang="en-US" dirty="0"/>
              <a:t>Librarian</a:t>
            </a:r>
          </a:p>
        </p:txBody>
      </p:sp>
    </p:spTree>
    <p:extLst>
      <p:ext uri="{BB962C8B-B14F-4D97-AF65-F5344CB8AC3E}">
        <p14:creationId xmlns:p14="http://schemas.microsoft.com/office/powerpoint/2010/main" val="2895132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97661" y="280374"/>
            <a:ext cx="8579095"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txBox="1">
            <a:spLocks noChangeArrowheads="1"/>
          </p:cNvSpPr>
          <p:nvPr/>
        </p:nvSpPr>
        <p:spPr>
          <a:xfrm>
            <a:off x="409763" y="433545"/>
            <a:ext cx="8354890" cy="9304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altLang="en-US" sz="4700">
                <a:solidFill>
                  <a:srgbClr val="FFFFFF"/>
                </a:solidFill>
              </a:rPr>
              <a:t>Actor Generalisations </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72558" y="1522292"/>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2246" y="2426818"/>
            <a:ext cx="1944796" cy="3997637"/>
          </a:xfrm>
          <a:prstGeom prst="rect">
            <a:avLst/>
          </a:prstGeom>
        </p:spPr>
      </p:pic>
      <p:cxnSp>
        <p:nvCxnSpPr>
          <p:cNvPr id="13" name="Straight Connector 1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8720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7631" y="2426818"/>
            <a:ext cx="2704283" cy="3997637"/>
          </a:xfrm>
          <a:prstGeom prst="rect">
            <a:avLst/>
          </a:prstGeom>
        </p:spPr>
      </p:pic>
    </p:spTree>
    <p:extLst>
      <p:ext uri="{BB962C8B-B14F-4D97-AF65-F5344CB8AC3E}">
        <p14:creationId xmlns:p14="http://schemas.microsoft.com/office/powerpoint/2010/main" val="1408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0767C3C-38BF-472C-A3DA-62C207B9EAA9}"/>
              </a:ext>
            </a:extLst>
          </p:cNvPr>
          <p:cNvPicPr>
            <a:picLocks noChangeAspect="1"/>
          </p:cNvPicPr>
          <p:nvPr/>
        </p:nvPicPr>
        <p:blipFill rotWithShape="1">
          <a:blip r:embed="rId3">
            <a:duotone>
              <a:prstClr val="black"/>
              <a:schemeClr val="tx2">
                <a:tint val="45000"/>
                <a:satMod val="400000"/>
              </a:schemeClr>
            </a:duotone>
          </a:blip>
          <a:srcRect l="18000"/>
          <a:stretch/>
        </p:blipFill>
        <p:spPr>
          <a:xfrm>
            <a:off x="20" y="10"/>
            <a:ext cx="9143980" cy="6857990"/>
          </a:xfrm>
          <a:prstGeom prst="rect">
            <a:avLst/>
          </a:prstGeom>
        </p:spPr>
      </p:pic>
      <p:sp>
        <p:nvSpPr>
          <p:cNvPr id="17" name="Rectangle 16">
            <a:extLst>
              <a:ext uri="{FF2B5EF4-FFF2-40B4-BE49-F238E27FC236}">
                <a16:creationId xmlns:a16="http://schemas.microsoft.com/office/drawing/2014/main" id="{B4147794-66B7-4CDE-BC75-BBDC48B2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9610" y="0"/>
            <a:ext cx="5788590" cy="68580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3" name="Title 2">
            <a:extLst>
              <a:ext uri="{FF2B5EF4-FFF2-40B4-BE49-F238E27FC236}">
                <a16:creationId xmlns:a16="http://schemas.microsoft.com/office/drawing/2014/main" id="{09B8BE94-DCF4-2641-9CBA-4CFFCB1F738A}"/>
              </a:ext>
            </a:extLst>
          </p:cNvPr>
          <p:cNvSpPr>
            <a:spLocks noGrp="1"/>
          </p:cNvSpPr>
          <p:nvPr>
            <p:ph type="ctrTitle"/>
          </p:nvPr>
        </p:nvSpPr>
        <p:spPr>
          <a:xfrm>
            <a:off x="3038166" y="365758"/>
            <a:ext cx="5088195" cy="1828800"/>
          </a:xfrm>
        </p:spPr>
        <p:txBody>
          <a:bodyPr vert="horz" lIns="91440" tIns="45720" rIns="91440" bIns="45720" rtlCol="0" anchor="ctr">
            <a:normAutofit/>
          </a:bodyPr>
          <a:lstStyle/>
          <a:p>
            <a:r>
              <a:rPr lang="en-US" sz="4200">
                <a:solidFill>
                  <a:schemeClr val="tx1">
                    <a:lumMod val="85000"/>
                    <a:lumOff val="15000"/>
                  </a:schemeClr>
                </a:solidFill>
              </a:rPr>
              <a:t>Aims</a:t>
            </a:r>
          </a:p>
        </p:txBody>
      </p:sp>
      <p:sp>
        <p:nvSpPr>
          <p:cNvPr id="19" name="Rectangle 18">
            <a:extLst>
              <a:ext uri="{FF2B5EF4-FFF2-40B4-BE49-F238E27FC236}">
                <a16:creationId xmlns:a16="http://schemas.microsoft.com/office/drawing/2014/main" id="{41202E79-1236-4DF8-9921-F47A0B079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8200" y="0"/>
            <a:ext cx="685800" cy="6858000"/>
          </a:xfrm>
          <a:prstGeom prst="rect">
            <a:avLst/>
          </a:prstGeom>
          <a:solidFill>
            <a:schemeClr val="tx1">
              <a:lumMod val="85000"/>
              <a:lumOff val="1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Rounded Rectangle 4">
            <a:extLst>
              <a:ext uri="{FF2B5EF4-FFF2-40B4-BE49-F238E27FC236}">
                <a16:creationId xmlns:a16="http://schemas.microsoft.com/office/drawing/2014/main" id="{C08FC0C4-DD0C-4AFB-9B88-636F7B3877F6}"/>
              </a:ext>
            </a:extLst>
          </p:cNvPr>
          <p:cNvGraphicFramePr/>
          <p:nvPr>
            <p:extLst>
              <p:ext uri="{D42A27DB-BD31-4B8C-83A1-F6EECF244321}">
                <p14:modId xmlns:p14="http://schemas.microsoft.com/office/powerpoint/2010/main" val="1935093983"/>
              </p:ext>
            </p:extLst>
          </p:nvPr>
        </p:nvGraphicFramePr>
        <p:xfrm>
          <a:off x="3038166" y="2324100"/>
          <a:ext cx="5088195" cy="38750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6079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
          <p:cNvSpPr>
            <a:spLocks noGrp="1" noChangeArrowheads="1"/>
          </p:cNvSpPr>
          <p:nvPr>
            <p:ph type="title"/>
          </p:nvPr>
        </p:nvSpPr>
        <p:spPr>
          <a:xfrm>
            <a:off x="486696" y="629266"/>
            <a:ext cx="2629122" cy="1622321"/>
          </a:xfrm>
        </p:spPr>
        <p:txBody>
          <a:bodyPr vert="horz" lIns="91440" tIns="45720" rIns="91440" bIns="45720" rtlCol="0" anchor="ctr">
            <a:normAutofit/>
          </a:bodyPr>
          <a:lstStyle/>
          <a:p>
            <a:r>
              <a:rPr lang="en-US" altLang="en-US" sz="3700" kern="1200">
                <a:solidFill>
                  <a:schemeClr val="tx1"/>
                </a:solidFill>
                <a:latin typeface="+mj-lt"/>
                <a:ea typeface="+mj-ea"/>
                <a:cs typeface="+mj-cs"/>
              </a:rPr>
              <a:t>Use case relationship</a:t>
            </a:r>
          </a:p>
        </p:txBody>
      </p:sp>
      <p:sp>
        <p:nvSpPr>
          <p:cNvPr id="19458" name="Rectangle 2"/>
          <p:cNvSpPr>
            <a:spLocks noGrp="1" noChangeArrowheads="1"/>
          </p:cNvSpPr>
          <p:nvPr>
            <p:ph type="body" idx="1"/>
          </p:nvPr>
        </p:nvSpPr>
        <p:spPr>
          <a:xfrm>
            <a:off x="363161" y="2438400"/>
            <a:ext cx="2989639" cy="3785419"/>
          </a:xfrm>
        </p:spPr>
        <p:txBody>
          <a:bodyPr vert="horz" lIns="91440" tIns="45720" rIns="91440" bIns="45720" rtlCol="0">
            <a:normAutofit/>
          </a:bodyPr>
          <a:lstStyle/>
          <a:p>
            <a:r>
              <a:rPr lang="en-US" altLang="en-US" sz="1800" b="1" dirty="0"/>
              <a:t>&lt;&lt;includes&gt;&gt; </a:t>
            </a:r>
            <a:br>
              <a:rPr lang="en-US" altLang="en-US" sz="1800" b="1" dirty="0"/>
            </a:br>
            <a:r>
              <a:rPr lang="en-US" altLang="en-US" sz="1800" dirty="0"/>
              <a:t>one use case always involves another</a:t>
            </a:r>
          </a:p>
          <a:p>
            <a:endParaRPr lang="en-US" altLang="en-US" sz="1800" dirty="0"/>
          </a:p>
          <a:p>
            <a:r>
              <a:rPr lang="en-US" altLang="en-US" sz="1800" b="1" dirty="0"/>
              <a:t>&lt;&lt;extends&gt;&gt; </a:t>
            </a:r>
            <a:br>
              <a:rPr lang="en-US" altLang="en-US" sz="1800" b="1" dirty="0"/>
            </a:br>
            <a:r>
              <a:rPr lang="en-US" altLang="en-US" sz="1800" dirty="0"/>
              <a:t>under certain conditions, a use case follows a variant</a:t>
            </a:r>
          </a:p>
          <a:p>
            <a:endParaRPr lang="en-US" altLang="en-US" sz="1800" dirty="0"/>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557784"/>
            <a:ext cx="4938073"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4396" y="1604214"/>
            <a:ext cx="4514498" cy="3646325"/>
          </a:xfrm>
          <a:prstGeom prst="rect">
            <a:avLst/>
          </a:prstGeom>
          <a:effectLst/>
        </p:spPr>
      </p:pic>
    </p:spTree>
    <p:extLst>
      <p:ext uri="{BB962C8B-B14F-4D97-AF65-F5344CB8AC3E}">
        <p14:creationId xmlns:p14="http://schemas.microsoft.com/office/powerpoint/2010/main" val="2708230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Connector 136">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146" name="Rectangle 2"/>
          <p:cNvSpPr>
            <a:spLocks noChangeArrowheads="1"/>
          </p:cNvSpPr>
          <p:nvPr/>
        </p:nvSpPr>
        <p:spPr bwMode="auto">
          <a:xfrm>
            <a:off x="3732023" y="963877"/>
            <a:ext cx="4783327" cy="4930246"/>
          </a:xfrm>
          <a:prstGeom prst="rect">
            <a:avLst/>
          </a:prstGeom>
        </p:spPr>
        <p:txBody>
          <a:bodyPr vert="horz" lIns="91440" tIns="45720" rIns="91440" bIns="45720" rtlCol="0" anchor="ctr">
            <a:normAutofit/>
          </a:bodyPr>
          <a:lstStyle/>
          <a:p>
            <a:pPr marL="228600" indent="-228600">
              <a:spcBef>
                <a:spcPts val="600"/>
              </a:spcBef>
              <a:spcAft>
                <a:spcPts val="600"/>
              </a:spcAft>
              <a:buFont typeface="Arial" panose="020B0604020202020204" pitchFamily="34" charset="0"/>
              <a:buChar char="•"/>
            </a:pPr>
            <a:r>
              <a:rPr lang="en-US" altLang="en-US" sz="2400" dirty="0"/>
              <a:t>Easy to create and read</a:t>
            </a:r>
          </a:p>
          <a:p>
            <a:pPr marL="228600" indent="-228600">
              <a:spcBef>
                <a:spcPts val="600"/>
              </a:spcBef>
              <a:spcAft>
                <a:spcPts val="600"/>
              </a:spcAft>
              <a:buFont typeface="Arial" panose="020B0604020202020204" pitchFamily="34" charset="0"/>
              <a:buChar char="•"/>
            </a:pPr>
            <a:r>
              <a:rPr lang="en-US" altLang="en-US" sz="2400" dirty="0"/>
              <a:t>Capturing different actors' views of the system </a:t>
            </a:r>
          </a:p>
          <a:p>
            <a:pPr marL="228600" indent="-228600">
              <a:spcBef>
                <a:spcPts val="600"/>
              </a:spcBef>
              <a:spcAft>
                <a:spcPts val="600"/>
              </a:spcAft>
              <a:buFont typeface="Arial" panose="020B0604020202020204" pitchFamily="34" charset="0"/>
              <a:buChar char="•"/>
            </a:pPr>
            <a:r>
              <a:rPr lang="en-US" altLang="en-US" sz="2400" dirty="0"/>
              <a:t>Developers to think from the user's perspective</a:t>
            </a:r>
          </a:p>
          <a:p>
            <a:pPr>
              <a:spcBef>
                <a:spcPts val="600"/>
              </a:spcBef>
              <a:spcAft>
                <a:spcPts val="600"/>
              </a:spcAft>
            </a:pPr>
            <a:r>
              <a:rPr lang="en-US" altLang="en-US" sz="2400" b="1" dirty="0"/>
              <a:t>BUT…</a:t>
            </a:r>
          </a:p>
          <a:p>
            <a:pPr marL="228600" indent="-228600">
              <a:spcBef>
                <a:spcPts val="600"/>
              </a:spcBef>
              <a:spcAft>
                <a:spcPts val="600"/>
              </a:spcAft>
              <a:buFont typeface="Arial" panose="020B0604020202020204" pitchFamily="34" charset="0"/>
              <a:buChar char="•"/>
            </a:pPr>
            <a:r>
              <a:rPr lang="en-US" altLang="en-US" sz="2400" dirty="0"/>
              <a:t>Does not capture non-functional requirements</a:t>
            </a:r>
          </a:p>
        </p:txBody>
      </p:sp>
      <p:sp>
        <p:nvSpPr>
          <p:cNvPr id="3" name="Rectangle 2"/>
          <p:cNvSpPr txBox="1">
            <a:spLocks noChangeArrowheads="1"/>
          </p:cNvSpPr>
          <p:nvPr/>
        </p:nvSpPr>
        <p:spPr>
          <a:xfrm>
            <a:off x="628650" y="963877"/>
            <a:ext cx="2620771" cy="4930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Aft>
                <a:spcPts val="600"/>
              </a:spcAft>
            </a:pPr>
            <a:r>
              <a:rPr lang="en-US" altLang="en-US" kern="1200" dirty="0">
                <a:solidFill>
                  <a:schemeClr val="accent1"/>
                </a:solidFill>
                <a:latin typeface="+mj-lt"/>
                <a:ea typeface="+mj-ea"/>
                <a:cs typeface="+mj-cs"/>
              </a:rPr>
              <a:t>About </a:t>
            </a:r>
          </a:p>
          <a:p>
            <a:pPr algn="r">
              <a:spcAft>
                <a:spcPts val="600"/>
              </a:spcAft>
            </a:pPr>
            <a:r>
              <a:rPr lang="en-US" altLang="en-US" kern="1200" dirty="0">
                <a:solidFill>
                  <a:schemeClr val="accent1"/>
                </a:solidFill>
                <a:latin typeface="+mj-lt"/>
                <a:ea typeface="+mj-ea"/>
                <a:cs typeface="+mj-cs"/>
              </a:rPr>
              <a:t>Use Cases</a:t>
            </a:r>
          </a:p>
        </p:txBody>
      </p:sp>
    </p:spTree>
    <p:extLst>
      <p:ext uri="{BB962C8B-B14F-4D97-AF65-F5344CB8AC3E}">
        <p14:creationId xmlns:p14="http://schemas.microsoft.com/office/powerpoint/2010/main" val="2414825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p:cNvSpPr txBox="1">
            <a:spLocks noChangeArrowheads="1"/>
          </p:cNvSpPr>
          <p:nvPr/>
        </p:nvSpPr>
        <p:spPr>
          <a:xfrm>
            <a:off x="720075" y="978102"/>
            <a:ext cx="7941325" cy="10626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altLang="en-US" kern="1200">
                <a:solidFill>
                  <a:schemeClr val="tx1"/>
                </a:solidFill>
                <a:latin typeface="+mj-lt"/>
                <a:ea typeface="+mj-ea"/>
                <a:cs typeface="+mj-cs"/>
              </a:rPr>
              <a:t>Use case modelling</a:t>
            </a:r>
          </a:p>
        </p:txBody>
      </p:sp>
      <p:cxnSp>
        <p:nvCxnSpPr>
          <p:cNvPr id="75" name="Straight Connector 74">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718" y="2265037"/>
            <a:ext cx="7593759"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6150" name="Graphic 69" descr="User">
            <a:extLst>
              <a:ext uri="{FF2B5EF4-FFF2-40B4-BE49-F238E27FC236}">
                <a16:creationId xmlns:a16="http://schemas.microsoft.com/office/drawing/2014/main" id="{5F461303-A1AA-464C-BAE0-4EFAC50FB4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5517" y="2811104"/>
            <a:ext cx="2524860" cy="2524860"/>
          </a:xfrm>
          <a:prstGeom prst="rect">
            <a:avLst/>
          </a:prstGeom>
        </p:spPr>
      </p:pic>
      <p:sp>
        <p:nvSpPr>
          <p:cNvPr id="6146" name="Rectangle 2"/>
          <p:cNvSpPr>
            <a:spLocks noChangeArrowheads="1"/>
          </p:cNvSpPr>
          <p:nvPr/>
        </p:nvSpPr>
        <p:spPr bwMode="auto">
          <a:xfrm>
            <a:off x="3716515" y="2489329"/>
            <a:ext cx="4944885" cy="3923194"/>
          </a:xfrm>
          <a:prstGeom prst="rect">
            <a:avLst/>
          </a:prstGeom>
        </p:spPr>
        <p:txBody>
          <a:bodyPr vert="horz" lIns="91440" tIns="45720" rIns="91440" bIns="45720" rtlCol="0">
            <a:normAutofit/>
          </a:bodyPr>
          <a:lstStyle/>
          <a:p>
            <a:pPr marL="228600" indent="-228600">
              <a:spcBef>
                <a:spcPts val="600"/>
              </a:spcBef>
              <a:spcAft>
                <a:spcPts val="600"/>
              </a:spcAft>
              <a:buFont typeface="Arial" panose="020B0604020202020204" pitchFamily="34" charset="0"/>
              <a:buChar char="•"/>
            </a:pPr>
            <a:r>
              <a:rPr lang="en-US" altLang="en-US" sz="1900" b="1" dirty="0"/>
              <a:t>Step 1</a:t>
            </a:r>
            <a:r>
              <a:rPr lang="en-US" altLang="en-US" sz="1900" dirty="0"/>
              <a:t>: Identify Actors and Use Cases</a:t>
            </a:r>
          </a:p>
          <a:p>
            <a:pPr marL="228600" indent="-228600">
              <a:spcBef>
                <a:spcPts val="600"/>
              </a:spcBef>
              <a:spcAft>
                <a:spcPts val="600"/>
              </a:spcAft>
              <a:buFont typeface="Arial" panose="020B0604020202020204" pitchFamily="34" charset="0"/>
              <a:buChar char="•"/>
            </a:pPr>
            <a:r>
              <a:rPr lang="en-US" altLang="en-US" sz="1900" b="1" dirty="0"/>
              <a:t>Step 2</a:t>
            </a:r>
            <a:r>
              <a:rPr lang="en-US" altLang="en-US" sz="1900" dirty="0"/>
              <a:t>: Construct Use Case Model</a:t>
            </a:r>
          </a:p>
          <a:p>
            <a:pPr marL="228600" indent="-228600">
              <a:spcBef>
                <a:spcPts val="600"/>
              </a:spcBef>
              <a:spcAft>
                <a:spcPts val="600"/>
              </a:spcAft>
              <a:buFont typeface="Arial" panose="020B0604020202020204" pitchFamily="34" charset="0"/>
              <a:buChar char="•"/>
            </a:pPr>
            <a:r>
              <a:rPr lang="en-US" altLang="en-US" sz="1900" b="1" dirty="0"/>
              <a:t>Step 3</a:t>
            </a:r>
            <a:r>
              <a:rPr lang="en-US" altLang="en-US" sz="1900" dirty="0"/>
              <a:t>: Use Case sequence of actions</a:t>
            </a:r>
          </a:p>
          <a:p>
            <a:pPr marL="228600" indent="-228600">
              <a:spcBef>
                <a:spcPts val="600"/>
              </a:spcBef>
              <a:spcAft>
                <a:spcPts val="600"/>
              </a:spcAft>
              <a:buFont typeface="Arial" panose="020B0604020202020204" pitchFamily="34" charset="0"/>
              <a:buChar char="•"/>
            </a:pPr>
            <a:r>
              <a:rPr lang="en-US" altLang="en-US" sz="1900" b="1" dirty="0"/>
              <a:t>Step 4</a:t>
            </a:r>
            <a:r>
              <a:rPr lang="en-US" altLang="en-US" sz="1900" dirty="0"/>
              <a:t>: Identify use case dependencies and extensions </a:t>
            </a:r>
          </a:p>
          <a:p>
            <a:pPr marL="685800" lvl="1" indent="-228600">
              <a:spcBef>
                <a:spcPts val="600"/>
              </a:spcBef>
              <a:spcAft>
                <a:spcPts val="600"/>
              </a:spcAft>
              <a:buFont typeface="Arial" panose="020B0604020202020204" pitchFamily="34" charset="0"/>
              <a:buChar char="•"/>
            </a:pPr>
            <a:r>
              <a:rPr lang="en-US" altLang="en-US" sz="1900" dirty="0"/>
              <a:t>&lt;&lt;includes&gt;&gt;</a:t>
            </a:r>
          </a:p>
          <a:p>
            <a:pPr marL="685800" lvl="1" indent="-228600">
              <a:spcBef>
                <a:spcPts val="600"/>
              </a:spcBef>
              <a:spcAft>
                <a:spcPts val="600"/>
              </a:spcAft>
              <a:buFont typeface="Arial" panose="020B0604020202020204" pitchFamily="34" charset="0"/>
              <a:buChar char="•"/>
            </a:pPr>
            <a:r>
              <a:rPr lang="en-US" altLang="en-US" sz="1900" dirty="0"/>
              <a:t>&lt;&lt;extends&gt;&gt;</a:t>
            </a:r>
          </a:p>
          <a:p>
            <a:pPr marL="685800" lvl="1" indent="-228600">
              <a:spcBef>
                <a:spcPts val="600"/>
              </a:spcBef>
              <a:spcAft>
                <a:spcPts val="600"/>
              </a:spcAft>
              <a:buFont typeface="Arial" panose="020B0604020202020204" pitchFamily="34" charset="0"/>
              <a:buChar char="•"/>
            </a:pPr>
            <a:r>
              <a:rPr lang="en-US" altLang="en-US" sz="1900" dirty="0"/>
              <a:t>Generalization/specialization</a:t>
            </a:r>
          </a:p>
          <a:p>
            <a:pPr marL="685800" lvl="1" indent="-228600">
              <a:spcBef>
                <a:spcPts val="600"/>
              </a:spcBef>
              <a:spcAft>
                <a:spcPts val="600"/>
              </a:spcAft>
              <a:buFont typeface="Arial" panose="020B0604020202020204" pitchFamily="34" charset="0"/>
              <a:buChar char="•"/>
            </a:pPr>
            <a:endParaRPr lang="en-US" altLang="en-US" sz="1900" dirty="0"/>
          </a:p>
        </p:txBody>
      </p:sp>
    </p:spTree>
    <p:extLst>
      <p:ext uri="{BB962C8B-B14F-4D97-AF65-F5344CB8AC3E}">
        <p14:creationId xmlns:p14="http://schemas.microsoft.com/office/powerpoint/2010/main" val="2221838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vert="horz" lIns="91440" tIns="45720" rIns="91440" bIns="45720" rtlCol="0">
            <a:normAutofit fontScale="82500" lnSpcReduction="10000"/>
          </a:bodyPr>
          <a:lstStyle/>
          <a:p>
            <a:pPr>
              <a:spcBef>
                <a:spcPct val="0"/>
              </a:spcBef>
            </a:pPr>
            <a:r>
              <a:rPr lang="en-GB" sz="4000" b="0" dirty="0">
                <a:solidFill>
                  <a:srgbClr val="004F9F"/>
                </a:solidFill>
                <a:latin typeface="+mj-lt"/>
                <a:ea typeface="+mj-ea"/>
                <a:cs typeface="+mj-cs"/>
              </a:rPr>
              <a:t>Documenting a Use Case – Use case description</a:t>
            </a:r>
          </a:p>
        </p:txBody>
      </p:sp>
      <p:grpSp>
        <p:nvGrpSpPr>
          <p:cNvPr id="4" name="Group 15"/>
          <p:cNvGrpSpPr/>
          <p:nvPr/>
        </p:nvGrpSpPr>
        <p:grpSpPr>
          <a:xfrm>
            <a:off x="647700" y="1495425"/>
            <a:ext cx="7848600" cy="3867150"/>
            <a:chOff x="589643" y="1076567"/>
            <a:chExt cx="7848600" cy="3867150"/>
          </a:xfrm>
        </p:grpSpPr>
        <p:sp>
          <p:nvSpPr>
            <p:cNvPr id="5" name="Snip Single Corner Rectangle 4"/>
            <p:cNvSpPr/>
            <p:nvPr/>
          </p:nvSpPr>
          <p:spPr>
            <a:xfrm>
              <a:off x="589643" y="1076567"/>
              <a:ext cx="7848600" cy="3867150"/>
            </a:xfrm>
            <a:prstGeom prst="snip1Rect">
              <a:avLst/>
            </a:prstGeom>
            <a:solidFill>
              <a:srgbClr val="FF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2000" b="1" dirty="0">
                  <a:solidFill>
                    <a:schemeClr val="tx1">
                      <a:lumMod val="75000"/>
                      <a:lumOff val="25000"/>
                    </a:schemeClr>
                  </a:solidFill>
                  <a:latin typeface="Arial" pitchFamily="34" charset="0"/>
                  <a:cs typeface="Arial" pitchFamily="34" charset="0"/>
                </a:rPr>
                <a:t>Name</a:t>
              </a:r>
            </a:p>
            <a:p>
              <a:r>
                <a:rPr lang="en-GB" sz="2000" dirty="0">
                  <a:solidFill>
                    <a:schemeClr val="tx1">
                      <a:lumMod val="75000"/>
                      <a:lumOff val="25000"/>
                    </a:schemeClr>
                  </a:solidFill>
                  <a:latin typeface="Arial" pitchFamily="34" charset="0"/>
                  <a:cs typeface="Arial" pitchFamily="34" charset="0"/>
                </a:rPr>
                <a:t>Borrow Item</a:t>
              </a:r>
            </a:p>
            <a:p>
              <a:r>
                <a:rPr lang="en-GB" sz="2000" b="1" dirty="0">
                  <a:solidFill>
                    <a:schemeClr val="tx1">
                      <a:lumMod val="75000"/>
                      <a:lumOff val="25000"/>
                    </a:schemeClr>
                  </a:solidFill>
                  <a:latin typeface="Arial" pitchFamily="34" charset="0"/>
                  <a:cs typeface="Arial" pitchFamily="34" charset="0"/>
                </a:rPr>
                <a:t>Goal</a:t>
              </a:r>
            </a:p>
            <a:p>
              <a:r>
                <a:rPr lang="en-GB" sz="2000" dirty="0">
                  <a:solidFill>
                    <a:schemeClr val="tx1">
                      <a:lumMod val="75000"/>
                      <a:lumOff val="25000"/>
                    </a:schemeClr>
                  </a:solidFill>
                  <a:latin typeface="Arial" pitchFamily="34" charset="0"/>
                  <a:cs typeface="Arial" pitchFamily="34" charset="0"/>
                </a:rPr>
                <a:t>To create a loan record for each item borrowed.</a:t>
              </a:r>
            </a:p>
            <a:p>
              <a:r>
                <a:rPr lang="en-GB" sz="2000" b="1" dirty="0">
                  <a:solidFill>
                    <a:schemeClr val="tx1">
                      <a:lumMod val="75000"/>
                      <a:lumOff val="25000"/>
                    </a:schemeClr>
                  </a:solidFill>
                  <a:latin typeface="Arial" pitchFamily="34" charset="0"/>
                  <a:cs typeface="Arial" pitchFamily="34" charset="0"/>
                </a:rPr>
                <a:t>Brief Description</a:t>
              </a:r>
            </a:p>
            <a:p>
              <a:r>
                <a:rPr lang="en-GB" sz="2000" dirty="0">
                  <a:solidFill>
                    <a:schemeClr val="tx1">
                      <a:lumMod val="75000"/>
                      <a:lumOff val="25000"/>
                    </a:schemeClr>
                  </a:solidFill>
                </a:rPr>
                <a:t>A member brings the item, or items, to be borrowed to the checkout counter.  The member selects the borrow items option and provides membership identification.  The member then identifies which item(s) are being borrowed.  The library system makes a loan record for each item lent and the member takes the item(s).</a:t>
              </a:r>
            </a:p>
          </p:txBody>
        </p:sp>
        <p:cxnSp>
          <p:nvCxnSpPr>
            <p:cNvPr id="7" name="Straight Connector 6"/>
            <p:cNvCxnSpPr/>
            <p:nvPr/>
          </p:nvCxnSpPr>
          <p:spPr>
            <a:xfrm>
              <a:off x="7567613" y="1809750"/>
              <a:ext cx="64293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7567613" y="1162050"/>
              <a:ext cx="9525" cy="6477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134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75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anim calcmode="lin" valueType="num">
                                      <p:cBhvr>
                                        <p:cTn id="10" dur="1000" fill="hold"/>
                                        <p:tgtEl>
                                          <p:spTgt spid="4"/>
                                        </p:tgtEl>
                                        <p:attrNameLst>
                                          <p:attrName>ppt_x</p:attrName>
                                        </p:attrNameLst>
                                      </p:cBhvr>
                                      <p:tavLst>
                                        <p:tav tm="0">
                                          <p:val>
                                            <p:fltVal val="0.5"/>
                                          </p:val>
                                        </p:tav>
                                        <p:tav tm="100000">
                                          <p:val>
                                            <p:strVal val="#ppt_x"/>
                                          </p:val>
                                        </p:tav>
                                      </p:tavLst>
                                    </p:anim>
                                    <p:anim calcmode="lin" valueType="num">
                                      <p:cBhvr>
                                        <p:cTn id="11" dur="1000" fill="hold"/>
                                        <p:tgtEl>
                                          <p:spTgt spid="4"/>
                                        </p:tgtEl>
                                        <p:attrNameLst>
                                          <p:attrName>ppt_y</p:attrName>
                                        </p:attrNameLst>
                                      </p:cBhvr>
                                      <p:tavLst>
                                        <p:tav tm="0">
                                          <p:val>
                                            <p:fltVal val="0.5"/>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30" presetClass="exit" presetSubtype="0" fill="hold" nodeType="clickEffect">
                                  <p:stCondLst>
                                    <p:cond delay="0"/>
                                  </p:stCondLst>
                                  <p:childTnLst>
                                    <p:animEffect transition="out" filter="fade">
                                      <p:cBhvr>
                                        <p:cTn id="15" dur="800" accel="100000">
                                          <p:stCondLst>
                                            <p:cond delay="200"/>
                                          </p:stCondLst>
                                        </p:cTn>
                                        <p:tgtEl>
                                          <p:spTgt spid="4"/>
                                        </p:tgtEl>
                                      </p:cBhvr>
                                    </p:animEffect>
                                    <p:anim calcmode="lin" valueType="num">
                                      <p:cBhvr>
                                        <p:cTn id="16" dur="800" accel="100000">
                                          <p:stCondLst>
                                            <p:cond delay="200"/>
                                          </p:stCondLst>
                                        </p:cTn>
                                        <p:tgtEl>
                                          <p:spTgt spid="4"/>
                                        </p:tgtEl>
                                        <p:attrNameLst>
                                          <p:attrName>style.rotation</p:attrName>
                                        </p:attrNameLst>
                                      </p:cBhvr>
                                      <p:tavLst>
                                        <p:tav tm="0">
                                          <p:val>
                                            <p:fltVal val="0"/>
                                          </p:val>
                                        </p:tav>
                                        <p:tav tm="100000">
                                          <p:val>
                                            <p:fltVal val="-90"/>
                                          </p:val>
                                        </p:tav>
                                      </p:tavLst>
                                    </p:anim>
                                    <p:anim calcmode="lin" valueType="num">
                                      <p:cBhvr>
                                        <p:cTn id="17" dur="200" decel="100000"/>
                                        <p:tgtEl>
                                          <p:spTgt spid="4"/>
                                        </p:tgtEl>
                                        <p:attrNameLst>
                                          <p:attrName>ppt_x</p:attrName>
                                        </p:attrNameLst>
                                      </p:cBhvr>
                                      <p:tavLst>
                                        <p:tav tm="0">
                                          <p:val>
                                            <p:strVal val="ppt_x"/>
                                          </p:val>
                                        </p:tav>
                                        <p:tav tm="100000">
                                          <p:val>
                                            <p:strVal val="ppt_x-0.05"/>
                                          </p:val>
                                        </p:tav>
                                      </p:tavLst>
                                    </p:anim>
                                    <p:anim calcmode="lin" valueType="num">
                                      <p:cBhvr>
                                        <p:cTn id="18" dur="200" decel="100000"/>
                                        <p:tgtEl>
                                          <p:spTgt spid="4"/>
                                        </p:tgtEl>
                                        <p:attrNameLst>
                                          <p:attrName>ppt_y</p:attrName>
                                        </p:attrNameLst>
                                      </p:cBhvr>
                                      <p:tavLst>
                                        <p:tav tm="0">
                                          <p:val>
                                            <p:strVal val="ppt_y"/>
                                          </p:val>
                                        </p:tav>
                                        <p:tav tm="100000">
                                          <p:val>
                                            <p:strVal val="ppt_y+0.1"/>
                                          </p:val>
                                        </p:tav>
                                      </p:tavLst>
                                    </p:anim>
                                    <p:anim calcmode="lin" valueType="num">
                                      <p:cBhvr>
                                        <p:cTn id="19" dur="800" accel="100000">
                                          <p:stCondLst>
                                            <p:cond delay="200"/>
                                          </p:stCondLst>
                                        </p:cTn>
                                        <p:tgtEl>
                                          <p:spTgt spid="4"/>
                                        </p:tgtEl>
                                        <p:attrNameLst>
                                          <p:attrName>ppt_x</p:attrName>
                                        </p:attrNameLst>
                                      </p:cBhvr>
                                      <p:tavLst>
                                        <p:tav tm="0">
                                          <p:val>
                                            <p:strVal val="ppt_x"/>
                                          </p:val>
                                        </p:tav>
                                        <p:tav tm="100000">
                                          <p:val>
                                            <p:strVal val="ppt_x+0.4+0.05"/>
                                          </p:val>
                                        </p:tav>
                                      </p:tavLst>
                                    </p:anim>
                                    <p:anim calcmode="lin" valueType="num">
                                      <p:cBhvr>
                                        <p:cTn id="20" dur="800" accel="100000">
                                          <p:stCondLst>
                                            <p:cond delay="200"/>
                                          </p:stCondLst>
                                        </p:cTn>
                                        <p:tgtEl>
                                          <p:spTgt spid="4"/>
                                        </p:tgtEl>
                                        <p:attrNameLst>
                                          <p:attrName>ppt_y</p:attrName>
                                        </p:attrNameLst>
                                      </p:cBhvr>
                                      <p:tavLst>
                                        <p:tav tm="0">
                                          <p:val>
                                            <p:strVal val="ppt_y"/>
                                          </p:val>
                                        </p:tav>
                                        <p:tav tm="100000">
                                          <p:val>
                                            <p:strVal val="ppt_y-0.4-0.1"/>
                                          </p:val>
                                        </p:tav>
                                      </p:tavLst>
                                    </p:anim>
                                    <p:set>
                                      <p:cBhvr>
                                        <p:cTn id="21"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49" y="291090"/>
            <a:ext cx="7886699" cy="932688"/>
          </a:xfrm>
        </p:spPr>
        <p:txBody>
          <a:bodyPr vert="horz" lIns="91440" tIns="45720" rIns="91440" bIns="45720" rtlCol="0" anchor="b">
            <a:normAutofit/>
          </a:bodyPr>
          <a:lstStyle/>
          <a:p>
            <a:pPr marL="228600" indent="-228600" algn="ctr"/>
            <a:r>
              <a:rPr lang="en-US" sz="4200" b="0" kern="1200">
                <a:solidFill>
                  <a:schemeClr val="tx1"/>
                </a:solidFill>
                <a:latin typeface="+mj-lt"/>
                <a:ea typeface="+mj-ea"/>
                <a:cs typeface="+mj-cs"/>
              </a:rPr>
              <a:t>Use Case Template (House Style)</a:t>
            </a:r>
          </a:p>
        </p:txBody>
      </p:sp>
      <p:grpSp>
        <p:nvGrpSpPr>
          <p:cNvPr id="3" name="Group 2">
            <a:extLst>
              <a:ext uri="{FF2B5EF4-FFF2-40B4-BE49-F238E27FC236}">
                <a16:creationId xmlns:a16="http://schemas.microsoft.com/office/drawing/2014/main" id="{F859AAD3-2592-E643-8608-671825A44414}"/>
              </a:ext>
            </a:extLst>
          </p:cNvPr>
          <p:cNvGrpSpPr/>
          <p:nvPr/>
        </p:nvGrpSpPr>
        <p:grpSpPr>
          <a:xfrm>
            <a:off x="847435" y="1343048"/>
            <a:ext cx="7453539" cy="4849274"/>
            <a:chOff x="847435" y="1343048"/>
            <a:chExt cx="7453539" cy="4849274"/>
          </a:xfrm>
        </p:grpSpPr>
        <p:pic>
          <p:nvPicPr>
            <p:cNvPr id="1026" name="Picture 2" descr="Image result for documenting use cases in functional requirements"/>
            <p:cNvPicPr>
              <a:picLocks noChangeAspect="1" noChangeArrowheads="1"/>
            </p:cNvPicPr>
            <p:nvPr/>
          </p:nvPicPr>
          <p:blipFill rotWithShape="1">
            <a:blip r:embed="rId3">
              <a:extLst>
                <a:ext uri="{28A0092B-C50C-407E-A947-70E740481C1C}">
                  <a14:useLocalDpi xmlns:a14="http://schemas.microsoft.com/office/drawing/2010/main" val="0"/>
                </a:ext>
              </a:extLst>
            </a:blip>
            <a:srcRect t="11992" b="62752"/>
            <a:stretch/>
          </p:blipFill>
          <p:spPr bwMode="auto">
            <a:xfrm>
              <a:off x="847435" y="1343048"/>
              <a:ext cx="7449126" cy="14580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documenting use cases in functional requirements">
              <a:extLst>
                <a:ext uri="{FF2B5EF4-FFF2-40B4-BE49-F238E27FC236}">
                  <a16:creationId xmlns:a16="http://schemas.microsoft.com/office/drawing/2014/main" id="{12FBC9C2-99A1-8949-8F94-E7DB84826D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0856"/>
            <a:stretch/>
          </p:blipFill>
          <p:spPr bwMode="auto">
            <a:xfrm>
              <a:off x="847435" y="2777923"/>
              <a:ext cx="7453539" cy="341439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92417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F660D8-677F-124C-ADE2-1C5D35D823C7}"/>
              </a:ext>
            </a:extLst>
          </p:cNvPr>
          <p:cNvSpPr>
            <a:spLocks noGrp="1"/>
          </p:cNvSpPr>
          <p:nvPr>
            <p:ph type="title"/>
          </p:nvPr>
        </p:nvSpPr>
        <p:spPr>
          <a:xfrm>
            <a:off x="628650" y="963877"/>
            <a:ext cx="2620771" cy="4930246"/>
          </a:xfrm>
        </p:spPr>
        <p:txBody>
          <a:bodyPr vert="horz" lIns="91440" tIns="45720" rIns="91440" bIns="45720" rtlCol="0" anchor="ctr">
            <a:normAutofit/>
          </a:bodyPr>
          <a:lstStyle/>
          <a:p>
            <a:pPr algn="r"/>
            <a:r>
              <a:rPr lang="en-US" kern="1200" dirty="0">
                <a:solidFill>
                  <a:schemeClr val="accent1"/>
                </a:solidFill>
                <a:latin typeface="+mj-lt"/>
                <a:ea typeface="+mj-ea"/>
                <a:cs typeface="+mj-cs"/>
              </a:rPr>
              <a:t>Seminar </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F888371-BA4C-D846-8B21-2551C5200AA1}"/>
              </a:ext>
            </a:extLst>
          </p:cNvPr>
          <p:cNvSpPr>
            <a:spLocks noGrp="1"/>
          </p:cNvSpPr>
          <p:nvPr>
            <p:ph idx="1"/>
          </p:nvPr>
        </p:nvSpPr>
        <p:spPr>
          <a:xfrm>
            <a:off x="3732023" y="963877"/>
            <a:ext cx="4783327" cy="4930246"/>
          </a:xfrm>
        </p:spPr>
        <p:txBody>
          <a:bodyPr vert="horz" lIns="91440" tIns="45720" rIns="91440" bIns="45720" rtlCol="0" anchor="ctr">
            <a:normAutofit/>
          </a:bodyPr>
          <a:lstStyle/>
          <a:p>
            <a:pPr marL="0" indent="0">
              <a:buNone/>
            </a:pPr>
            <a:r>
              <a:rPr lang="en-US" sz="2100" dirty="0"/>
              <a:t>Read relevant documents available in related session on Blackboard, work on the </a:t>
            </a:r>
            <a:r>
              <a:rPr lang="en-US" sz="2100"/>
              <a:t>case study</a:t>
            </a:r>
            <a:endParaRPr lang="en-US" sz="2100" dirty="0"/>
          </a:p>
        </p:txBody>
      </p:sp>
    </p:spTree>
    <p:extLst>
      <p:ext uri="{BB962C8B-B14F-4D97-AF65-F5344CB8AC3E}">
        <p14:creationId xmlns:p14="http://schemas.microsoft.com/office/powerpoint/2010/main" val="1807862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
          <p:cNvSpPr txBox="1">
            <a:spLocks/>
          </p:cNvSpPr>
          <p:nvPr/>
        </p:nvSpPr>
        <p:spPr>
          <a:xfrm>
            <a:off x="630936" y="365760"/>
            <a:ext cx="7434054" cy="11884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7200" kern="1200" baseline="0">
                <a:solidFill>
                  <a:schemeClr val="bg1"/>
                </a:solidFill>
                <a:latin typeface="+mj-lt"/>
                <a:ea typeface="+mj-ea"/>
                <a:cs typeface="+mj-cs"/>
              </a:defRPr>
            </a:lvl1pPr>
          </a:lstStyle>
          <a:p>
            <a:pPr algn="l">
              <a:spcAft>
                <a:spcPts val="600"/>
              </a:spcAft>
            </a:pPr>
            <a:r>
              <a:rPr lang="en-US" sz="4400" kern="1200">
                <a:solidFill>
                  <a:schemeClr val="tx1"/>
                </a:solidFill>
                <a:latin typeface="+mj-lt"/>
                <a:ea typeface="+mj-ea"/>
                <a:cs typeface="+mj-cs"/>
              </a:rPr>
              <a:t>What we covered</a:t>
            </a:r>
          </a:p>
        </p:txBody>
      </p:sp>
      <p:sp>
        <p:nvSpPr>
          <p:cNvPr id="16" name="Freeform: Shape 15">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50502" y="2"/>
            <a:ext cx="893498"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2989" y="1690688"/>
            <a:ext cx="2751011"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806499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p:cNvSpPr txBox="1"/>
          <p:nvPr/>
        </p:nvSpPr>
        <p:spPr>
          <a:xfrm>
            <a:off x="630936" y="2174358"/>
            <a:ext cx="5798731" cy="4045467"/>
          </a:xfrm>
          <a:prstGeom prst="rect">
            <a:avLst/>
          </a:prstGeom>
        </p:spPr>
        <p:txBody>
          <a:bodyPr vert="horz" lIns="91440" tIns="45720" rIns="91440" bIns="45720" rtlCol="0" anchor="t">
            <a:normAutofit/>
          </a:bodyPr>
          <a:lstStyle/>
          <a:p>
            <a:pPr lvl="0" indent="-228600">
              <a:lnSpc>
                <a:spcPct val="90000"/>
              </a:lnSpc>
              <a:spcAft>
                <a:spcPts val="600"/>
              </a:spcAft>
              <a:buFont typeface="Arial" panose="020B0604020202020204" pitchFamily="34" charset="0"/>
              <a:buChar char="•"/>
            </a:pPr>
            <a:r>
              <a:rPr lang="en-US" sz="2100" dirty="0">
                <a:solidFill>
                  <a:schemeClr val="bg1"/>
                </a:solidFill>
              </a:rPr>
              <a:t>Requirements Engineering</a:t>
            </a:r>
          </a:p>
          <a:p>
            <a:pPr lvl="0" indent="-228600">
              <a:lnSpc>
                <a:spcPct val="90000"/>
              </a:lnSpc>
              <a:spcAft>
                <a:spcPts val="600"/>
              </a:spcAft>
              <a:buFont typeface="Arial" panose="020B0604020202020204" pitchFamily="34" charset="0"/>
              <a:buChar char="•"/>
            </a:pPr>
            <a:endParaRPr lang="en-US" sz="2100" dirty="0">
              <a:solidFill>
                <a:schemeClr val="bg1"/>
              </a:solidFill>
            </a:endParaRPr>
          </a:p>
          <a:p>
            <a:pPr marL="800100" lvl="1" indent="-228600">
              <a:lnSpc>
                <a:spcPct val="90000"/>
              </a:lnSpc>
              <a:spcAft>
                <a:spcPts val="600"/>
              </a:spcAft>
              <a:buFont typeface="Arial" panose="020B0604020202020204" pitchFamily="34" charset="0"/>
              <a:buChar char="•"/>
            </a:pPr>
            <a:r>
              <a:rPr lang="en-US" sz="2100" dirty="0">
                <a:solidFill>
                  <a:schemeClr val="bg1"/>
                </a:solidFill>
              </a:rPr>
              <a:t>requirements documentation techniques </a:t>
            </a:r>
          </a:p>
          <a:p>
            <a:pPr marL="800100" lvl="1" indent="-228600">
              <a:lnSpc>
                <a:spcPct val="90000"/>
              </a:lnSpc>
              <a:spcAft>
                <a:spcPts val="600"/>
              </a:spcAft>
              <a:buFont typeface="Arial" panose="020B0604020202020204" pitchFamily="34" charset="0"/>
              <a:buChar char="•"/>
            </a:pPr>
            <a:r>
              <a:rPr lang="en-US" sz="2100" dirty="0">
                <a:solidFill>
                  <a:schemeClr val="bg1"/>
                </a:solidFill>
              </a:rPr>
              <a:t>Use case modelling</a:t>
            </a:r>
          </a:p>
          <a:p>
            <a:pPr marL="800100" lvl="1" indent="-228600">
              <a:lnSpc>
                <a:spcPct val="90000"/>
              </a:lnSpc>
              <a:spcAft>
                <a:spcPts val="600"/>
              </a:spcAft>
              <a:buFont typeface="Arial" panose="020B0604020202020204" pitchFamily="34" charset="0"/>
              <a:buChar char="•"/>
            </a:pPr>
            <a:r>
              <a:rPr lang="en-US" sz="2100" dirty="0">
                <a:solidFill>
                  <a:schemeClr val="bg1"/>
                </a:solidFill>
              </a:rPr>
              <a:t>House style documentation </a:t>
            </a:r>
          </a:p>
        </p:txBody>
      </p:sp>
    </p:spTree>
    <p:extLst>
      <p:ext uri="{BB962C8B-B14F-4D97-AF65-F5344CB8AC3E}">
        <p14:creationId xmlns:p14="http://schemas.microsoft.com/office/powerpoint/2010/main" val="3645228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F2E2428-58BA-458D-AA54-05502E63F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561161"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C2BF6943-7444-854D-AEFB-76E603345305}"/>
              </a:ext>
            </a:extLst>
          </p:cNvPr>
          <p:cNvSpPr>
            <a:spLocks noGrp="1"/>
          </p:cNvSpPr>
          <p:nvPr>
            <p:ph type="title"/>
          </p:nvPr>
        </p:nvSpPr>
        <p:spPr>
          <a:xfrm>
            <a:off x="852775" y="609600"/>
            <a:ext cx="5160770" cy="1322887"/>
          </a:xfrm>
        </p:spPr>
        <p:txBody>
          <a:bodyPr vert="horz" lIns="91440" tIns="45720" rIns="91440" bIns="45720" rtlCol="0" anchor="ctr">
            <a:normAutofit/>
          </a:bodyPr>
          <a:lstStyle/>
          <a:p>
            <a:r>
              <a:rPr lang="en-US" sz="4400" kern="1200" dirty="0">
                <a:solidFill>
                  <a:schemeClr val="tx1"/>
                </a:solidFill>
                <a:latin typeface="+mj-lt"/>
                <a:ea typeface="+mj-ea"/>
                <a:cs typeface="+mj-cs"/>
              </a:rPr>
              <a:t>Diagram vs Model</a:t>
            </a:r>
          </a:p>
        </p:txBody>
      </p:sp>
      <p:sp>
        <p:nvSpPr>
          <p:cNvPr id="2" name="Text Placeholder 1">
            <a:extLst>
              <a:ext uri="{FF2B5EF4-FFF2-40B4-BE49-F238E27FC236}">
                <a16:creationId xmlns:a16="http://schemas.microsoft.com/office/drawing/2014/main" id="{5070B17B-7372-4E49-9796-258A8B4CE563}"/>
              </a:ext>
            </a:extLst>
          </p:cNvPr>
          <p:cNvSpPr>
            <a:spLocks noGrp="1"/>
          </p:cNvSpPr>
          <p:nvPr>
            <p:ph type="body" sz="quarter" idx="15"/>
          </p:nvPr>
        </p:nvSpPr>
        <p:spPr>
          <a:xfrm>
            <a:off x="852775" y="2194102"/>
            <a:ext cx="5160770" cy="3908585"/>
          </a:xfrm>
        </p:spPr>
        <p:txBody>
          <a:bodyPr vert="horz" lIns="91440" tIns="45720" rIns="91440" bIns="45720" rtlCol="0">
            <a:normAutofit/>
          </a:bodyPr>
          <a:lstStyle/>
          <a:p>
            <a:pPr>
              <a:lnSpc>
                <a:spcPct val="100000"/>
              </a:lnSpc>
              <a:spcBef>
                <a:spcPts val="600"/>
              </a:spcBef>
              <a:spcAft>
                <a:spcPts val="600"/>
              </a:spcAft>
            </a:pPr>
            <a:r>
              <a:rPr lang="en-US" sz="1800" b="0" dirty="0"/>
              <a:t>Model is a description of any aspect of a software system.</a:t>
            </a:r>
          </a:p>
          <a:p>
            <a:pPr>
              <a:lnSpc>
                <a:spcPct val="100000"/>
              </a:lnSpc>
              <a:spcBef>
                <a:spcPts val="600"/>
              </a:spcBef>
              <a:spcAft>
                <a:spcPts val="600"/>
              </a:spcAft>
            </a:pPr>
            <a:r>
              <a:rPr lang="en-US" sz="1800" b="0" dirty="0"/>
              <a:t>A Model element is a building block of a software model.</a:t>
            </a:r>
          </a:p>
          <a:p>
            <a:pPr>
              <a:lnSpc>
                <a:spcPct val="100000"/>
              </a:lnSpc>
              <a:spcBef>
                <a:spcPts val="600"/>
              </a:spcBef>
              <a:spcAft>
                <a:spcPts val="600"/>
              </a:spcAft>
            </a:pPr>
            <a:r>
              <a:rPr lang="en-US" sz="1800" b="0" dirty="0"/>
              <a:t>A Diagram is a visual geometric symbolic representation of a software model. </a:t>
            </a:r>
          </a:p>
          <a:p>
            <a:pPr>
              <a:lnSpc>
                <a:spcPct val="100000"/>
              </a:lnSpc>
              <a:spcBef>
                <a:spcPts val="600"/>
              </a:spcBef>
              <a:spcAft>
                <a:spcPts val="600"/>
              </a:spcAft>
            </a:pPr>
            <a:r>
              <a:rPr lang="en-US" sz="1800" b="0" dirty="0"/>
              <a:t>A software model can be represented in one or more diagrams with different aspects. </a:t>
            </a:r>
          </a:p>
        </p:txBody>
      </p:sp>
      <p:pic>
        <p:nvPicPr>
          <p:cNvPr id="7" name="Graphic 6" descr="Database">
            <a:extLst>
              <a:ext uri="{FF2B5EF4-FFF2-40B4-BE49-F238E27FC236}">
                <a16:creationId xmlns:a16="http://schemas.microsoft.com/office/drawing/2014/main" id="{0D423FD6-920A-4027-8C8C-3F19300FC3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96985" y="2353600"/>
            <a:ext cx="2180230" cy="2180230"/>
          </a:xfrm>
          <a:prstGeom prst="rect">
            <a:avLst/>
          </a:prstGeom>
        </p:spPr>
      </p:pic>
    </p:spTree>
    <p:extLst>
      <p:ext uri="{BB962C8B-B14F-4D97-AF65-F5344CB8AC3E}">
        <p14:creationId xmlns:p14="http://schemas.microsoft.com/office/powerpoint/2010/main" val="3468196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29B36E-AE93-3340-9E45-4B6CF36C4617}"/>
              </a:ext>
            </a:extLst>
          </p:cNvPr>
          <p:cNvSpPr>
            <a:spLocks noGrp="1"/>
          </p:cNvSpPr>
          <p:nvPr>
            <p:ph type="title"/>
          </p:nvPr>
        </p:nvSpPr>
        <p:spPr/>
        <p:txBody>
          <a:bodyPr>
            <a:normAutofit/>
          </a:bodyPr>
          <a:lstStyle/>
          <a:p>
            <a:r>
              <a:rPr lang="en-US" altLang="en-US" dirty="0"/>
              <a:t>Activity Diagrams</a:t>
            </a:r>
            <a:endParaRPr lang="en-US" dirty="0"/>
          </a:p>
        </p:txBody>
      </p:sp>
      <p:pic>
        <p:nvPicPr>
          <p:cNvPr id="6" name="Picture 4">
            <a:extLst>
              <a:ext uri="{FF2B5EF4-FFF2-40B4-BE49-F238E27FC236}">
                <a16:creationId xmlns:a16="http://schemas.microsoft.com/office/drawing/2014/main" id="{EEA6B5FA-40D0-EA40-844C-87248D70ED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072" y="1014609"/>
            <a:ext cx="7599708" cy="508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662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D56177-0D05-2F4D-9750-BCDCC6143B42}"/>
              </a:ext>
            </a:extLst>
          </p:cNvPr>
          <p:cNvSpPr>
            <a:spLocks noGrp="1"/>
          </p:cNvSpPr>
          <p:nvPr>
            <p:ph type="title"/>
          </p:nvPr>
        </p:nvSpPr>
        <p:spPr/>
        <p:txBody>
          <a:bodyPr>
            <a:normAutofit/>
          </a:bodyPr>
          <a:lstStyle/>
          <a:p>
            <a:r>
              <a:rPr lang="en-US" altLang="en-US"/>
              <a:t>Sequence Diagrams</a:t>
            </a:r>
            <a:endParaRPr lang="en-US"/>
          </a:p>
        </p:txBody>
      </p:sp>
      <p:pic>
        <p:nvPicPr>
          <p:cNvPr id="6" name="Picture 5">
            <a:extLst>
              <a:ext uri="{FF2B5EF4-FFF2-40B4-BE49-F238E27FC236}">
                <a16:creationId xmlns:a16="http://schemas.microsoft.com/office/drawing/2014/main" id="{0FB98B59-2CEE-6248-9C27-E1B997D9C97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59848" y="1208626"/>
            <a:ext cx="4017506" cy="536993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6108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4EE0AC-1AD8-F845-81B3-7594A65349D7}"/>
              </a:ext>
            </a:extLst>
          </p:cNvPr>
          <p:cNvSpPr>
            <a:spLocks noGrp="1"/>
          </p:cNvSpPr>
          <p:nvPr>
            <p:ph type="title"/>
          </p:nvPr>
        </p:nvSpPr>
        <p:spPr/>
        <p:txBody>
          <a:bodyPr>
            <a:normAutofit/>
          </a:bodyPr>
          <a:lstStyle/>
          <a:p>
            <a:r>
              <a:rPr lang="en-US" altLang="en-US"/>
              <a:t>Communication Diagrams</a:t>
            </a:r>
            <a:endParaRPr lang="en-US"/>
          </a:p>
        </p:txBody>
      </p:sp>
      <p:pic>
        <p:nvPicPr>
          <p:cNvPr id="4" name="Picture 4">
            <a:extLst>
              <a:ext uri="{FF2B5EF4-FFF2-40B4-BE49-F238E27FC236}">
                <a16:creationId xmlns:a16="http://schemas.microsoft.com/office/drawing/2014/main" id="{FFD6E3DC-7550-2740-9C65-A724809EE09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460" y="1651835"/>
            <a:ext cx="8563210" cy="31897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2135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6BB557-D65B-1A4D-88E6-A5BFDD30DEB2}"/>
              </a:ext>
            </a:extLst>
          </p:cNvPr>
          <p:cNvSpPr>
            <a:spLocks noGrp="1"/>
          </p:cNvSpPr>
          <p:nvPr>
            <p:ph type="title"/>
          </p:nvPr>
        </p:nvSpPr>
        <p:spPr/>
        <p:txBody>
          <a:bodyPr/>
          <a:lstStyle/>
          <a:p>
            <a:r>
              <a:rPr lang="en-US" altLang="en-US"/>
              <a:t>Class Diagrams</a:t>
            </a:r>
            <a:endParaRPr lang="en-US"/>
          </a:p>
        </p:txBody>
      </p:sp>
      <p:pic>
        <p:nvPicPr>
          <p:cNvPr id="4" name="Picture 9">
            <a:extLst>
              <a:ext uri="{FF2B5EF4-FFF2-40B4-BE49-F238E27FC236}">
                <a16:creationId xmlns:a16="http://schemas.microsoft.com/office/drawing/2014/main" id="{66E7BB27-EB9D-3847-A09D-417C9F0E3EE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4455" y="1253331"/>
            <a:ext cx="7685226" cy="478405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0374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4549DF36-339C-C841-A96A-C1C083FE6962}"/>
              </a:ext>
            </a:extLst>
          </p:cNvPr>
          <p:cNvSpPr>
            <a:spLocks noGrp="1"/>
          </p:cNvSpPr>
          <p:nvPr>
            <p:ph type="title"/>
          </p:nvPr>
        </p:nvSpPr>
        <p:spPr>
          <a:xfrm>
            <a:off x="466344" y="1161288"/>
            <a:ext cx="2702052" cy="4526280"/>
          </a:xfrm>
        </p:spPr>
        <p:txBody>
          <a:bodyPr vert="horz" lIns="91440" tIns="45720" rIns="91440" bIns="45720" rtlCol="0" anchor="ctr">
            <a:normAutofit/>
          </a:bodyPr>
          <a:lstStyle/>
          <a:p>
            <a:r>
              <a:rPr lang="en-US" sz="3000" kern="1200" dirty="0">
                <a:solidFill>
                  <a:schemeClr val="tx1"/>
                </a:solidFill>
                <a:latin typeface="+mj-lt"/>
                <a:ea typeface="+mj-ea"/>
                <a:cs typeface="+mj-cs"/>
              </a:rPr>
              <a:t>Software Requirements Documentation</a:t>
            </a:r>
            <a:br>
              <a:rPr lang="en-US" sz="3000" kern="1200" dirty="0">
                <a:solidFill>
                  <a:schemeClr val="tx1"/>
                </a:solidFill>
                <a:latin typeface="+mj-lt"/>
                <a:ea typeface="+mj-ea"/>
                <a:cs typeface="+mj-cs"/>
              </a:rPr>
            </a:br>
            <a:br>
              <a:rPr lang="en-US" sz="3000" kern="1200" dirty="0">
                <a:solidFill>
                  <a:schemeClr val="tx1"/>
                </a:solidFill>
                <a:latin typeface="+mj-lt"/>
                <a:ea typeface="+mj-ea"/>
                <a:cs typeface="+mj-cs"/>
              </a:rPr>
            </a:br>
            <a:endParaRPr lang="en-US" sz="3000" kern="1200" dirty="0">
              <a:solidFill>
                <a:schemeClr val="tx1"/>
              </a:solidFill>
              <a:latin typeface="+mj-lt"/>
              <a:ea typeface="+mj-ea"/>
              <a:cs typeface="+mj-cs"/>
            </a:endParaRPr>
          </a:p>
        </p:txBody>
      </p:sp>
      <p:sp>
        <p:nvSpPr>
          <p:cNvPr id="16" name="Rectangle 1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Text Placeholder 1">
            <a:extLst>
              <a:ext uri="{FF2B5EF4-FFF2-40B4-BE49-F238E27FC236}">
                <a16:creationId xmlns:a16="http://schemas.microsoft.com/office/drawing/2014/main" id="{C226E515-637C-48A6-8EC5-C00F82E5D38C}"/>
              </a:ext>
            </a:extLst>
          </p:cNvPr>
          <p:cNvGraphicFramePr/>
          <p:nvPr>
            <p:extLst>
              <p:ext uri="{D42A27DB-BD31-4B8C-83A1-F6EECF244321}">
                <p14:modId xmlns:p14="http://schemas.microsoft.com/office/powerpoint/2010/main" val="2429640041"/>
              </p:ext>
            </p:extLst>
          </p:nvPr>
        </p:nvGraphicFramePr>
        <p:xfrm>
          <a:off x="3977640" y="676656"/>
          <a:ext cx="4773168"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7725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56993C-C964-8A49-A163-58E91D6C4347}"/>
              </a:ext>
            </a:extLst>
          </p:cNvPr>
          <p:cNvSpPr>
            <a:spLocks noGrp="1"/>
          </p:cNvSpPr>
          <p:nvPr>
            <p:ph type="title"/>
          </p:nvPr>
        </p:nvSpPr>
        <p:spPr/>
        <p:txBody>
          <a:bodyPr/>
          <a:lstStyle/>
          <a:p>
            <a:r>
              <a:rPr lang="en-US" dirty="0"/>
              <a:t>Requirements Documentation Techniques</a:t>
            </a:r>
          </a:p>
        </p:txBody>
      </p:sp>
      <p:graphicFrame>
        <p:nvGraphicFramePr>
          <p:cNvPr id="5" name="Text Placeholder 1">
            <a:extLst>
              <a:ext uri="{FF2B5EF4-FFF2-40B4-BE49-F238E27FC236}">
                <a16:creationId xmlns:a16="http://schemas.microsoft.com/office/drawing/2014/main" id="{A07929E0-AC1C-4A37-AB63-A328705BF983}"/>
              </a:ext>
            </a:extLst>
          </p:cNvPr>
          <p:cNvGraphicFramePr/>
          <p:nvPr>
            <p:extLst>
              <p:ext uri="{D42A27DB-BD31-4B8C-83A1-F6EECF244321}">
                <p14:modId xmlns:p14="http://schemas.microsoft.com/office/powerpoint/2010/main" val="664815741"/>
              </p:ext>
            </p:extLst>
          </p:nvPr>
        </p:nvGraphicFramePr>
        <p:xfrm>
          <a:off x="347296" y="1253331"/>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6426671"/>
      </p:ext>
    </p:extLst>
  </p:cSld>
  <p:clrMapOvr>
    <a:masterClrMapping/>
  </p:clrMapOvr>
</p:sld>
</file>

<file path=ppt/theme/theme1.xml><?xml version="1.0" encoding="utf-8"?>
<a:theme xmlns:a="http://schemas.openxmlformats.org/drawingml/2006/main" name="Office Theme">
  <a:themeElements>
    <a:clrScheme name="QA">
      <a:dk1>
        <a:srgbClr val="303030"/>
      </a:dk1>
      <a:lt1>
        <a:sysClr val="window" lastClr="FFFFFF"/>
      </a:lt1>
      <a:dk2>
        <a:srgbClr val="134983"/>
      </a:dk2>
      <a:lt2>
        <a:srgbClr val="F3F3F3"/>
      </a:lt2>
      <a:accent1>
        <a:srgbClr val="0E3C58"/>
      </a:accent1>
      <a:accent2>
        <a:srgbClr val="4591CE"/>
      </a:accent2>
      <a:accent3>
        <a:srgbClr val="18BF2B"/>
      </a:accent3>
      <a:accent4>
        <a:srgbClr val="7713B2"/>
      </a:accent4>
      <a:accent5>
        <a:srgbClr val="F08300"/>
      </a:accent5>
      <a:accent6>
        <a:srgbClr val="E50049"/>
      </a:accent6>
      <a:hlink>
        <a:srgbClr val="005BAA"/>
      </a:hlink>
      <a:folHlink>
        <a:srgbClr val="005BAA"/>
      </a:folHlink>
    </a:clrScheme>
    <a:fontScheme name="Segoe UI">
      <a:majorFont>
        <a:latin typeface="Segoe UI Light"/>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477</Words>
  <Application>Microsoft Office PowerPoint</Application>
  <PresentationFormat>On-screen Show (4:3)</PresentationFormat>
  <Paragraphs>114</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Century Schoolbook</vt:lpstr>
      <vt:lpstr>Segoe UI</vt:lpstr>
      <vt:lpstr>Segoe UI Light</vt:lpstr>
      <vt:lpstr>Wingdings</vt:lpstr>
      <vt:lpstr>Office Theme</vt:lpstr>
      <vt:lpstr>LD7092  Principles of Software Engineering</vt:lpstr>
      <vt:lpstr>Aims</vt:lpstr>
      <vt:lpstr>Diagram vs Model</vt:lpstr>
      <vt:lpstr>Activity Diagrams</vt:lpstr>
      <vt:lpstr>Sequence Diagrams</vt:lpstr>
      <vt:lpstr>Communication Diagrams</vt:lpstr>
      <vt:lpstr>Class Diagrams</vt:lpstr>
      <vt:lpstr>Software Requirements Documentation  </vt:lpstr>
      <vt:lpstr>Requirements Documentation Techniques</vt:lpstr>
      <vt:lpstr>The Unified Modeling Language (UML)  </vt:lpstr>
      <vt:lpstr>PowerPoint Presentation</vt:lpstr>
      <vt:lpstr>UML Diagrams Tools – starUML</vt:lpstr>
      <vt:lpstr>PowerPoint Presentation</vt:lpstr>
      <vt:lpstr>PowerPoint Presentation</vt:lpstr>
      <vt:lpstr>Use Cases</vt:lpstr>
      <vt:lpstr>Focus of Use Cases</vt:lpstr>
      <vt:lpstr>PowerPoint Presentation</vt:lpstr>
      <vt:lpstr>Use Case Diagram Example</vt:lpstr>
      <vt:lpstr>PowerPoint Presentation</vt:lpstr>
      <vt:lpstr>Use case relationship</vt:lpstr>
      <vt:lpstr>PowerPoint Presentation</vt:lpstr>
      <vt:lpstr>PowerPoint Presentation</vt:lpstr>
      <vt:lpstr>PowerPoint Presentation</vt:lpstr>
      <vt:lpstr>Use Case Template (House Style)</vt:lpstr>
      <vt:lpstr>Seminar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Software Engineering Requirements Formalizing </dc:title>
  <dc:creator>Hassan Baajour</dc:creator>
  <cp:lastModifiedBy>Ning Tse</cp:lastModifiedBy>
  <cp:revision>22</cp:revision>
  <dcterms:created xsi:type="dcterms:W3CDTF">2020-04-29T08:59:21Z</dcterms:created>
  <dcterms:modified xsi:type="dcterms:W3CDTF">2022-10-01T10:59:18Z</dcterms:modified>
</cp:coreProperties>
</file>