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7" r:id="rId2"/>
  </p:sldMasterIdLst>
  <p:notesMasterIdLst>
    <p:notesMasterId r:id="rId51"/>
  </p:notesMasterIdLst>
  <p:sldIdLst>
    <p:sldId id="625" r:id="rId3"/>
    <p:sldId id="621" r:id="rId4"/>
    <p:sldId id="643" r:id="rId5"/>
    <p:sldId id="258" r:id="rId6"/>
    <p:sldId id="257" r:id="rId7"/>
    <p:sldId id="662" r:id="rId8"/>
    <p:sldId id="260" r:id="rId9"/>
    <p:sldId id="261" r:id="rId10"/>
    <p:sldId id="262" r:id="rId11"/>
    <p:sldId id="663" r:id="rId12"/>
    <p:sldId id="267" r:id="rId13"/>
    <p:sldId id="666" r:id="rId14"/>
    <p:sldId id="667" r:id="rId15"/>
    <p:sldId id="277" r:id="rId16"/>
    <p:sldId id="672" r:id="rId17"/>
    <p:sldId id="280" r:id="rId18"/>
    <p:sldId id="281" r:id="rId19"/>
    <p:sldId id="669" r:id="rId20"/>
    <p:sldId id="670" r:id="rId21"/>
    <p:sldId id="671" r:id="rId22"/>
    <p:sldId id="283" r:id="rId23"/>
    <p:sldId id="284" r:id="rId24"/>
    <p:sldId id="285" r:id="rId25"/>
    <p:sldId id="286" r:id="rId26"/>
    <p:sldId id="288" r:id="rId27"/>
    <p:sldId id="679" r:id="rId28"/>
    <p:sldId id="691" r:id="rId29"/>
    <p:sldId id="682" r:id="rId30"/>
    <p:sldId id="683" r:id="rId31"/>
    <p:sldId id="694" r:id="rId32"/>
    <p:sldId id="686" r:id="rId33"/>
    <p:sldId id="703" r:id="rId34"/>
    <p:sldId id="704" r:id="rId35"/>
    <p:sldId id="689" r:id="rId36"/>
    <p:sldId id="705" r:id="rId37"/>
    <p:sldId id="320" r:id="rId38"/>
    <p:sldId id="321" r:id="rId39"/>
    <p:sldId id="322" r:id="rId40"/>
    <p:sldId id="707" r:id="rId41"/>
    <p:sldId id="323" r:id="rId42"/>
    <p:sldId id="325" r:id="rId43"/>
    <p:sldId id="326" r:id="rId44"/>
    <p:sldId id="327" r:id="rId45"/>
    <p:sldId id="708" r:id="rId46"/>
    <p:sldId id="329" r:id="rId47"/>
    <p:sldId id="695" r:id="rId48"/>
    <p:sldId id="702" r:id="rId49"/>
    <p:sldId id="619" r:id="rId5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83C44-8F74-41F7-B7F2-70007823CD19}" v="389" dt="2022-10-22T16:02:01.94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339" autoAdjust="0"/>
  </p:normalViewPr>
  <p:slideViewPr>
    <p:cSldViewPr>
      <p:cViewPr varScale="1">
        <p:scale>
          <a:sx n="110" d="100"/>
          <a:sy n="110" d="100"/>
        </p:scale>
        <p:origin x="1516" y="6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8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59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g Tse" userId="aa046040-31f0-407e-8dbf-9d5447a4eb61" providerId="ADAL" clId="{27683C44-8F74-41F7-B7F2-70007823CD19}"/>
    <pc:docChg chg="undo redo custSel addSld delSld modSld sldOrd delMainMaster modMainMaster">
      <pc:chgData name="Ning Tse" userId="aa046040-31f0-407e-8dbf-9d5447a4eb61" providerId="ADAL" clId="{27683C44-8F74-41F7-B7F2-70007823CD19}" dt="2022-10-22T19:33:38.243" v="3668" actId="20577"/>
      <pc:docMkLst>
        <pc:docMk/>
      </pc:docMkLst>
      <pc:sldChg chg="del">
        <pc:chgData name="Ning Tse" userId="aa046040-31f0-407e-8dbf-9d5447a4eb61" providerId="ADAL" clId="{27683C44-8F74-41F7-B7F2-70007823CD19}" dt="2022-10-15T16:35:20.379" v="181" actId="47"/>
        <pc:sldMkLst>
          <pc:docMk/>
          <pc:sldMk cId="0" sldId="256"/>
        </pc:sldMkLst>
      </pc:sldChg>
      <pc:sldChg chg="addSp delSp modSp add del mod setBg delDesignElem">
        <pc:chgData name="Ning Tse" userId="aa046040-31f0-407e-8dbf-9d5447a4eb61" providerId="ADAL" clId="{27683C44-8F74-41F7-B7F2-70007823CD19}" dt="2022-10-22T10:47:43.643" v="662" actId="14100"/>
        <pc:sldMkLst>
          <pc:docMk/>
          <pc:sldMk cId="0" sldId="257"/>
        </pc:sldMkLst>
        <pc:spChg chg="mod">
          <ac:chgData name="Ning Tse" userId="aa046040-31f0-407e-8dbf-9d5447a4eb61" providerId="ADAL" clId="{27683C44-8F74-41F7-B7F2-70007823CD19}" dt="2022-10-15T16:36:29.981" v="185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6:36.902" v="187" actId="478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35:35.072" v="183"/>
          <ac:spMkLst>
            <pc:docMk/>
            <pc:sldMk cId="0" sldId="257"/>
            <ac:spMk id="4" creationId="{742A5721-6F13-3F4D-5D3F-BB0D91638F2F}"/>
          </ac:spMkLst>
        </pc:spChg>
        <pc:spChg chg="add del mod">
          <ac:chgData name="Ning Tse" userId="aa046040-31f0-407e-8dbf-9d5447a4eb61" providerId="ADAL" clId="{27683C44-8F74-41F7-B7F2-70007823CD19}" dt="2022-10-15T16:35:35.072" v="183"/>
          <ac:spMkLst>
            <pc:docMk/>
            <pc:sldMk cId="0" sldId="257"/>
            <ac:spMk id="5" creationId="{81E11345-E1BF-8BB0-9DDF-6D664B155A22}"/>
          </ac:spMkLst>
        </pc:spChg>
        <pc:spChg chg="add del mod">
          <ac:chgData name="Ning Tse" userId="aa046040-31f0-407e-8dbf-9d5447a4eb61" providerId="ADAL" clId="{27683C44-8F74-41F7-B7F2-70007823CD19}" dt="2022-10-15T16:36:29.981" v="185"/>
          <ac:spMkLst>
            <pc:docMk/>
            <pc:sldMk cId="0" sldId="257"/>
            <ac:spMk id="6" creationId="{47ADF863-74A4-7421-9896-27F920BC7C09}"/>
          </ac:spMkLst>
        </pc:spChg>
        <pc:spChg chg="add mod">
          <ac:chgData name="Ning Tse" userId="aa046040-31f0-407e-8dbf-9d5447a4eb61" providerId="ADAL" clId="{27683C44-8F74-41F7-B7F2-70007823CD19}" dt="2022-10-22T10:47:43.643" v="662" actId="14100"/>
          <ac:spMkLst>
            <pc:docMk/>
            <pc:sldMk cId="0" sldId="257"/>
            <ac:spMk id="7" creationId="{B3B3E9F8-1E21-780A-F085-3A6B500B6264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57"/>
            <ac:spMk id="12" creationId="{827B839B-9ADE-406B-8590-F1CAEDED45A1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57"/>
            <ac:spMk id="14" creationId="{CFE45BF0-46DB-408C-B5F7-7B11716805D4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57"/>
            <ac:spMk id="16" creationId="{2AEBC8F2-97B1-41B4-93F1-2D289E197FBA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57"/>
            <ac:spMk id="18" creationId="{472E3A19-F5D5-48FC-BB9C-48C2F68F598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57"/>
            <ac:spMk id="20" creationId="{7A62E32F-BB65-43A8-8EB5-92346890E549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57"/>
            <ac:spMk id="22" creationId="{14E91B64-9FCC-451E-AFB4-A827D6329367}"/>
          </ac:spMkLst>
        </pc:spChg>
      </pc:sldChg>
      <pc:sldChg chg="addSp delSp modSp add del mod ord setBg delDesignElem">
        <pc:chgData name="Ning Tse" userId="aa046040-31f0-407e-8dbf-9d5447a4eb61" providerId="ADAL" clId="{27683C44-8F74-41F7-B7F2-70007823CD19}" dt="2022-10-22T13:00:35.824" v="1613" actId="242"/>
        <pc:sldMkLst>
          <pc:docMk/>
          <pc:sldMk cId="0" sldId="258"/>
        </pc:sldMkLst>
        <pc:spChg chg="mod">
          <ac:chgData name="Ning Tse" userId="aa046040-31f0-407e-8dbf-9d5447a4eb61" providerId="ADAL" clId="{27683C44-8F74-41F7-B7F2-70007823CD19}" dt="2022-10-15T16:37:18.703" v="193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7:25.955" v="197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37:18.703" v="193"/>
          <ac:spMkLst>
            <pc:docMk/>
            <pc:sldMk cId="0" sldId="258"/>
            <ac:spMk id="4" creationId="{638DB43B-3182-A492-FBEF-3A25727A2543}"/>
          </ac:spMkLst>
        </pc:spChg>
        <pc:spChg chg="add mod">
          <ac:chgData name="Ning Tse" userId="aa046040-31f0-407e-8dbf-9d5447a4eb61" providerId="ADAL" clId="{27683C44-8F74-41F7-B7F2-70007823CD19}" dt="2022-10-22T13:00:35.824" v="1613" actId="242"/>
          <ac:spMkLst>
            <pc:docMk/>
            <pc:sldMk cId="0" sldId="258"/>
            <ac:spMk id="5" creationId="{E1A34BC2-AEFC-09D7-4D07-87D419C3EF31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58"/>
            <ac:spMk id="10" creationId="{907EF6B7-1338-4443-8C46-6A318D952DFD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58"/>
            <ac:spMk id="12" creationId="{DAAE4CDD-124C-4DCF-9584-B6033B545DD5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58"/>
            <ac:spMk id="14" creationId="{081E4A58-353D-44AE-B2FC-2A74E2E400F7}"/>
          </ac:spMkLst>
        </pc:spChg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59"/>
        </pc:sldMkLst>
        <pc:spChg chg="mod">
          <ac:chgData name="Ning Tse" userId="aa046040-31f0-407e-8dbf-9d5447a4eb61" providerId="ADAL" clId="{27683C44-8F74-41F7-B7F2-70007823CD19}" dt="2022-10-15T16:37:33.722" v="199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7:37.431" v="202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37:33.722" v="199"/>
          <ac:spMkLst>
            <pc:docMk/>
            <pc:sldMk cId="0" sldId="259"/>
            <ac:spMk id="4" creationId="{E3895F19-38A2-B58A-A0E3-DA91E724C5E6}"/>
          </ac:spMkLst>
        </pc:spChg>
        <pc:spChg chg="add mod">
          <ac:chgData name="Ning Tse" userId="aa046040-31f0-407e-8dbf-9d5447a4eb61" providerId="ADAL" clId="{27683C44-8F74-41F7-B7F2-70007823CD19}" dt="2022-10-15T16:37:35.473" v="200"/>
          <ac:spMkLst>
            <pc:docMk/>
            <pc:sldMk cId="0" sldId="259"/>
            <ac:spMk id="5" creationId="{5B98B614-1F53-B1AE-C2FB-AACDC3C856F6}"/>
          </ac:spMkLst>
        </pc:spChg>
      </pc:sldChg>
      <pc:sldChg chg="addSp delSp add del setBg delDesignElem">
        <pc:chgData name="Ning Tse" userId="aa046040-31f0-407e-8dbf-9d5447a4eb61" providerId="ADAL" clId="{27683C44-8F74-41F7-B7F2-70007823CD19}" dt="2022-10-21T20:46:44.598" v="543" actId="47"/>
        <pc:sldMkLst>
          <pc:docMk/>
          <pc:sldMk cId="2886589084" sldId="259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886589084" sldId="259"/>
            <ac:spMk id="77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886589084" sldId="259"/>
            <ac:spMk id="79" creationId="{F98ED85F-DCEE-4B50-802E-71A6E3E12B04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2T10:54:37.603" v="767" actId="27636"/>
        <pc:sldMkLst>
          <pc:docMk/>
          <pc:sldMk cId="0" sldId="260"/>
        </pc:sldMkLst>
        <pc:spChg chg="mod">
          <ac:chgData name="Ning Tse" userId="aa046040-31f0-407e-8dbf-9d5447a4eb61" providerId="ADAL" clId="{27683C44-8F74-41F7-B7F2-70007823CD19}" dt="2022-10-15T16:37:40.799" v="203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7:46.659" v="207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37:40.799" v="203"/>
          <ac:spMkLst>
            <pc:docMk/>
            <pc:sldMk cId="0" sldId="260"/>
            <ac:spMk id="4" creationId="{C3765B91-F6B2-3628-6FFC-9405A1B8D9E6}"/>
          </ac:spMkLst>
        </pc:spChg>
        <pc:spChg chg="add mod">
          <ac:chgData name="Ning Tse" userId="aa046040-31f0-407e-8dbf-9d5447a4eb61" providerId="ADAL" clId="{27683C44-8F74-41F7-B7F2-70007823CD19}" dt="2022-10-22T10:54:37.603" v="767" actId="27636"/>
          <ac:spMkLst>
            <pc:docMk/>
            <pc:sldMk cId="0" sldId="260"/>
            <ac:spMk id="5" creationId="{01840F51-BB58-2628-8315-F46C618B20EC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60"/>
            <ac:spMk id="10" creationId="{1BB867FF-FC45-48F7-8104-F89BE54909F1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60"/>
            <ac:spMk id="12" creationId="{8BB56887-D0D5-4F0C-9E19-7247EB83C8B7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0" sldId="260"/>
            <ac:spMk id="14" creationId="{081E4A58-353D-44AE-B2FC-2A74E2E400F7}"/>
          </ac:spMkLst>
        </pc:spChg>
      </pc:sldChg>
      <pc:sldChg chg="addSp delSp modSp add del mod">
        <pc:chgData name="Ning Tse" userId="aa046040-31f0-407e-8dbf-9d5447a4eb61" providerId="ADAL" clId="{27683C44-8F74-41F7-B7F2-70007823CD19}" dt="2022-10-22T13:00:12.663" v="1611" actId="14100"/>
        <pc:sldMkLst>
          <pc:docMk/>
          <pc:sldMk cId="0" sldId="261"/>
        </pc:sldMkLst>
        <pc:spChg chg="mod">
          <ac:chgData name="Ning Tse" userId="aa046040-31f0-407e-8dbf-9d5447a4eb61" providerId="ADAL" clId="{27683C44-8F74-41F7-B7F2-70007823CD19}" dt="2022-10-22T12:59:25.516" v="1601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7:57.614" v="212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2:59:25.516" v="1601"/>
          <ac:spMkLst>
            <pc:docMk/>
            <pc:sldMk cId="0" sldId="261"/>
            <ac:spMk id="3" creationId="{CA87F4F8-758B-5FC6-A0E7-E23D196AAF04}"/>
          </ac:spMkLst>
        </pc:spChg>
        <pc:spChg chg="add del mod">
          <ac:chgData name="Ning Tse" userId="aa046040-31f0-407e-8dbf-9d5447a4eb61" providerId="ADAL" clId="{27683C44-8F74-41F7-B7F2-70007823CD19}" dt="2022-10-22T12:59:25.516" v="1601"/>
          <ac:spMkLst>
            <pc:docMk/>
            <pc:sldMk cId="0" sldId="261"/>
            <ac:spMk id="4" creationId="{127933E0-1F39-7648-636D-630E735CB577}"/>
          </ac:spMkLst>
        </pc:spChg>
        <pc:spChg chg="add del mod">
          <ac:chgData name="Ning Tse" userId="aa046040-31f0-407e-8dbf-9d5447a4eb61" providerId="ADAL" clId="{27683C44-8F74-41F7-B7F2-70007823CD19}" dt="2022-10-15T16:37:52.893" v="209"/>
          <ac:spMkLst>
            <pc:docMk/>
            <pc:sldMk cId="0" sldId="261"/>
            <ac:spMk id="4" creationId="{7393BA11-74D5-0E14-FF31-D71EFF38BAA6}"/>
          </ac:spMkLst>
        </pc:spChg>
        <pc:spChg chg="add mod">
          <ac:chgData name="Ning Tse" userId="aa046040-31f0-407e-8dbf-9d5447a4eb61" providerId="ADAL" clId="{27683C44-8F74-41F7-B7F2-70007823CD19}" dt="2022-10-22T13:00:12.663" v="1611" actId="14100"/>
          <ac:spMkLst>
            <pc:docMk/>
            <pc:sldMk cId="0" sldId="261"/>
            <ac:spMk id="5" creationId="{EC55C285-CAE0-5A08-D6C3-BEDEDCCD3053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2T12:59:11.962" v="1600" actId="27636"/>
        <pc:sldMkLst>
          <pc:docMk/>
          <pc:sldMk cId="0" sldId="262"/>
        </pc:sldMkLst>
        <pc:spChg chg="mod">
          <ac:chgData name="Ning Tse" userId="aa046040-31f0-407e-8dbf-9d5447a4eb61" providerId="ADAL" clId="{27683C44-8F74-41F7-B7F2-70007823CD19}" dt="2022-10-22T11:01:33.838" v="906" actId="2660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8:25.472" v="216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1:01:09.432" v="905"/>
          <ac:spMkLst>
            <pc:docMk/>
            <pc:sldMk cId="0" sldId="262"/>
            <ac:spMk id="3" creationId="{4DDD6091-4569-BCC1-C2AB-7C037AE2BAEB}"/>
          </ac:spMkLst>
        </pc:spChg>
        <pc:spChg chg="add del mod">
          <ac:chgData name="Ning Tse" userId="aa046040-31f0-407e-8dbf-9d5447a4eb61" providerId="ADAL" clId="{27683C44-8F74-41F7-B7F2-70007823CD19}" dt="2022-10-22T11:01:09.432" v="905"/>
          <ac:spMkLst>
            <pc:docMk/>
            <pc:sldMk cId="0" sldId="262"/>
            <ac:spMk id="4" creationId="{17A34D39-6A55-9404-8906-FDF22D6C3131}"/>
          </ac:spMkLst>
        </pc:spChg>
        <pc:spChg chg="add del mod">
          <ac:chgData name="Ning Tse" userId="aa046040-31f0-407e-8dbf-9d5447a4eb61" providerId="ADAL" clId="{27683C44-8F74-41F7-B7F2-70007823CD19}" dt="2022-10-15T16:38:25.472" v="216"/>
          <ac:spMkLst>
            <pc:docMk/>
            <pc:sldMk cId="0" sldId="262"/>
            <ac:spMk id="4" creationId="{60B6DDCB-3408-DF55-E888-A59B8FB287B7}"/>
          </ac:spMkLst>
        </pc:spChg>
        <pc:spChg chg="add mod ord">
          <ac:chgData name="Ning Tse" userId="aa046040-31f0-407e-8dbf-9d5447a4eb61" providerId="ADAL" clId="{27683C44-8F74-41F7-B7F2-70007823CD19}" dt="2022-10-22T12:59:11.962" v="1600" actId="27636"/>
          <ac:spMkLst>
            <pc:docMk/>
            <pc:sldMk cId="0" sldId="262"/>
            <ac:spMk id="5" creationId="{E7E38068-3976-2382-AFC8-FF67135399F2}"/>
          </ac:spMkLst>
        </pc:spChg>
        <pc:spChg chg="add">
          <ac:chgData name="Ning Tse" userId="aa046040-31f0-407e-8dbf-9d5447a4eb61" providerId="ADAL" clId="{27683C44-8F74-41F7-B7F2-70007823CD19}" dt="2022-10-22T11:01:33.838" v="906" actId="26606"/>
          <ac:spMkLst>
            <pc:docMk/>
            <pc:sldMk cId="0" sldId="262"/>
            <ac:spMk id="7" creationId="{B775CD93-9DF2-48CB-9F57-1BCA9A46C7FA}"/>
          </ac:spMkLst>
        </pc:spChg>
        <pc:spChg chg="add">
          <ac:chgData name="Ning Tse" userId="aa046040-31f0-407e-8dbf-9d5447a4eb61" providerId="ADAL" clId="{27683C44-8F74-41F7-B7F2-70007823CD19}" dt="2022-10-22T11:01:33.838" v="906" actId="26606"/>
          <ac:spMkLst>
            <pc:docMk/>
            <pc:sldMk cId="0" sldId="262"/>
            <ac:spMk id="8" creationId="{6166C6D1-23AC-49C4-BA07-238E4E9F8CEB}"/>
          </ac:spMkLst>
        </pc:spChg>
        <pc:spChg chg="add">
          <ac:chgData name="Ning Tse" userId="aa046040-31f0-407e-8dbf-9d5447a4eb61" providerId="ADAL" clId="{27683C44-8F74-41F7-B7F2-70007823CD19}" dt="2022-10-22T11:01:33.838" v="906" actId="26606"/>
          <ac:spMkLst>
            <pc:docMk/>
            <pc:sldMk cId="0" sldId="262"/>
            <ac:spMk id="9" creationId="{1C091803-41C2-48E0-9228-5148460C7479}"/>
          </ac:spMkLst>
        </pc:spChg>
        <pc:spChg chg="add del">
          <ac:chgData name="Ning Tse" userId="aa046040-31f0-407e-8dbf-9d5447a4eb61" providerId="ADAL" clId="{27683C44-8F74-41F7-B7F2-70007823CD19}" dt="2022-10-22T11:01:09.432" v="905"/>
          <ac:spMkLst>
            <pc:docMk/>
            <pc:sldMk cId="0" sldId="262"/>
            <ac:spMk id="10" creationId="{907EF6B7-1338-4443-8C46-6A318D952DFD}"/>
          </ac:spMkLst>
        </pc:spChg>
        <pc:spChg chg="add del">
          <ac:chgData name="Ning Tse" userId="aa046040-31f0-407e-8dbf-9d5447a4eb61" providerId="ADAL" clId="{27683C44-8F74-41F7-B7F2-70007823CD19}" dt="2022-10-22T11:01:09.432" v="905"/>
          <ac:spMkLst>
            <pc:docMk/>
            <pc:sldMk cId="0" sldId="262"/>
            <ac:spMk id="12" creationId="{DAAE4CDD-124C-4DCF-9584-B6033B545DD5}"/>
          </ac:spMkLst>
        </pc:spChg>
        <pc:spChg chg="add del">
          <ac:chgData name="Ning Tse" userId="aa046040-31f0-407e-8dbf-9d5447a4eb61" providerId="ADAL" clId="{27683C44-8F74-41F7-B7F2-70007823CD19}" dt="2022-10-22T11:01:09.432" v="905"/>
          <ac:spMkLst>
            <pc:docMk/>
            <pc:sldMk cId="0" sldId="262"/>
            <ac:spMk id="14" creationId="{081E4A58-353D-44AE-B2FC-2A74E2E400F7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263"/>
        </pc:sldMkLst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64"/>
        </pc:sldMkLst>
        <pc:spChg chg="mod">
          <ac:chgData name="Ning Tse" userId="aa046040-31f0-407e-8dbf-9d5447a4eb61" providerId="ADAL" clId="{27683C44-8F74-41F7-B7F2-70007823CD19}" dt="2022-10-15T16:38:55.037" v="219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8:58.304" v="222"/>
          <ac:spMkLst>
            <pc:docMk/>
            <pc:sldMk cId="0" sldId="264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38:55.037" v="219"/>
          <ac:spMkLst>
            <pc:docMk/>
            <pc:sldMk cId="0" sldId="264"/>
            <ac:spMk id="4" creationId="{65EFBB6E-165D-7669-714F-067D308346FE}"/>
          </ac:spMkLst>
        </pc:spChg>
        <pc:spChg chg="add mod">
          <ac:chgData name="Ning Tse" userId="aa046040-31f0-407e-8dbf-9d5447a4eb61" providerId="ADAL" clId="{27683C44-8F74-41F7-B7F2-70007823CD19}" dt="2022-10-15T16:38:57.039" v="220"/>
          <ac:spMkLst>
            <pc:docMk/>
            <pc:sldMk cId="0" sldId="264"/>
            <ac:spMk id="5" creationId="{6BA1878F-9178-E87A-302E-DAE9D737336D}"/>
          </ac:spMkLst>
        </pc:spChg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65"/>
        </pc:sldMkLst>
        <pc:spChg chg="mod">
          <ac:chgData name="Ning Tse" userId="aa046040-31f0-407e-8dbf-9d5447a4eb61" providerId="ADAL" clId="{27683C44-8F74-41F7-B7F2-70007823CD19}" dt="2022-10-15T16:39:06.984" v="224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9:27.007" v="227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39:06.984" v="224"/>
          <ac:spMkLst>
            <pc:docMk/>
            <pc:sldMk cId="0" sldId="265"/>
            <ac:spMk id="4" creationId="{4AA383FD-6A3F-CD3B-95D5-B416D972B447}"/>
          </ac:spMkLst>
        </pc:spChg>
        <pc:spChg chg="add mod">
          <ac:chgData name="Ning Tse" userId="aa046040-31f0-407e-8dbf-9d5447a4eb61" providerId="ADAL" clId="{27683C44-8F74-41F7-B7F2-70007823CD19}" dt="2022-10-15T16:39:08.597" v="225"/>
          <ac:spMkLst>
            <pc:docMk/>
            <pc:sldMk cId="0" sldId="265"/>
            <ac:spMk id="5" creationId="{D7134D4E-DB19-FAE0-09B4-2C9681532C7B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1T20:46:38.421" v="522" actId="47"/>
        <pc:sldMkLst>
          <pc:docMk/>
          <pc:sldMk cId="3795222753" sldId="265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795222753" sldId="265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795222753" sldId="265"/>
            <ac:spMk id="74" creationId="{F98ED85F-DCEE-4B50-802E-71A6E3E12B04}"/>
          </ac:spMkLst>
        </pc:spChg>
        <pc:spChg chg="mod">
          <ac:chgData name="Ning Tse" userId="aa046040-31f0-407e-8dbf-9d5447a4eb61" providerId="ADAL" clId="{27683C44-8F74-41F7-B7F2-70007823CD19}" dt="2022-10-21T20:46:22.596" v="512"/>
          <ac:spMkLst>
            <pc:docMk/>
            <pc:sldMk cId="3795222753" sldId="265"/>
            <ac:spMk id="14339" creationId="{A3FF9A03-9694-8544-A95D-2A1EA8182676}"/>
          </ac:spMkLst>
        </pc:spChg>
      </pc:sldChg>
      <pc:sldChg chg="delSp modSp add del mod">
        <pc:chgData name="Ning Tse" userId="aa046040-31f0-407e-8dbf-9d5447a4eb61" providerId="ADAL" clId="{27683C44-8F74-41F7-B7F2-70007823CD19}" dt="2022-10-22T11:05:46.342" v="969" actId="47"/>
        <pc:sldMkLst>
          <pc:docMk/>
          <pc:sldMk cId="0" sldId="266"/>
        </pc:sldMkLst>
        <pc:spChg chg="mod">
          <ac:chgData name="Ning Tse" userId="aa046040-31f0-407e-8dbf-9d5447a4eb61" providerId="ADAL" clId="{27683C44-8F74-41F7-B7F2-70007823CD19}" dt="2022-10-22T11:05:12.074" v="959" actId="21"/>
          <ac:spMkLst>
            <pc:docMk/>
            <pc:sldMk cId="0" sldId="266"/>
            <ac:spMk id="4" creationId="{98A69663-4E24-891D-405B-A78B5289F0FE}"/>
          </ac:spMkLst>
        </pc:spChg>
        <pc:picChg chg="del">
          <ac:chgData name="Ning Tse" userId="aa046040-31f0-407e-8dbf-9d5447a4eb61" providerId="ADAL" clId="{27683C44-8F74-41F7-B7F2-70007823CD19}" dt="2022-10-22T11:03:48.178" v="927" actId="21"/>
          <ac:picMkLst>
            <pc:docMk/>
            <pc:sldMk cId="0" sldId="266"/>
            <ac:picMk id="3" creationId="{00000000-0000-0000-0000-000000000000}"/>
          </ac:picMkLst>
        </pc:picChg>
      </pc:sldChg>
      <pc:sldChg chg="addSp delSp modSp add del mod">
        <pc:chgData name="Ning Tse" userId="aa046040-31f0-407e-8dbf-9d5447a4eb61" providerId="ADAL" clId="{27683C44-8F74-41F7-B7F2-70007823CD19}" dt="2022-10-22T11:13:11.611" v="1040" actId="1076"/>
        <pc:sldMkLst>
          <pc:docMk/>
          <pc:sldMk cId="0" sldId="267"/>
        </pc:sldMkLst>
        <pc:spChg chg="mod">
          <ac:chgData name="Ning Tse" userId="aa046040-31f0-407e-8dbf-9d5447a4eb61" providerId="ADAL" clId="{27683C44-8F74-41F7-B7F2-70007823CD19}" dt="2022-10-22T11:06:17.649" v="970" actId="404"/>
          <ac:spMkLst>
            <pc:docMk/>
            <pc:sldMk cId="0" sldId="267"/>
            <ac:spMk id="2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22T11:13:11.611" v="1040" actId="1076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1:07:30.232" v="975"/>
          <ac:spMkLst>
            <pc:docMk/>
            <pc:sldMk cId="0" sldId="267"/>
            <ac:spMk id="5" creationId="{4E88A2A6-C7D7-7DEA-17A6-71A46CCC8693}"/>
          </ac:spMkLst>
        </pc:spChg>
        <pc:spChg chg="add mod">
          <ac:chgData name="Ning Tse" userId="aa046040-31f0-407e-8dbf-9d5447a4eb61" providerId="ADAL" clId="{27683C44-8F74-41F7-B7F2-70007823CD19}" dt="2022-10-22T11:12:48.408" v="1032" actId="179"/>
          <ac:spMkLst>
            <pc:docMk/>
            <pc:sldMk cId="0" sldId="267"/>
            <ac:spMk id="8" creationId="{97EEA7F3-C3B7-B8B2-F648-32BC73195DBE}"/>
          </ac:spMkLst>
        </pc:spChg>
        <pc:picChg chg="mod">
          <ac:chgData name="Ning Tse" userId="aa046040-31f0-407e-8dbf-9d5447a4eb61" providerId="ADAL" clId="{27683C44-8F74-41F7-B7F2-70007823CD19}" dt="2022-10-22T11:13:08.617" v="1039" actId="1076"/>
          <ac:picMkLst>
            <pc:docMk/>
            <pc:sldMk cId="0" sldId="267"/>
            <ac:picMk id="4" creationId="{00000000-0000-0000-0000-000000000000}"/>
          </ac:picMkLst>
        </pc:picChg>
        <pc:picChg chg="add del mod">
          <ac:chgData name="Ning Tse" userId="aa046040-31f0-407e-8dbf-9d5447a4eb61" providerId="ADAL" clId="{27683C44-8F74-41F7-B7F2-70007823CD19}" dt="2022-10-22T11:08:03.712" v="980" actId="478"/>
          <ac:picMkLst>
            <pc:docMk/>
            <pc:sldMk cId="0" sldId="267"/>
            <ac:picMk id="6" creationId="{389408B4-3B7F-D0DF-40C2-B4154E47C3FD}"/>
          </ac:picMkLst>
        </pc:picChg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68"/>
        </pc:sldMkLst>
        <pc:spChg chg="mod">
          <ac:chgData name="Ning Tse" userId="aa046040-31f0-407e-8dbf-9d5447a4eb61" providerId="ADAL" clId="{27683C44-8F74-41F7-B7F2-70007823CD19}" dt="2022-10-15T16:39:37.381" v="229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9:40.601" v="232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39:37.381" v="229"/>
          <ac:spMkLst>
            <pc:docMk/>
            <pc:sldMk cId="0" sldId="268"/>
            <ac:spMk id="4" creationId="{F89AB476-339D-079A-BEC7-90C371E02198}"/>
          </ac:spMkLst>
        </pc:spChg>
        <pc:spChg chg="add mod">
          <ac:chgData name="Ning Tse" userId="aa046040-31f0-407e-8dbf-9d5447a4eb61" providerId="ADAL" clId="{27683C44-8F74-41F7-B7F2-70007823CD19}" dt="2022-10-15T16:39:39.337" v="230"/>
          <ac:spMkLst>
            <pc:docMk/>
            <pc:sldMk cId="0" sldId="268"/>
            <ac:spMk id="5" creationId="{B0C2D5C9-50FA-6C0A-6739-D4CE6210ADF7}"/>
          </ac:spMkLst>
        </pc:spChg>
      </pc:sldChg>
      <pc:sldChg chg="add del">
        <pc:chgData name="Ning Tse" userId="aa046040-31f0-407e-8dbf-9d5447a4eb61" providerId="ADAL" clId="{27683C44-8F74-41F7-B7F2-70007823CD19}" dt="2022-10-21T20:46:39.036" v="524" actId="47"/>
        <pc:sldMkLst>
          <pc:docMk/>
          <pc:sldMk cId="2914138882" sldId="268"/>
        </pc:sldMkLst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69"/>
        </pc:sldMkLst>
        <pc:spChg chg="mod">
          <ac:chgData name="Ning Tse" userId="aa046040-31f0-407e-8dbf-9d5447a4eb61" providerId="ADAL" clId="{27683C44-8F74-41F7-B7F2-70007823CD19}" dt="2022-10-15T16:39:46.653" v="234"/>
          <ac:spMkLst>
            <pc:docMk/>
            <pc:sldMk cId="0" sldId="269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39:49" v="237"/>
          <ac:spMkLst>
            <pc:docMk/>
            <pc:sldMk cId="0" sldId="269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39:46.653" v="234"/>
          <ac:spMkLst>
            <pc:docMk/>
            <pc:sldMk cId="0" sldId="269"/>
            <ac:spMk id="4" creationId="{6FDDF06F-44B4-6798-0E51-1F2BD80F2878}"/>
          </ac:spMkLst>
        </pc:spChg>
        <pc:spChg chg="add mod">
          <ac:chgData name="Ning Tse" userId="aa046040-31f0-407e-8dbf-9d5447a4eb61" providerId="ADAL" clId="{27683C44-8F74-41F7-B7F2-70007823CD19}" dt="2022-10-15T16:39:48.020" v="235"/>
          <ac:spMkLst>
            <pc:docMk/>
            <pc:sldMk cId="0" sldId="269"/>
            <ac:spMk id="5" creationId="{3B73CB03-B00A-5645-066C-2A4D3878819A}"/>
          </ac:spMkLst>
        </pc:spChg>
      </pc:sldChg>
      <pc:sldChg chg="addSp delSp add del setBg delDesignElem">
        <pc:chgData name="Ning Tse" userId="aa046040-31f0-407e-8dbf-9d5447a4eb61" providerId="ADAL" clId="{27683C44-8F74-41F7-B7F2-70007823CD19}" dt="2022-10-21T20:46:38.121" v="521" actId="47"/>
        <pc:sldMkLst>
          <pc:docMk/>
          <pc:sldMk cId="3883395663" sldId="269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883395663" sldId="269"/>
            <ac:spMk id="18451" creationId="{59A309A7-1751-4ABE-A3C1-EEC40366AD89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883395663" sldId="269"/>
            <ac:spMk id="18452" creationId="{967D8EB6-EAE1-4F9C-B398-83321E287204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270"/>
        </pc:sldMkLst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71"/>
        </pc:sldMkLst>
        <pc:spChg chg="mod">
          <ac:chgData name="Ning Tse" userId="aa046040-31f0-407e-8dbf-9d5447a4eb61" providerId="ADAL" clId="{27683C44-8F74-41F7-B7F2-70007823CD19}" dt="2022-10-15T16:40:09.680" v="241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0:26.192" v="246"/>
          <ac:spMkLst>
            <pc:docMk/>
            <pc:sldMk cId="0" sldId="271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0:09.680" v="241"/>
          <ac:spMkLst>
            <pc:docMk/>
            <pc:sldMk cId="0" sldId="271"/>
            <ac:spMk id="4" creationId="{D16EC46A-06B0-F651-DBA0-9D41481A5919}"/>
          </ac:spMkLst>
        </pc:spChg>
        <pc:spChg chg="add mod">
          <ac:chgData name="Ning Tse" userId="aa046040-31f0-407e-8dbf-9d5447a4eb61" providerId="ADAL" clId="{27683C44-8F74-41F7-B7F2-70007823CD19}" dt="2022-10-15T16:40:22.592" v="244" actId="14100"/>
          <ac:spMkLst>
            <pc:docMk/>
            <pc:sldMk cId="0" sldId="271"/>
            <ac:spMk id="5" creationId="{26D29B1E-D579-D151-E4A1-A0DB00A0E8B1}"/>
          </ac:spMkLst>
        </pc:spChg>
      </pc:sldChg>
      <pc:sldChg chg="addSp delSp add del setBg delDesignElem">
        <pc:chgData name="Ning Tse" userId="aa046040-31f0-407e-8dbf-9d5447a4eb61" providerId="ADAL" clId="{27683C44-8F74-41F7-B7F2-70007823CD19}" dt="2022-10-21T20:46:38.737" v="523" actId="47"/>
        <pc:sldMkLst>
          <pc:docMk/>
          <pc:sldMk cId="3264222675" sldId="271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264222675" sldId="271"/>
            <ac:spMk id="74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264222675" sldId="271"/>
            <ac:spMk id="76" creationId="{F98ED85F-DCEE-4B50-802E-71A6E3E12B04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272"/>
        </pc:sldMkLst>
      </pc:sldChg>
      <pc:sldChg chg="add del">
        <pc:chgData name="Ning Tse" userId="aa046040-31f0-407e-8dbf-9d5447a4eb61" providerId="ADAL" clId="{27683C44-8F74-41F7-B7F2-70007823CD19}" dt="2022-10-21T20:46:49.614" v="554" actId="47"/>
        <pc:sldMkLst>
          <pc:docMk/>
          <pc:sldMk cId="4084767185" sldId="272"/>
        </pc:sldMkLst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73"/>
        </pc:sldMkLst>
        <pc:spChg chg="mod">
          <ac:chgData name="Ning Tse" userId="aa046040-31f0-407e-8dbf-9d5447a4eb61" providerId="ADAL" clId="{27683C44-8F74-41F7-B7F2-70007823CD19}" dt="2022-10-15T16:40:35.599" v="248"/>
          <ac:spMkLst>
            <pc:docMk/>
            <pc:sldMk cId="0" sldId="273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0:38.210" v="251"/>
          <ac:spMkLst>
            <pc:docMk/>
            <pc:sldMk cId="0" sldId="273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0:35.599" v="248"/>
          <ac:spMkLst>
            <pc:docMk/>
            <pc:sldMk cId="0" sldId="273"/>
            <ac:spMk id="4" creationId="{084B6B11-1BA9-E272-60C4-0786E2A17ABE}"/>
          </ac:spMkLst>
        </pc:spChg>
        <pc:spChg chg="add mod">
          <ac:chgData name="Ning Tse" userId="aa046040-31f0-407e-8dbf-9d5447a4eb61" providerId="ADAL" clId="{27683C44-8F74-41F7-B7F2-70007823CD19}" dt="2022-10-15T16:40:36.881" v="249"/>
          <ac:spMkLst>
            <pc:docMk/>
            <pc:sldMk cId="0" sldId="273"/>
            <ac:spMk id="5" creationId="{0A79095B-8F58-1C17-B01E-9DE1EB8A8561}"/>
          </ac:spMkLst>
        </pc:spChg>
      </pc:sldChg>
      <pc:sldChg chg="addSp delSp add del setBg delDesignElem">
        <pc:chgData name="Ning Tse" userId="aa046040-31f0-407e-8dbf-9d5447a4eb61" providerId="ADAL" clId="{27683C44-8F74-41F7-B7F2-70007823CD19}" dt="2022-10-21T20:46:40.825" v="529" actId="47"/>
        <pc:sldMkLst>
          <pc:docMk/>
          <pc:sldMk cId="1533847769" sldId="273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533847769" sldId="273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533847769" sldId="273"/>
            <ac:spMk id="74" creationId="{F98ED85F-DCEE-4B50-802E-71A6E3E12B04}"/>
          </ac:spMkLst>
        </pc:spChg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74"/>
        </pc:sldMkLst>
        <pc:spChg chg="mod">
          <ac:chgData name="Ning Tse" userId="aa046040-31f0-407e-8dbf-9d5447a4eb61" providerId="ADAL" clId="{27683C44-8F74-41F7-B7F2-70007823CD19}" dt="2022-10-15T16:41:06.739" v="261"/>
          <ac:spMkLst>
            <pc:docMk/>
            <pc:sldMk cId="0" sldId="274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1:06.739" v="261"/>
          <ac:spMkLst>
            <pc:docMk/>
            <pc:sldMk cId="0" sldId="274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1:06.739" v="261"/>
          <ac:spMkLst>
            <pc:docMk/>
            <pc:sldMk cId="0" sldId="274"/>
            <ac:spMk id="4" creationId="{2EE955F9-860A-D790-91E2-2B0E54EB66EF}"/>
          </ac:spMkLst>
        </pc:spChg>
        <pc:spChg chg="add mod">
          <ac:chgData name="Ning Tse" userId="aa046040-31f0-407e-8dbf-9d5447a4eb61" providerId="ADAL" clId="{27683C44-8F74-41F7-B7F2-70007823CD19}" dt="2022-10-15T16:41:11.354" v="263" actId="12"/>
          <ac:spMkLst>
            <pc:docMk/>
            <pc:sldMk cId="0" sldId="274"/>
            <ac:spMk id="5" creationId="{CE6807D9-D035-2E90-17BD-1A97CEB20365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1T20:46:49.947" v="555" actId="47"/>
        <pc:sldMkLst>
          <pc:docMk/>
          <pc:sldMk cId="2789984558" sldId="274"/>
        </pc:sldMkLst>
        <pc:spChg chg="mod">
          <ac:chgData name="Ning Tse" userId="aa046040-31f0-407e-8dbf-9d5447a4eb61" providerId="ADAL" clId="{27683C44-8F74-41F7-B7F2-70007823CD19}" dt="2022-10-21T20:46:22.596" v="512"/>
          <ac:spMkLst>
            <pc:docMk/>
            <pc:sldMk cId="2789984558" sldId="274"/>
            <ac:spMk id="602117" creationId="{6C4F4976-888F-264C-A177-FD4F221425B9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789984558" sldId="274"/>
            <ac:spMk id="602119" creationId="{081EA652-8C6A-4E69-BEB9-170809474553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789984558" sldId="274"/>
            <ac:spMk id="602120" creationId="{F474090D-CD95-4B41-BE3D-6596953D322D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789984558" sldId="274"/>
            <ac:spMk id="602121" creationId="{5298780A-33B9-4EA2-8F67-DE68AD62841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789984558" sldId="274"/>
            <ac:spMk id="602122" creationId="{B8F3E811-B104-4DFF-951A-008C860FF1D2}"/>
          </ac:spMkLst>
        </pc:spChg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75"/>
        </pc:sldMkLst>
        <pc:spChg chg="mod">
          <ac:chgData name="Ning Tse" userId="aa046040-31f0-407e-8dbf-9d5447a4eb61" providerId="ADAL" clId="{27683C44-8F74-41F7-B7F2-70007823CD19}" dt="2022-10-15T16:41:30.420" v="270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1:33.590" v="273"/>
          <ac:spMkLst>
            <pc:docMk/>
            <pc:sldMk cId="0" sldId="275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1:30.420" v="270"/>
          <ac:spMkLst>
            <pc:docMk/>
            <pc:sldMk cId="0" sldId="275"/>
            <ac:spMk id="4" creationId="{458D8C71-3105-E710-F5F7-39E4B449BDFC}"/>
          </ac:spMkLst>
        </pc:spChg>
        <pc:spChg chg="add mod">
          <ac:chgData name="Ning Tse" userId="aa046040-31f0-407e-8dbf-9d5447a4eb61" providerId="ADAL" clId="{27683C44-8F74-41F7-B7F2-70007823CD19}" dt="2022-10-15T16:41:32.588" v="271"/>
          <ac:spMkLst>
            <pc:docMk/>
            <pc:sldMk cId="0" sldId="275"/>
            <ac:spMk id="5" creationId="{6F85047A-D05A-4E02-8534-F4EB36E3CFA1}"/>
          </ac:spMkLst>
        </pc:spChg>
      </pc:sldChg>
      <pc:sldChg chg="addSp delSp add del setBg delDesignElem">
        <pc:chgData name="Ning Tse" userId="aa046040-31f0-407e-8dbf-9d5447a4eb61" providerId="ADAL" clId="{27683C44-8F74-41F7-B7F2-70007823CD19}" dt="2022-10-21T20:46:39.284" v="525" actId="47"/>
        <pc:sldMkLst>
          <pc:docMk/>
          <pc:sldMk cId="1507285208" sldId="275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507285208" sldId="275"/>
            <ac:spMk id="136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507285208" sldId="275"/>
            <ac:spMk id="138" creationId="{F98ED85F-DCEE-4B50-802E-71A6E3E12B04}"/>
          </ac:spMkLst>
        </pc:spChg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76"/>
        </pc:sldMkLst>
        <pc:spChg chg="mod">
          <ac:chgData name="Ning Tse" userId="aa046040-31f0-407e-8dbf-9d5447a4eb61" providerId="ADAL" clId="{27683C44-8F74-41F7-B7F2-70007823CD19}" dt="2022-10-15T16:41:23.693" v="265"/>
          <ac:spMkLst>
            <pc:docMk/>
            <pc:sldMk cId="0" sldId="276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1:26.308" v="268"/>
          <ac:spMkLst>
            <pc:docMk/>
            <pc:sldMk cId="0" sldId="276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1:23.693" v="265"/>
          <ac:spMkLst>
            <pc:docMk/>
            <pc:sldMk cId="0" sldId="276"/>
            <ac:spMk id="4" creationId="{2F1ABA2C-314A-84FB-A8F5-13B69C0917B2}"/>
          </ac:spMkLst>
        </pc:spChg>
        <pc:spChg chg="add mod">
          <ac:chgData name="Ning Tse" userId="aa046040-31f0-407e-8dbf-9d5447a4eb61" providerId="ADAL" clId="{27683C44-8F74-41F7-B7F2-70007823CD19}" dt="2022-10-15T16:41:24.991" v="266"/>
          <ac:spMkLst>
            <pc:docMk/>
            <pc:sldMk cId="0" sldId="276"/>
            <ac:spMk id="5" creationId="{B30EB51E-5FD4-BD15-8974-5441400A08AC}"/>
          </ac:spMkLst>
        </pc:spChg>
      </pc:sldChg>
      <pc:sldChg chg="add del">
        <pc:chgData name="Ning Tse" userId="aa046040-31f0-407e-8dbf-9d5447a4eb61" providerId="ADAL" clId="{27683C44-8F74-41F7-B7F2-70007823CD19}" dt="2022-10-21T20:46:39.554" v="526" actId="47"/>
        <pc:sldMkLst>
          <pc:docMk/>
          <pc:sldMk cId="2890306240" sldId="276"/>
        </pc:sldMkLst>
      </pc:sldChg>
      <pc:sldChg chg="addSp delSp modSp add del mod">
        <pc:chgData name="Ning Tse" userId="aa046040-31f0-407e-8dbf-9d5447a4eb61" providerId="ADAL" clId="{27683C44-8F74-41F7-B7F2-70007823CD19}" dt="2022-10-22T12:56:39.755" v="1571" actId="20577"/>
        <pc:sldMkLst>
          <pc:docMk/>
          <pc:sldMk cId="0" sldId="277"/>
        </pc:sldMkLst>
        <pc:spChg chg="mod">
          <ac:chgData name="Ning Tse" userId="aa046040-31f0-407e-8dbf-9d5447a4eb61" providerId="ADAL" clId="{27683C44-8F74-41F7-B7F2-70007823CD19}" dt="2022-10-22T12:52:49.965" v="1416" actId="14100"/>
          <ac:spMkLst>
            <pc:docMk/>
            <pc:sldMk cId="0" sldId="277"/>
            <ac:spMk id="3" creationId="{00000000-0000-0000-0000-000000000000}"/>
          </ac:spMkLst>
        </pc:spChg>
        <pc:spChg chg="add del">
          <ac:chgData name="Ning Tse" userId="aa046040-31f0-407e-8dbf-9d5447a4eb61" providerId="ADAL" clId="{27683C44-8F74-41F7-B7F2-70007823CD19}" dt="2022-10-22T12:56:14.495" v="1561" actId="22"/>
          <ac:spMkLst>
            <pc:docMk/>
            <pc:sldMk cId="0" sldId="277"/>
            <ac:spMk id="5" creationId="{93F25FD9-CF75-5E77-3D47-76C94649523E}"/>
          </ac:spMkLst>
        </pc:spChg>
        <pc:spChg chg="add mod">
          <ac:chgData name="Ning Tse" userId="aa046040-31f0-407e-8dbf-9d5447a4eb61" providerId="ADAL" clId="{27683C44-8F74-41F7-B7F2-70007823CD19}" dt="2022-10-22T12:56:39.755" v="1571" actId="20577"/>
          <ac:spMkLst>
            <pc:docMk/>
            <pc:sldMk cId="0" sldId="277"/>
            <ac:spMk id="8" creationId="{B732E76B-3F04-D332-11DD-EBD877ED1682}"/>
          </ac:spMkLst>
        </pc:spChg>
        <pc:picChg chg="mod">
          <ac:chgData name="Ning Tse" userId="aa046040-31f0-407e-8dbf-9d5447a4eb61" providerId="ADAL" clId="{27683C44-8F74-41F7-B7F2-70007823CD19}" dt="2022-10-22T12:56:06.415" v="1557" actId="1076"/>
          <ac:picMkLst>
            <pc:docMk/>
            <pc:sldMk cId="0" sldId="277"/>
            <ac:picMk id="6" creationId="{C2625C84-E816-D1F9-55FC-3DC76EA41125}"/>
          </ac:picMkLst>
        </pc:picChg>
      </pc:sldChg>
      <pc:sldChg chg="addSp delSp modSp add del mod">
        <pc:chgData name="Ning Tse" userId="aa046040-31f0-407e-8dbf-9d5447a4eb61" providerId="ADAL" clId="{27683C44-8F74-41F7-B7F2-70007823CD19}" dt="2022-10-22T12:56:51.477" v="1572" actId="47"/>
        <pc:sldMkLst>
          <pc:docMk/>
          <pc:sldMk cId="0" sldId="278"/>
        </pc:sldMkLst>
        <pc:spChg chg="mod">
          <ac:chgData name="Ning Tse" userId="aa046040-31f0-407e-8dbf-9d5447a4eb61" providerId="ADAL" clId="{27683C44-8F74-41F7-B7F2-70007823CD19}" dt="2022-10-15T16:41:42.852" v="275"/>
          <ac:spMkLst>
            <pc:docMk/>
            <pc:sldMk cId="0" sldId="278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1:52.633" v="282"/>
          <ac:spMkLst>
            <pc:docMk/>
            <pc:sldMk cId="0" sldId="278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1:42.852" v="275"/>
          <ac:spMkLst>
            <pc:docMk/>
            <pc:sldMk cId="0" sldId="278"/>
            <ac:spMk id="5" creationId="{74DDF2CF-D8AB-6E97-0591-B1B77C82C9C7}"/>
          </ac:spMkLst>
        </pc:spChg>
        <pc:spChg chg="add mod">
          <ac:chgData name="Ning Tse" userId="aa046040-31f0-407e-8dbf-9d5447a4eb61" providerId="ADAL" clId="{27683C44-8F74-41F7-B7F2-70007823CD19}" dt="2022-10-22T12:56:00.715" v="1556" actId="21"/>
          <ac:spMkLst>
            <pc:docMk/>
            <pc:sldMk cId="0" sldId="278"/>
            <ac:spMk id="6" creationId="{8A97D3BE-83D7-DF61-8239-7B3E4E8D823E}"/>
          </ac:spMkLst>
        </pc:spChg>
        <pc:picChg chg="mod">
          <ac:chgData name="Ning Tse" userId="aa046040-31f0-407e-8dbf-9d5447a4eb61" providerId="ADAL" clId="{27683C44-8F74-41F7-B7F2-70007823CD19}" dt="2022-10-15T16:41:51.893" v="280" actId="1076"/>
          <ac:picMkLst>
            <pc:docMk/>
            <pc:sldMk cId="0" sldId="278"/>
            <ac:picMk id="4" creationId="{00000000-0000-0000-0000-000000000000}"/>
          </ac:picMkLst>
        </pc:picChg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79"/>
        </pc:sldMkLst>
        <pc:spChg chg="mod">
          <ac:chgData name="Ning Tse" userId="aa046040-31f0-407e-8dbf-9d5447a4eb61" providerId="ADAL" clId="{27683C44-8F74-41F7-B7F2-70007823CD19}" dt="2022-10-15T16:41:57.870" v="284"/>
          <ac:spMkLst>
            <pc:docMk/>
            <pc:sldMk cId="0" sldId="279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1:57.870" v="284"/>
          <ac:spMkLst>
            <pc:docMk/>
            <pc:sldMk cId="0" sldId="279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1:57.870" v="284"/>
          <ac:spMkLst>
            <pc:docMk/>
            <pc:sldMk cId="0" sldId="279"/>
            <ac:spMk id="4" creationId="{0DEDA6F2-4D19-A940-699C-CE3A1B5617E6}"/>
          </ac:spMkLst>
        </pc:spChg>
        <pc:spChg chg="add mod">
          <ac:chgData name="Ning Tse" userId="aa046040-31f0-407e-8dbf-9d5447a4eb61" providerId="ADAL" clId="{27683C44-8F74-41F7-B7F2-70007823CD19}" dt="2022-10-15T16:41:59.691" v="285"/>
          <ac:spMkLst>
            <pc:docMk/>
            <pc:sldMk cId="0" sldId="279"/>
            <ac:spMk id="5" creationId="{E096CEBE-6F41-4672-0831-BDE3B5D96C4D}"/>
          </ac:spMkLst>
        </pc:spChg>
      </pc:sldChg>
      <pc:sldChg chg="add del">
        <pc:chgData name="Ning Tse" userId="aa046040-31f0-407e-8dbf-9d5447a4eb61" providerId="ADAL" clId="{27683C44-8F74-41F7-B7F2-70007823CD19}" dt="2022-10-21T20:46:39.841" v="527" actId="47"/>
        <pc:sldMkLst>
          <pc:docMk/>
          <pc:sldMk cId="2092813671" sldId="279"/>
        </pc:sldMkLst>
      </pc:sldChg>
      <pc:sldChg chg="addSp delSp modSp add del mod">
        <pc:chgData name="Ning Tse" userId="aa046040-31f0-407e-8dbf-9d5447a4eb61" providerId="ADAL" clId="{27683C44-8F74-41F7-B7F2-70007823CD19}" dt="2022-10-22T13:08:45.916" v="1762" actId="1076"/>
        <pc:sldMkLst>
          <pc:docMk/>
          <pc:sldMk cId="0" sldId="280"/>
        </pc:sldMkLst>
        <pc:spChg chg="mod">
          <ac:chgData name="Ning Tse" userId="aa046040-31f0-407e-8dbf-9d5447a4eb61" providerId="ADAL" clId="{27683C44-8F74-41F7-B7F2-70007823CD19}" dt="2022-10-22T13:03:20.683" v="1643"/>
          <ac:spMkLst>
            <pc:docMk/>
            <pc:sldMk cId="0" sldId="280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2:28.440" v="290"/>
          <ac:spMkLst>
            <pc:docMk/>
            <pc:sldMk cId="0" sldId="280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2:23.655" v="287"/>
          <ac:spMkLst>
            <pc:docMk/>
            <pc:sldMk cId="0" sldId="280"/>
            <ac:spMk id="4" creationId="{497FA5EC-7A91-9E18-98A6-4CE3ABECFE37}"/>
          </ac:spMkLst>
        </pc:spChg>
        <pc:spChg chg="add del mod">
          <ac:chgData name="Ning Tse" userId="aa046040-31f0-407e-8dbf-9d5447a4eb61" providerId="ADAL" clId="{27683C44-8F74-41F7-B7F2-70007823CD19}" dt="2022-10-22T13:03:20.683" v="1643"/>
          <ac:spMkLst>
            <pc:docMk/>
            <pc:sldMk cId="0" sldId="280"/>
            <ac:spMk id="4" creationId="{98EEEBC6-AA48-A5DB-282A-4608F797C6FB}"/>
          </ac:spMkLst>
        </pc:spChg>
        <pc:spChg chg="add mod">
          <ac:chgData name="Ning Tse" userId="aa046040-31f0-407e-8dbf-9d5447a4eb61" providerId="ADAL" clId="{27683C44-8F74-41F7-B7F2-70007823CD19}" dt="2022-10-22T13:04:18.473" v="1671" actId="20577"/>
          <ac:spMkLst>
            <pc:docMk/>
            <pc:sldMk cId="0" sldId="280"/>
            <ac:spMk id="5" creationId="{ED96BC0E-16BE-8752-2310-D91080C886CE}"/>
          </ac:spMkLst>
        </pc:spChg>
        <pc:spChg chg="add del mod">
          <ac:chgData name="Ning Tse" userId="aa046040-31f0-407e-8dbf-9d5447a4eb61" providerId="ADAL" clId="{27683C44-8F74-41F7-B7F2-70007823CD19}" dt="2022-10-22T13:03:20.683" v="1643"/>
          <ac:spMkLst>
            <pc:docMk/>
            <pc:sldMk cId="0" sldId="280"/>
            <ac:spMk id="6" creationId="{8BB7A366-7679-2757-0CC2-F81A758DBAAA}"/>
          </ac:spMkLst>
        </pc:spChg>
        <pc:picChg chg="add mod">
          <ac:chgData name="Ning Tse" userId="aa046040-31f0-407e-8dbf-9d5447a4eb61" providerId="ADAL" clId="{27683C44-8F74-41F7-B7F2-70007823CD19}" dt="2022-10-22T13:08:45.916" v="1762" actId="1076"/>
          <ac:picMkLst>
            <pc:docMk/>
            <pc:sldMk cId="0" sldId="280"/>
            <ac:picMk id="3" creationId="{1805C43C-7244-19A6-8259-3D9E83DDD239}"/>
          </ac:picMkLst>
        </pc:picChg>
        <pc:picChg chg="add mod">
          <ac:chgData name="Ning Tse" userId="aa046040-31f0-407e-8dbf-9d5447a4eb61" providerId="ADAL" clId="{27683C44-8F74-41F7-B7F2-70007823CD19}" dt="2022-10-22T13:08:45.916" v="1762" actId="1076"/>
          <ac:picMkLst>
            <pc:docMk/>
            <pc:sldMk cId="0" sldId="280"/>
            <ac:picMk id="7" creationId="{DC7AB128-E5BF-4C28-CA34-803A6B7A219C}"/>
          </ac:picMkLst>
        </pc:picChg>
        <pc:picChg chg="add mod">
          <ac:chgData name="Ning Tse" userId="aa046040-31f0-407e-8dbf-9d5447a4eb61" providerId="ADAL" clId="{27683C44-8F74-41F7-B7F2-70007823CD19}" dt="2022-10-22T13:08:45.916" v="1762" actId="1076"/>
          <ac:picMkLst>
            <pc:docMk/>
            <pc:sldMk cId="0" sldId="280"/>
            <ac:picMk id="8" creationId="{444E22A8-3B63-0F36-85CF-42320EE68A3E}"/>
          </ac:picMkLst>
        </pc:picChg>
      </pc:sldChg>
      <pc:sldChg chg="addSp delSp modSp add del mod">
        <pc:chgData name="Ning Tse" userId="aa046040-31f0-407e-8dbf-9d5447a4eb61" providerId="ADAL" clId="{27683C44-8F74-41F7-B7F2-70007823CD19}" dt="2022-10-22T13:08:33.381" v="1761" actId="1076"/>
        <pc:sldMkLst>
          <pc:docMk/>
          <pc:sldMk cId="0" sldId="281"/>
        </pc:sldMkLst>
        <pc:spChg chg="mod">
          <ac:chgData name="Ning Tse" userId="aa046040-31f0-407e-8dbf-9d5447a4eb61" providerId="ADAL" clId="{27683C44-8F74-41F7-B7F2-70007823CD19}" dt="2022-10-22T13:06:21.659" v="1679"/>
          <ac:spMkLst>
            <pc:docMk/>
            <pc:sldMk cId="0" sldId="281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3:06:21.659" v="1679"/>
          <ac:spMkLst>
            <pc:docMk/>
            <pc:sldMk cId="0" sldId="281"/>
            <ac:spMk id="3" creationId="{49411404-913C-4F5A-0A27-081126B162BD}"/>
          </ac:spMkLst>
        </pc:spChg>
        <pc:spChg chg="add del mod">
          <ac:chgData name="Ning Tse" userId="aa046040-31f0-407e-8dbf-9d5447a4eb61" providerId="ADAL" clId="{27683C44-8F74-41F7-B7F2-70007823CD19}" dt="2022-10-22T13:06:21.659" v="1679"/>
          <ac:spMkLst>
            <pc:docMk/>
            <pc:sldMk cId="0" sldId="281"/>
            <ac:spMk id="4" creationId="{54496DD2-FD17-0325-A767-317244200A36}"/>
          </ac:spMkLst>
        </pc:spChg>
        <pc:spChg chg="mod">
          <ac:chgData name="Ning Tse" userId="aa046040-31f0-407e-8dbf-9d5447a4eb61" providerId="ADAL" clId="{27683C44-8F74-41F7-B7F2-70007823CD19}" dt="2022-10-22T13:08:25.714" v="1759" actId="1076"/>
          <ac:spMkLst>
            <pc:docMk/>
            <pc:sldMk cId="0" sldId="281"/>
            <ac:spMk id="12" creationId="{EB7416ED-1B9C-6654-7567-4CF147A62075}"/>
          </ac:spMkLst>
        </pc:spChg>
        <pc:spChg chg="mod">
          <ac:chgData name="Ning Tse" userId="aa046040-31f0-407e-8dbf-9d5447a4eb61" providerId="ADAL" clId="{27683C44-8F74-41F7-B7F2-70007823CD19}" dt="2022-10-22T13:07:42.972" v="1735" actId="14100"/>
          <ac:spMkLst>
            <pc:docMk/>
            <pc:sldMk cId="0" sldId="281"/>
            <ac:spMk id="14" creationId="{DDFF6A0A-25B6-6A04-E3D9-4EADFBA3B5E5}"/>
          </ac:spMkLst>
        </pc:spChg>
        <pc:picChg chg="mod">
          <ac:chgData name="Ning Tse" userId="aa046040-31f0-407e-8dbf-9d5447a4eb61" providerId="ADAL" clId="{27683C44-8F74-41F7-B7F2-70007823CD19}" dt="2022-10-22T13:08:33.381" v="1761" actId="1076"/>
          <ac:picMkLst>
            <pc:docMk/>
            <pc:sldMk cId="0" sldId="281"/>
            <ac:picMk id="15" creationId="{F20DF991-4CA6-BF54-8B88-1170BD579FA8}"/>
          </ac:picMkLst>
        </pc:picChg>
      </pc:sldChg>
      <pc:sldChg chg="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82"/>
        </pc:sldMkLst>
        <pc:spChg chg="mod">
          <ac:chgData name="Ning Tse" userId="aa046040-31f0-407e-8dbf-9d5447a4eb61" providerId="ADAL" clId="{27683C44-8F74-41F7-B7F2-70007823CD19}" dt="2022-10-15T16:42:40.820" v="292" actId="1076"/>
          <ac:spMkLst>
            <pc:docMk/>
            <pc:sldMk cId="0" sldId="282"/>
            <ac:spMk id="4" creationId="{00000000-0000-0000-0000-000000000000}"/>
          </ac:spMkLst>
        </pc:spChg>
        <pc:picChg chg="mod">
          <ac:chgData name="Ning Tse" userId="aa046040-31f0-407e-8dbf-9d5447a4eb61" providerId="ADAL" clId="{27683C44-8F74-41F7-B7F2-70007823CD19}" dt="2022-10-15T16:42:37.074" v="291" actId="1076"/>
          <ac:picMkLst>
            <pc:docMk/>
            <pc:sldMk cId="0" sldId="282"/>
            <ac:picMk id="3" creationId="{00000000-0000-0000-0000-000000000000}"/>
          </ac:picMkLst>
        </pc:picChg>
      </pc:sldChg>
      <pc:sldChg chg="addSp delSp add del setBg delDesignElem">
        <pc:chgData name="Ning Tse" userId="aa046040-31f0-407e-8dbf-9d5447a4eb61" providerId="ADAL" clId="{27683C44-8F74-41F7-B7F2-70007823CD19}" dt="2022-10-21T20:46:40.108" v="528" actId="47"/>
        <pc:sldMkLst>
          <pc:docMk/>
          <pc:sldMk cId="2268259769" sldId="282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268259769" sldId="282"/>
            <ac:spMk id="31749" creationId="{59A309A7-1751-4ABE-A3C1-EEC40366AD89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268259769" sldId="282"/>
            <ac:spMk id="31750" creationId="{967D8EB6-EAE1-4F9C-B398-83321E287204}"/>
          </ac:spMkLst>
        </pc:spChg>
      </pc:sldChg>
      <pc:sldChg chg="addSp delSp modSp add del mod chgLayout">
        <pc:chgData name="Ning Tse" userId="aa046040-31f0-407e-8dbf-9d5447a4eb61" providerId="ADAL" clId="{27683C44-8F74-41F7-B7F2-70007823CD19}" dt="2022-10-22T13:13:32.278" v="1824" actId="207"/>
        <pc:sldMkLst>
          <pc:docMk/>
          <pc:sldMk cId="0" sldId="283"/>
        </pc:sldMkLst>
        <pc:spChg chg="mod ord">
          <ac:chgData name="Ning Tse" userId="aa046040-31f0-407e-8dbf-9d5447a4eb61" providerId="ADAL" clId="{27683C44-8F74-41F7-B7F2-70007823CD19}" dt="2022-10-22T13:10:05.308" v="1772"/>
          <ac:spMkLst>
            <pc:docMk/>
            <pc:sldMk cId="0" sldId="283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3:10:52.458" v="1784"/>
          <ac:spMkLst>
            <pc:docMk/>
            <pc:sldMk cId="0" sldId="283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3:09:28.938" v="1763"/>
          <ac:spMkLst>
            <pc:docMk/>
            <pc:sldMk cId="0" sldId="283"/>
            <ac:spMk id="4" creationId="{F409BB66-EFC2-3E11-B57E-422D4D0CC972}"/>
          </ac:spMkLst>
        </pc:spChg>
        <pc:spChg chg="add del mod">
          <ac:chgData name="Ning Tse" userId="aa046040-31f0-407e-8dbf-9d5447a4eb61" providerId="ADAL" clId="{27683C44-8F74-41F7-B7F2-70007823CD19}" dt="2022-10-22T13:09:31.059" v="1764"/>
          <ac:spMkLst>
            <pc:docMk/>
            <pc:sldMk cId="0" sldId="283"/>
            <ac:spMk id="5" creationId="{B88BDC96-BD29-732A-CA42-23FFE95C5F72}"/>
          </ac:spMkLst>
        </pc:spChg>
        <pc:spChg chg="add del mod">
          <ac:chgData name="Ning Tse" userId="aa046040-31f0-407e-8dbf-9d5447a4eb61" providerId="ADAL" clId="{27683C44-8F74-41F7-B7F2-70007823CD19}" dt="2022-10-22T13:09:31.059" v="1764"/>
          <ac:spMkLst>
            <pc:docMk/>
            <pc:sldMk cId="0" sldId="283"/>
            <ac:spMk id="6" creationId="{5148C0B1-2E95-7257-B011-719847BA2A97}"/>
          </ac:spMkLst>
        </pc:spChg>
        <pc:spChg chg="add del mod">
          <ac:chgData name="Ning Tse" userId="aa046040-31f0-407e-8dbf-9d5447a4eb61" providerId="ADAL" clId="{27683C44-8F74-41F7-B7F2-70007823CD19}" dt="2022-10-22T13:09:33.989" v="1765" actId="700"/>
          <ac:spMkLst>
            <pc:docMk/>
            <pc:sldMk cId="0" sldId="283"/>
            <ac:spMk id="7" creationId="{07053873-8777-CF2B-5E2D-EF6426E24B78}"/>
          </ac:spMkLst>
        </pc:spChg>
        <pc:spChg chg="add mod ord">
          <ac:chgData name="Ning Tse" userId="aa046040-31f0-407e-8dbf-9d5447a4eb61" providerId="ADAL" clId="{27683C44-8F74-41F7-B7F2-70007823CD19}" dt="2022-10-22T13:13:32.278" v="1824" actId="207"/>
          <ac:spMkLst>
            <pc:docMk/>
            <pc:sldMk cId="0" sldId="283"/>
            <ac:spMk id="8" creationId="{05031D0E-2750-9605-BF05-4D01954B5311}"/>
          </ac:spMkLst>
        </pc:spChg>
        <pc:spChg chg="add del mod">
          <ac:chgData name="Ning Tse" userId="aa046040-31f0-407e-8dbf-9d5447a4eb61" providerId="ADAL" clId="{27683C44-8F74-41F7-B7F2-70007823CD19}" dt="2022-10-22T13:10:05.308" v="1772"/>
          <ac:spMkLst>
            <pc:docMk/>
            <pc:sldMk cId="0" sldId="283"/>
            <ac:spMk id="9" creationId="{1C8B5E56-9259-E642-B29B-F5E970E60204}"/>
          </ac:spMkLst>
        </pc:spChg>
        <pc:spChg chg="add del mod">
          <ac:chgData name="Ning Tse" userId="aa046040-31f0-407e-8dbf-9d5447a4eb61" providerId="ADAL" clId="{27683C44-8F74-41F7-B7F2-70007823CD19}" dt="2022-10-22T13:10:05.308" v="1772"/>
          <ac:spMkLst>
            <pc:docMk/>
            <pc:sldMk cId="0" sldId="283"/>
            <ac:spMk id="10" creationId="{DCFF41ED-5783-66E2-A61C-5B5B66FCA477}"/>
          </ac:spMkLst>
        </pc:spChg>
      </pc:sldChg>
      <pc:sldChg chg="addSp delSp modSp add del mod">
        <pc:chgData name="Ning Tse" userId="aa046040-31f0-407e-8dbf-9d5447a4eb61" providerId="ADAL" clId="{27683C44-8F74-41F7-B7F2-70007823CD19}" dt="2022-10-22T13:17:07.283" v="1866" actId="20577"/>
        <pc:sldMkLst>
          <pc:docMk/>
          <pc:sldMk cId="0" sldId="284"/>
        </pc:sldMkLst>
        <pc:spChg chg="mod">
          <ac:chgData name="Ning Tse" userId="aa046040-31f0-407e-8dbf-9d5447a4eb61" providerId="ADAL" clId="{27683C44-8F74-41F7-B7F2-70007823CD19}" dt="2022-10-22T13:13:56.217" v="1825"/>
          <ac:spMkLst>
            <pc:docMk/>
            <pc:sldMk cId="0" sldId="284"/>
            <ac:spMk id="2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22T13:17:07.283" v="1866" actId="20577"/>
          <ac:spMkLst>
            <pc:docMk/>
            <pc:sldMk cId="0" sldId="284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3:13:56.217" v="1825"/>
          <ac:spMkLst>
            <pc:docMk/>
            <pc:sldMk cId="0" sldId="284"/>
            <ac:spMk id="4" creationId="{F574C487-27F0-2935-1EBF-34C53E7B9B44}"/>
          </ac:spMkLst>
        </pc:spChg>
        <pc:spChg chg="add del mod">
          <ac:chgData name="Ning Tse" userId="aa046040-31f0-407e-8dbf-9d5447a4eb61" providerId="ADAL" clId="{27683C44-8F74-41F7-B7F2-70007823CD19}" dt="2022-10-22T13:14:08.607" v="1826" actId="478"/>
          <ac:spMkLst>
            <pc:docMk/>
            <pc:sldMk cId="0" sldId="284"/>
            <ac:spMk id="5" creationId="{7B4BDA8E-F0E5-C393-80C1-4B8ACAF75867}"/>
          </ac:spMkLst>
        </pc:spChg>
      </pc:sldChg>
      <pc:sldChg chg="addSp delSp modSp add del mod">
        <pc:chgData name="Ning Tse" userId="aa046040-31f0-407e-8dbf-9d5447a4eb61" providerId="ADAL" clId="{27683C44-8F74-41F7-B7F2-70007823CD19}" dt="2022-10-22T13:19:34.392" v="1937" actId="20577"/>
        <pc:sldMkLst>
          <pc:docMk/>
          <pc:sldMk cId="0" sldId="285"/>
        </pc:sldMkLst>
        <pc:spChg chg="mod">
          <ac:chgData name="Ning Tse" userId="aa046040-31f0-407e-8dbf-9d5447a4eb61" providerId="ADAL" clId="{27683C44-8F74-41F7-B7F2-70007823CD19}" dt="2022-10-22T13:15:06.907" v="1835"/>
          <ac:spMkLst>
            <pc:docMk/>
            <pc:sldMk cId="0" sldId="285"/>
            <ac:spMk id="2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22T13:19:34.392" v="1937" actId="20577"/>
          <ac:spMkLst>
            <pc:docMk/>
            <pc:sldMk cId="0" sldId="285"/>
            <ac:spMk id="3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22T13:16:22.737" v="1851"/>
          <ac:spMkLst>
            <pc:docMk/>
            <pc:sldMk cId="0" sldId="285"/>
            <ac:spMk id="4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22T13:16:30.171" v="1855" actId="478"/>
          <ac:spMkLst>
            <pc:docMk/>
            <pc:sldMk cId="0" sldId="285"/>
            <ac:spMk id="5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22T13:16:22.738" v="1853"/>
          <ac:spMkLst>
            <pc:docMk/>
            <pc:sldMk cId="0" sldId="285"/>
            <ac:spMk id="6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3:15:06.907" v="1835"/>
          <ac:spMkLst>
            <pc:docMk/>
            <pc:sldMk cId="0" sldId="285"/>
            <ac:spMk id="7" creationId="{3C9917B3-2C76-75DC-B815-6D88222100CC}"/>
          </ac:spMkLst>
        </pc:spChg>
        <pc:spChg chg="add del mod">
          <ac:chgData name="Ning Tse" userId="aa046040-31f0-407e-8dbf-9d5447a4eb61" providerId="ADAL" clId="{27683C44-8F74-41F7-B7F2-70007823CD19}" dt="2022-10-22T13:15:20.395" v="1838" actId="478"/>
          <ac:spMkLst>
            <pc:docMk/>
            <pc:sldMk cId="0" sldId="285"/>
            <ac:spMk id="8" creationId="{157E7BC1-95A6-3226-B671-5AFD0FCB8956}"/>
          </ac:spMkLst>
        </pc:spChg>
      </pc:sldChg>
      <pc:sldChg chg="addSp delSp modSp add del mod">
        <pc:chgData name="Ning Tse" userId="aa046040-31f0-407e-8dbf-9d5447a4eb61" providerId="ADAL" clId="{27683C44-8F74-41F7-B7F2-70007823CD19}" dt="2022-10-21T20:46:24.121" v="513"/>
        <pc:sldMkLst>
          <pc:docMk/>
          <pc:sldMk cId="0" sldId="286"/>
        </pc:sldMkLst>
        <pc:spChg chg="mod">
          <ac:chgData name="Ning Tse" userId="aa046040-31f0-407e-8dbf-9d5447a4eb61" providerId="ADAL" clId="{27683C44-8F74-41F7-B7F2-70007823CD19}" dt="2022-10-15T16:43:06.956" v="294" actId="21"/>
          <ac:spMkLst>
            <pc:docMk/>
            <pc:sldMk cId="0" sldId="286"/>
            <ac:spMk id="2" creationId="{00000000-0000-0000-0000-000000000000}"/>
          </ac:spMkLst>
        </pc:spChg>
        <pc:spChg chg="add del">
          <ac:chgData name="Ning Tse" userId="aa046040-31f0-407e-8dbf-9d5447a4eb61" providerId="ADAL" clId="{27683C44-8F74-41F7-B7F2-70007823CD19}" dt="2022-10-15T16:43:13.563" v="296" actId="22"/>
          <ac:spMkLst>
            <pc:docMk/>
            <pc:sldMk cId="0" sldId="286"/>
            <ac:spMk id="7" creationId="{D006682F-AA23-2295-74DF-91B027B82577}"/>
          </ac:spMkLst>
        </pc:spChg>
        <pc:spChg chg="add del">
          <ac:chgData name="Ning Tse" userId="aa046040-31f0-407e-8dbf-9d5447a4eb61" providerId="ADAL" clId="{27683C44-8F74-41F7-B7F2-70007823CD19}" dt="2022-10-15T16:43:15.645" v="298" actId="22"/>
          <ac:spMkLst>
            <pc:docMk/>
            <pc:sldMk cId="0" sldId="286"/>
            <ac:spMk id="9" creationId="{DF2C4E4A-CC4C-9A37-26F6-0CAAFF660CBB}"/>
          </ac:spMkLst>
        </pc:spChg>
        <pc:spChg chg="add mod">
          <ac:chgData name="Ning Tse" userId="aa046040-31f0-407e-8dbf-9d5447a4eb61" providerId="ADAL" clId="{27683C44-8F74-41F7-B7F2-70007823CD19}" dt="2022-10-15T16:43:22.703" v="301" actId="1076"/>
          <ac:spMkLst>
            <pc:docMk/>
            <pc:sldMk cId="0" sldId="286"/>
            <ac:spMk id="11" creationId="{A7B86288-4461-3437-D7E3-1100431BFCCB}"/>
          </ac:spMkLst>
        </pc:spChg>
        <pc:picChg chg="mod">
          <ac:chgData name="Ning Tse" userId="aa046040-31f0-407e-8dbf-9d5447a4eb61" providerId="ADAL" clId="{27683C44-8F74-41F7-B7F2-70007823CD19}" dt="2022-10-15T16:43:24.954" v="302" actId="1076"/>
          <ac:picMkLst>
            <pc:docMk/>
            <pc:sldMk cId="0" sldId="286"/>
            <ac:picMk id="5" creationId="{00000000-0000-0000-0000-000000000000}"/>
          </ac:picMkLst>
        </pc:picChg>
      </pc:sldChg>
      <pc:sldChg chg="add del">
        <pc:chgData name="Ning Tse" userId="aa046040-31f0-407e-8dbf-9d5447a4eb61" providerId="ADAL" clId="{27683C44-8F74-41F7-B7F2-70007823CD19}" dt="2022-10-22T13:27:46.691" v="1938" actId="47"/>
        <pc:sldMkLst>
          <pc:docMk/>
          <pc:sldMk cId="0" sldId="287"/>
        </pc:sldMkLst>
      </pc:sldChg>
      <pc:sldChg chg="addSp delSp modSp add del mod setBg modNotesTx">
        <pc:chgData name="Ning Tse" userId="aa046040-31f0-407e-8dbf-9d5447a4eb61" providerId="ADAL" clId="{27683C44-8F74-41F7-B7F2-70007823CD19}" dt="2022-10-22T13:52:07.033" v="2103" actId="20577"/>
        <pc:sldMkLst>
          <pc:docMk/>
          <pc:sldMk cId="0" sldId="288"/>
        </pc:sldMkLst>
        <pc:spChg chg="mod">
          <ac:chgData name="Ning Tse" userId="aa046040-31f0-407e-8dbf-9d5447a4eb61" providerId="ADAL" clId="{27683C44-8F74-41F7-B7F2-70007823CD19}" dt="2022-10-22T13:29:52.764" v="2000" actId="6549"/>
          <ac:spMkLst>
            <pc:docMk/>
            <pc:sldMk cId="0" sldId="288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3:35.959" v="307"/>
          <ac:spMkLst>
            <pc:docMk/>
            <pc:sldMk cId="0" sldId="288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3:27:57.532" v="1939"/>
          <ac:spMkLst>
            <pc:docMk/>
            <pc:sldMk cId="0" sldId="288"/>
            <ac:spMk id="3" creationId="{3DE0246C-B1C8-2862-E73F-BAA073AC38EE}"/>
          </ac:spMkLst>
        </pc:spChg>
        <pc:spChg chg="add del mod">
          <ac:chgData name="Ning Tse" userId="aa046040-31f0-407e-8dbf-9d5447a4eb61" providerId="ADAL" clId="{27683C44-8F74-41F7-B7F2-70007823CD19}" dt="2022-10-15T16:43:32.922" v="304"/>
          <ac:spMkLst>
            <pc:docMk/>
            <pc:sldMk cId="0" sldId="288"/>
            <ac:spMk id="4" creationId="{1225314C-6974-F6DC-7346-91C5DBCFA608}"/>
          </ac:spMkLst>
        </pc:spChg>
        <pc:spChg chg="add del mod">
          <ac:chgData name="Ning Tse" userId="aa046040-31f0-407e-8dbf-9d5447a4eb61" providerId="ADAL" clId="{27683C44-8F74-41F7-B7F2-70007823CD19}" dt="2022-10-22T13:27:57.532" v="1939"/>
          <ac:spMkLst>
            <pc:docMk/>
            <pc:sldMk cId="0" sldId="288"/>
            <ac:spMk id="4" creationId="{2BA0551E-B62E-6808-4EA2-86E617EBCBCC}"/>
          </ac:spMkLst>
        </pc:spChg>
        <pc:spChg chg="add mod ord">
          <ac:chgData name="Ning Tse" userId="aa046040-31f0-407e-8dbf-9d5447a4eb61" providerId="ADAL" clId="{27683C44-8F74-41F7-B7F2-70007823CD19}" dt="2022-10-22T13:30:56.641" v="2023" actId="108"/>
          <ac:spMkLst>
            <pc:docMk/>
            <pc:sldMk cId="0" sldId="288"/>
            <ac:spMk id="5" creationId="{F2BC4B5F-B806-DFAD-812F-CFC0DC0F1E49}"/>
          </ac:spMkLst>
        </pc:spChg>
        <pc:spChg chg="add">
          <ac:chgData name="Ning Tse" userId="aa046040-31f0-407e-8dbf-9d5447a4eb61" providerId="ADAL" clId="{27683C44-8F74-41F7-B7F2-70007823CD19}" dt="2022-10-22T13:29:42.231" v="1996" actId="26606"/>
          <ac:spMkLst>
            <pc:docMk/>
            <pc:sldMk cId="0" sldId="288"/>
            <ac:spMk id="11" creationId="{7FF47CB7-972F-479F-A36D-9E72D26EC8DA}"/>
          </ac:spMkLst>
        </pc:spChg>
        <pc:spChg chg="add">
          <ac:chgData name="Ning Tse" userId="aa046040-31f0-407e-8dbf-9d5447a4eb61" providerId="ADAL" clId="{27683C44-8F74-41F7-B7F2-70007823CD19}" dt="2022-10-22T13:29:42.231" v="1996" actId="26606"/>
          <ac:spMkLst>
            <pc:docMk/>
            <pc:sldMk cId="0" sldId="288"/>
            <ac:spMk id="13" creationId="{0D153B68-5844-490D-8E67-F616D6D721CA}"/>
          </ac:spMkLst>
        </pc:spChg>
        <pc:spChg chg="add">
          <ac:chgData name="Ning Tse" userId="aa046040-31f0-407e-8dbf-9d5447a4eb61" providerId="ADAL" clId="{27683C44-8F74-41F7-B7F2-70007823CD19}" dt="2022-10-22T13:29:42.231" v="1996" actId="26606"/>
          <ac:spMkLst>
            <pc:docMk/>
            <pc:sldMk cId="0" sldId="288"/>
            <ac:spMk id="15" creationId="{9A0D773F-7A7D-4DBB-9DEA-86BB8B8F4BC8}"/>
          </ac:spMkLst>
        </pc:spChg>
        <pc:picChg chg="add mod">
          <ac:chgData name="Ning Tse" userId="aa046040-31f0-407e-8dbf-9d5447a4eb61" providerId="ADAL" clId="{27683C44-8F74-41F7-B7F2-70007823CD19}" dt="2022-10-22T13:31:02.907" v="2024" actId="1076"/>
          <ac:picMkLst>
            <pc:docMk/>
            <pc:sldMk cId="0" sldId="288"/>
            <ac:picMk id="6" creationId="{A594AABB-631E-3453-5EB7-AFFD561F1E13}"/>
          </ac:picMkLst>
        </pc:picChg>
      </pc:sldChg>
      <pc:sldChg chg="addSp delSp modSp add del mod">
        <pc:chgData name="Ning Tse" userId="aa046040-31f0-407e-8dbf-9d5447a4eb61" providerId="ADAL" clId="{27683C44-8F74-41F7-B7F2-70007823CD19}" dt="2022-10-22T13:31:32.761" v="2027" actId="47"/>
        <pc:sldMkLst>
          <pc:docMk/>
          <pc:sldMk cId="0" sldId="289"/>
        </pc:sldMkLst>
        <pc:spChg chg="mod">
          <ac:chgData name="Ning Tse" userId="aa046040-31f0-407e-8dbf-9d5447a4eb61" providerId="ADAL" clId="{27683C44-8F74-41F7-B7F2-70007823CD19}" dt="2022-10-15T16:43:42.866" v="310"/>
          <ac:spMkLst>
            <pc:docMk/>
            <pc:sldMk cId="0" sldId="289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3:55.576" v="315"/>
          <ac:spMkLst>
            <pc:docMk/>
            <pc:sldMk cId="0" sldId="289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3:42.866" v="310"/>
          <ac:spMkLst>
            <pc:docMk/>
            <pc:sldMk cId="0" sldId="289"/>
            <ac:spMk id="4" creationId="{E7E4A968-487D-1CED-00E7-39644BDA1EDE}"/>
          </ac:spMkLst>
        </pc:spChg>
        <pc:spChg chg="add mod">
          <ac:chgData name="Ning Tse" userId="aa046040-31f0-407e-8dbf-9d5447a4eb61" providerId="ADAL" clId="{27683C44-8F74-41F7-B7F2-70007823CD19}" dt="2022-10-22T13:31:18.052" v="2025" actId="21"/>
          <ac:spMkLst>
            <pc:docMk/>
            <pc:sldMk cId="0" sldId="289"/>
            <ac:spMk id="5" creationId="{22906456-A6CB-B086-74F1-5844FB5C2E06}"/>
          </ac:spMkLst>
        </pc:spChg>
      </pc:sldChg>
      <pc:sldChg chg="addSp delSp modSp add del mod modClrScheme chgLayout">
        <pc:chgData name="Ning Tse" userId="aa046040-31f0-407e-8dbf-9d5447a4eb61" providerId="ADAL" clId="{27683C44-8F74-41F7-B7F2-70007823CD19}" dt="2022-10-22T13:51:38.031" v="2040" actId="47"/>
        <pc:sldMkLst>
          <pc:docMk/>
          <pc:sldMk cId="0" sldId="290"/>
        </pc:sldMkLst>
        <pc:spChg chg="mod ord">
          <ac:chgData name="Ning Tse" userId="aa046040-31f0-407e-8dbf-9d5447a4eb61" providerId="ADAL" clId="{27683C44-8F74-41F7-B7F2-70007823CD19}" dt="2022-10-15T16:44:05.470" v="318" actId="700"/>
          <ac:spMkLst>
            <pc:docMk/>
            <pc:sldMk cId="0" sldId="290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4:09.178" v="321"/>
          <ac:spMkLst>
            <pc:docMk/>
            <pc:sldMk cId="0" sldId="290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4:01.631" v="317"/>
          <ac:spMkLst>
            <pc:docMk/>
            <pc:sldMk cId="0" sldId="290"/>
            <ac:spMk id="4" creationId="{7EECD35E-F9FB-C579-A9BF-CB6B7AAABA5D}"/>
          </ac:spMkLst>
        </pc:spChg>
        <pc:spChg chg="add del mod ord">
          <ac:chgData name="Ning Tse" userId="aa046040-31f0-407e-8dbf-9d5447a4eb61" providerId="ADAL" clId="{27683C44-8F74-41F7-B7F2-70007823CD19}" dt="2022-10-15T16:44:05.470" v="318" actId="700"/>
          <ac:spMkLst>
            <pc:docMk/>
            <pc:sldMk cId="0" sldId="290"/>
            <ac:spMk id="5" creationId="{7B75AB88-23A2-9F22-19C5-59DBCA604B2E}"/>
          </ac:spMkLst>
        </pc:spChg>
        <pc:spChg chg="add mod ord">
          <ac:chgData name="Ning Tse" userId="aa046040-31f0-407e-8dbf-9d5447a4eb61" providerId="ADAL" clId="{27683C44-8F74-41F7-B7F2-70007823CD19}" dt="2022-10-22T13:33:01.317" v="2028" actId="21"/>
          <ac:spMkLst>
            <pc:docMk/>
            <pc:sldMk cId="0" sldId="290"/>
            <ac:spMk id="6" creationId="{D2022FBC-D78A-7970-2B1A-6DFC9DF84A76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291"/>
        </pc:sldMkLst>
      </pc:sldChg>
      <pc:sldChg chg="addSp delSp add del setBg delDesignElem">
        <pc:chgData name="Ning Tse" userId="aa046040-31f0-407e-8dbf-9d5447a4eb61" providerId="ADAL" clId="{27683C44-8F74-41F7-B7F2-70007823CD19}" dt="2022-10-21T20:46:41.357" v="531" actId="47"/>
        <pc:sldMkLst>
          <pc:docMk/>
          <pc:sldMk cId="2697596786" sldId="291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697596786" sldId="291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697596786" sldId="291"/>
            <ac:spMk id="74" creationId="{F98ED85F-DCEE-4B50-802E-71A6E3E12B04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292"/>
        </pc:sldMkLst>
      </pc:sldChg>
      <pc:sldChg chg="add del">
        <pc:chgData name="Ning Tse" userId="aa046040-31f0-407e-8dbf-9d5447a4eb61" providerId="ADAL" clId="{27683C44-8F74-41F7-B7F2-70007823CD19}" dt="2022-10-21T20:46:41.611" v="532" actId="47"/>
        <pc:sldMkLst>
          <pc:docMk/>
          <pc:sldMk cId="3484475646" sldId="292"/>
        </pc:sldMkLst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293"/>
        </pc:sldMkLst>
      </pc:sldChg>
      <pc:sldChg chg="addSp delSp modSp add del mod setBg delDesignElem">
        <pc:chgData name="Ning Tse" userId="aa046040-31f0-407e-8dbf-9d5447a4eb61" providerId="ADAL" clId="{27683C44-8F74-41F7-B7F2-70007823CD19}" dt="2022-10-21T20:46:41.827" v="533" actId="47"/>
        <pc:sldMkLst>
          <pc:docMk/>
          <pc:sldMk cId="1828910269" sldId="293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828910269" sldId="293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828910269" sldId="293"/>
            <ac:spMk id="74" creationId="{F98ED85F-DCEE-4B50-802E-71A6E3E12B04}"/>
          </ac:spMkLst>
        </pc:spChg>
        <pc:spChg chg="mod">
          <ac:chgData name="Ning Tse" userId="aa046040-31f0-407e-8dbf-9d5447a4eb61" providerId="ADAL" clId="{27683C44-8F74-41F7-B7F2-70007823CD19}" dt="2022-10-21T20:46:22.596" v="512"/>
          <ac:spMkLst>
            <pc:docMk/>
            <pc:sldMk cId="1828910269" sldId="293"/>
            <ac:spMk id="46083" creationId="{2FA61116-98F3-6447-B756-C08A23A2E332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294"/>
        </pc:sldMkLst>
      </pc:sldChg>
      <pc:sldChg chg="addSp delSp add del setBg delDesignElem">
        <pc:chgData name="Ning Tse" userId="aa046040-31f0-407e-8dbf-9d5447a4eb61" providerId="ADAL" clId="{27683C44-8F74-41F7-B7F2-70007823CD19}" dt="2022-10-21T20:46:42.058" v="534" actId="47"/>
        <pc:sldMkLst>
          <pc:docMk/>
          <pc:sldMk cId="4190206046" sldId="294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4190206046" sldId="294"/>
            <ac:spMk id="74" creationId="{59A309A7-1751-4ABE-A3C1-EEC40366AD89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4190206046" sldId="294"/>
            <ac:spMk id="76" creationId="{967D8EB6-EAE1-4F9C-B398-83321E287204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295"/>
        </pc:sldMkLst>
      </pc:sldChg>
      <pc:sldChg chg="addSp delSp add del setBg delDesignElem">
        <pc:chgData name="Ning Tse" userId="aa046040-31f0-407e-8dbf-9d5447a4eb61" providerId="ADAL" clId="{27683C44-8F74-41F7-B7F2-70007823CD19}" dt="2022-10-21T20:46:42.290" v="535" actId="47"/>
        <pc:sldMkLst>
          <pc:docMk/>
          <pc:sldMk cId="2014568988" sldId="295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014568988" sldId="295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014568988" sldId="295"/>
            <ac:spMk id="74" creationId="{F98ED85F-DCEE-4B50-802E-71A6E3E12B04}"/>
          </ac:spMkLst>
        </pc:spChg>
      </pc:sldChg>
      <pc:sldChg chg="addSp delSp modSp del mod chgLayout">
        <pc:chgData name="Ning Tse" userId="aa046040-31f0-407e-8dbf-9d5447a4eb61" providerId="ADAL" clId="{27683C44-8F74-41F7-B7F2-70007823CD19}" dt="2022-10-21T20:45:32.901" v="467" actId="47"/>
        <pc:sldMkLst>
          <pc:docMk/>
          <pc:sldMk cId="0" sldId="296"/>
        </pc:sldMkLst>
        <pc:spChg chg="mod ord">
          <ac:chgData name="Ning Tse" userId="aa046040-31f0-407e-8dbf-9d5447a4eb61" providerId="ADAL" clId="{27683C44-8F74-41F7-B7F2-70007823CD19}" dt="2022-10-15T16:44:34.913" v="323" actId="700"/>
          <ac:spMkLst>
            <pc:docMk/>
            <pc:sldMk cId="0" sldId="296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4:38.569" v="326"/>
          <ac:spMkLst>
            <pc:docMk/>
            <pc:sldMk cId="0" sldId="296"/>
            <ac:spMk id="3" creationId="{00000000-0000-0000-0000-000000000000}"/>
          </ac:spMkLst>
        </pc:spChg>
        <pc:spChg chg="add mod ord">
          <ac:chgData name="Ning Tse" userId="aa046040-31f0-407e-8dbf-9d5447a4eb61" providerId="ADAL" clId="{27683C44-8F74-41F7-B7F2-70007823CD19}" dt="2022-10-15T16:44:36.919" v="324"/>
          <ac:spMkLst>
            <pc:docMk/>
            <pc:sldMk cId="0" sldId="296"/>
            <ac:spMk id="4" creationId="{AAE13ACB-905A-5AF1-7489-6917C4FFD9F8}"/>
          </ac:spMkLst>
        </pc:spChg>
      </pc:sldChg>
      <pc:sldChg chg="addSp delSp add del setBg delDesignElem">
        <pc:chgData name="Ning Tse" userId="aa046040-31f0-407e-8dbf-9d5447a4eb61" providerId="ADAL" clId="{27683C44-8F74-41F7-B7F2-70007823CD19}" dt="2022-10-21T20:46:45.138" v="545" actId="47"/>
        <pc:sldMkLst>
          <pc:docMk/>
          <pc:sldMk cId="3350171696" sldId="296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350171696" sldId="296"/>
            <ac:spMk id="74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350171696" sldId="296"/>
            <ac:spMk id="76" creationId="{F98ED85F-DCEE-4B50-802E-71A6E3E12B04}"/>
          </ac:spMkLst>
        </pc:spChg>
      </pc:sldChg>
      <pc:sldChg chg="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97"/>
        </pc:sldMkLst>
        <pc:spChg chg="mod">
          <ac:chgData name="Ning Tse" userId="aa046040-31f0-407e-8dbf-9d5447a4eb61" providerId="ADAL" clId="{27683C44-8F74-41F7-B7F2-70007823CD19}" dt="2022-10-15T16:44:41.612" v="327" actId="1076"/>
          <ac:spMkLst>
            <pc:docMk/>
            <pc:sldMk cId="0" sldId="297"/>
            <ac:spMk id="3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15T16:44:45.954" v="328" actId="14100"/>
          <ac:spMkLst>
            <pc:docMk/>
            <pc:sldMk cId="0" sldId="297"/>
            <ac:spMk id="5" creationId="{00000000-0000-0000-0000-000000000000}"/>
          </ac:spMkLst>
        </pc:spChg>
        <pc:picChg chg="mod">
          <ac:chgData name="Ning Tse" userId="aa046040-31f0-407e-8dbf-9d5447a4eb61" providerId="ADAL" clId="{27683C44-8F74-41F7-B7F2-70007823CD19}" dt="2022-10-15T16:44:41.612" v="327" actId="1076"/>
          <ac:picMkLst>
            <pc:docMk/>
            <pc:sldMk cId="0" sldId="297"/>
            <ac:picMk id="4" creationId="{00000000-0000-0000-0000-000000000000}"/>
          </ac:picMkLst>
        </pc:picChg>
      </pc:sldChg>
      <pc:sldChg chg="addSp delSp add del setBg delDesignElem">
        <pc:chgData name="Ning Tse" userId="aa046040-31f0-407e-8dbf-9d5447a4eb61" providerId="ADAL" clId="{27683C44-8F74-41F7-B7F2-70007823CD19}" dt="2022-10-21T20:46:45.751" v="546" actId="47"/>
        <pc:sldMkLst>
          <pc:docMk/>
          <pc:sldMk cId="818363409" sldId="297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818363409" sldId="297"/>
            <ac:spMk id="517124" creationId="{823AC064-BC96-4F32-8AE1-B2FD38754823}"/>
          </ac:spMkLst>
        </pc:spChg>
        <pc:cxnChg chg="add del">
          <ac:chgData name="Ning Tse" userId="aa046040-31f0-407e-8dbf-9d5447a4eb61" providerId="ADAL" clId="{27683C44-8F74-41F7-B7F2-70007823CD19}" dt="2022-10-21T20:46:22.596" v="512"/>
          <ac:cxnSpMkLst>
            <pc:docMk/>
            <pc:sldMk cId="818363409" sldId="297"/>
            <ac:cxnSpMk id="73" creationId="{7E7C77BC-7138-40B1-A15B-20F57A494629}"/>
          </ac:cxnSpMkLst>
        </pc:cxnChg>
      </pc:sldChg>
      <pc:sldChg chg="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298"/>
        </pc:sldMkLst>
        <pc:spChg chg="mod">
          <ac:chgData name="Ning Tse" userId="aa046040-31f0-407e-8dbf-9d5447a4eb61" providerId="ADAL" clId="{27683C44-8F74-41F7-B7F2-70007823CD19}" dt="2022-10-15T16:44:54.155" v="329" actId="1076"/>
          <ac:spMkLst>
            <pc:docMk/>
            <pc:sldMk cId="0" sldId="298"/>
            <ac:spMk id="3" creationId="{00000000-0000-0000-0000-000000000000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1T20:46:42.713" v="536" actId="47"/>
        <pc:sldMkLst>
          <pc:docMk/>
          <pc:sldMk cId="465258407" sldId="298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465258407" sldId="298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465258407" sldId="298"/>
            <ac:spMk id="74" creationId="{F98ED85F-DCEE-4B50-802E-71A6E3E12B04}"/>
          </ac:spMkLst>
        </pc:spChg>
        <pc:spChg chg="mod">
          <ac:chgData name="Ning Tse" userId="aa046040-31f0-407e-8dbf-9d5447a4eb61" providerId="ADAL" clId="{27683C44-8F74-41F7-B7F2-70007823CD19}" dt="2022-10-21T20:46:24.323" v="514" actId="27636"/>
          <ac:spMkLst>
            <pc:docMk/>
            <pc:sldMk cId="465258407" sldId="298"/>
            <ac:spMk id="51203" creationId="{68D15F80-3700-3145-A8AF-E93D5574696C}"/>
          </ac:spMkLst>
        </pc:spChg>
      </pc:sldChg>
      <pc:sldChg chg="add del">
        <pc:chgData name="Ning Tse" userId="aa046040-31f0-407e-8dbf-9d5447a4eb61" providerId="ADAL" clId="{27683C44-8F74-41F7-B7F2-70007823CD19}" dt="2022-10-22T14:06:56.649" v="2247" actId="47"/>
        <pc:sldMkLst>
          <pc:docMk/>
          <pc:sldMk cId="0" sldId="299"/>
        </pc:sldMkLst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300"/>
        </pc:sldMkLst>
      </pc:sldChg>
      <pc:sldChg chg="addSp delSp add del setBg delDesignElem">
        <pc:chgData name="Ning Tse" userId="aa046040-31f0-407e-8dbf-9d5447a4eb61" providerId="ADAL" clId="{27683C44-8F74-41F7-B7F2-70007823CD19}" dt="2022-10-21T20:46:42.945" v="537" actId="47"/>
        <pc:sldMkLst>
          <pc:docMk/>
          <pc:sldMk cId="1638277566" sldId="300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638277566" sldId="300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638277566" sldId="300"/>
            <ac:spMk id="74" creationId="{F98ED85F-DCEE-4B50-802E-71A6E3E12B04}"/>
          </ac:spMkLst>
        </pc:spChg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301"/>
        </pc:sldMkLst>
        <pc:spChg chg="mod">
          <ac:chgData name="Ning Tse" userId="aa046040-31f0-407e-8dbf-9d5447a4eb61" providerId="ADAL" clId="{27683C44-8F74-41F7-B7F2-70007823CD19}" dt="2022-10-15T16:45:36.784" v="331"/>
          <ac:spMkLst>
            <pc:docMk/>
            <pc:sldMk cId="0" sldId="301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5:40.062" v="334"/>
          <ac:spMkLst>
            <pc:docMk/>
            <pc:sldMk cId="0" sldId="301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5:36.784" v="331"/>
          <ac:spMkLst>
            <pc:docMk/>
            <pc:sldMk cId="0" sldId="301"/>
            <ac:spMk id="4" creationId="{EE8EB519-2695-F725-CCE4-9435ED4D1DB4}"/>
          </ac:spMkLst>
        </pc:spChg>
        <pc:spChg chg="add mod">
          <ac:chgData name="Ning Tse" userId="aa046040-31f0-407e-8dbf-9d5447a4eb61" providerId="ADAL" clId="{27683C44-8F74-41F7-B7F2-70007823CD19}" dt="2022-10-15T16:45:38.466" v="332"/>
          <ac:spMkLst>
            <pc:docMk/>
            <pc:sldMk cId="0" sldId="301"/>
            <ac:spMk id="5" creationId="{1A9C8BD5-0C87-2622-E183-1B4B407E761B}"/>
          </ac:spMkLst>
        </pc:spChg>
      </pc:sldChg>
      <pc:sldChg chg="add del">
        <pc:chgData name="Ning Tse" userId="aa046040-31f0-407e-8dbf-9d5447a4eb61" providerId="ADAL" clId="{27683C44-8F74-41F7-B7F2-70007823CD19}" dt="2022-10-21T20:46:43.178" v="538" actId="47"/>
        <pc:sldMkLst>
          <pc:docMk/>
          <pc:sldMk cId="1325103903" sldId="301"/>
        </pc:sldMkLst>
      </pc:sldChg>
      <pc:sldChg chg="addSp delSp modSp add del mod">
        <pc:chgData name="Ning Tse" userId="aa046040-31f0-407e-8dbf-9d5447a4eb61" providerId="ADAL" clId="{27683C44-8F74-41F7-B7F2-70007823CD19}" dt="2022-10-22T14:16:34.024" v="2400" actId="47"/>
        <pc:sldMkLst>
          <pc:docMk/>
          <pc:sldMk cId="0" sldId="302"/>
        </pc:sldMkLst>
        <pc:spChg chg="mod">
          <ac:chgData name="Ning Tse" userId="aa046040-31f0-407e-8dbf-9d5447a4eb61" providerId="ADAL" clId="{27683C44-8F74-41F7-B7F2-70007823CD19}" dt="2022-10-15T16:45:45.187" v="336"/>
          <ac:spMkLst>
            <pc:docMk/>
            <pc:sldMk cId="0" sldId="302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5:48.714" v="339"/>
          <ac:spMkLst>
            <pc:docMk/>
            <pc:sldMk cId="0" sldId="302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5:45.187" v="336"/>
          <ac:spMkLst>
            <pc:docMk/>
            <pc:sldMk cId="0" sldId="302"/>
            <ac:spMk id="4" creationId="{5983F185-6082-680E-0E2E-571E95039065}"/>
          </ac:spMkLst>
        </pc:spChg>
        <pc:spChg chg="add mod">
          <ac:chgData name="Ning Tse" userId="aa046040-31f0-407e-8dbf-9d5447a4eb61" providerId="ADAL" clId="{27683C44-8F74-41F7-B7F2-70007823CD19}" dt="2022-10-22T14:16:18.847" v="2397" actId="21"/>
          <ac:spMkLst>
            <pc:docMk/>
            <pc:sldMk cId="0" sldId="302"/>
            <ac:spMk id="5" creationId="{48130186-31EA-501D-F66D-CF7E7862F60C}"/>
          </ac:spMkLst>
        </pc:spChg>
      </pc:sldChg>
      <pc:sldChg chg="delSp add del mod">
        <pc:chgData name="Ning Tse" userId="aa046040-31f0-407e-8dbf-9d5447a4eb61" providerId="ADAL" clId="{27683C44-8F74-41F7-B7F2-70007823CD19}" dt="2022-10-22T14:16:37.443" v="2401" actId="47"/>
        <pc:sldMkLst>
          <pc:docMk/>
          <pc:sldMk cId="0" sldId="303"/>
        </pc:sldMkLst>
        <pc:picChg chg="del">
          <ac:chgData name="Ning Tse" userId="aa046040-31f0-407e-8dbf-9d5447a4eb61" providerId="ADAL" clId="{27683C44-8F74-41F7-B7F2-70007823CD19}" dt="2022-10-22T14:09:35.462" v="2292" actId="21"/>
          <ac:picMkLst>
            <pc:docMk/>
            <pc:sldMk cId="0" sldId="303"/>
            <ac:picMk id="3" creationId="{00000000-0000-0000-0000-000000000000}"/>
          </ac:picMkLst>
        </pc:picChg>
      </pc:sldChg>
      <pc:sldChg chg="add del">
        <pc:chgData name="Ning Tse" userId="aa046040-31f0-407e-8dbf-9d5447a4eb61" providerId="ADAL" clId="{27683C44-8F74-41F7-B7F2-70007823CD19}" dt="2022-10-22T14:27:07.781" v="2481" actId="47"/>
        <pc:sldMkLst>
          <pc:docMk/>
          <pc:sldMk cId="0" sldId="304"/>
        </pc:sldMkLst>
      </pc:sldChg>
      <pc:sldChg chg="add del">
        <pc:chgData name="Ning Tse" userId="aa046040-31f0-407e-8dbf-9d5447a4eb61" providerId="ADAL" clId="{27683C44-8F74-41F7-B7F2-70007823CD19}" dt="2022-10-22T14:27:09.704" v="2482" actId="47"/>
        <pc:sldMkLst>
          <pc:docMk/>
          <pc:sldMk cId="0" sldId="305"/>
        </pc:sldMkLst>
      </pc:sldChg>
      <pc:sldChg chg="addSp delSp modSp add del mod">
        <pc:chgData name="Ning Tse" userId="aa046040-31f0-407e-8dbf-9d5447a4eb61" providerId="ADAL" clId="{27683C44-8F74-41F7-B7F2-70007823CD19}" dt="2022-10-22T16:01:18.820" v="3613" actId="47"/>
        <pc:sldMkLst>
          <pc:docMk/>
          <pc:sldMk cId="0" sldId="306"/>
        </pc:sldMkLst>
        <pc:spChg chg="mod">
          <ac:chgData name="Ning Tse" userId="aa046040-31f0-407e-8dbf-9d5447a4eb61" providerId="ADAL" clId="{27683C44-8F74-41F7-B7F2-70007823CD19}" dt="2022-10-15T16:45:58.507" v="341"/>
          <ac:spMkLst>
            <pc:docMk/>
            <pc:sldMk cId="0" sldId="306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6:01.274" v="344"/>
          <ac:spMkLst>
            <pc:docMk/>
            <pc:sldMk cId="0" sldId="306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5:58.507" v="341"/>
          <ac:spMkLst>
            <pc:docMk/>
            <pc:sldMk cId="0" sldId="306"/>
            <ac:spMk id="4" creationId="{2B51888D-4F4C-FC23-E9A4-BBD0D884B216}"/>
          </ac:spMkLst>
        </pc:spChg>
        <pc:spChg chg="add mod">
          <ac:chgData name="Ning Tse" userId="aa046040-31f0-407e-8dbf-9d5447a4eb61" providerId="ADAL" clId="{27683C44-8F74-41F7-B7F2-70007823CD19}" dt="2022-10-22T14:53:46.950" v="2763" actId="14100"/>
          <ac:spMkLst>
            <pc:docMk/>
            <pc:sldMk cId="0" sldId="306"/>
            <ac:spMk id="5" creationId="{F8E6ADD3-55E6-9E6B-607E-68555332885D}"/>
          </ac:spMkLst>
        </pc:spChg>
      </pc:sldChg>
      <pc:sldChg chg="addSp delSp modSp add del mod">
        <pc:chgData name="Ning Tse" userId="aa046040-31f0-407e-8dbf-9d5447a4eb61" providerId="ADAL" clId="{27683C44-8F74-41F7-B7F2-70007823CD19}" dt="2022-10-22T16:01:18.820" v="3613" actId="47"/>
        <pc:sldMkLst>
          <pc:docMk/>
          <pc:sldMk cId="0" sldId="307"/>
        </pc:sldMkLst>
        <pc:spChg chg="mod">
          <ac:chgData name="Ning Tse" userId="aa046040-31f0-407e-8dbf-9d5447a4eb61" providerId="ADAL" clId="{27683C44-8F74-41F7-B7F2-70007823CD19}" dt="2022-10-15T16:46:05.809" v="346"/>
          <ac:spMkLst>
            <pc:docMk/>
            <pc:sldMk cId="0" sldId="307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6:13.457" v="352"/>
          <ac:spMkLst>
            <pc:docMk/>
            <pc:sldMk cId="0" sldId="307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6:05.809" v="346"/>
          <ac:spMkLst>
            <pc:docMk/>
            <pc:sldMk cId="0" sldId="307"/>
            <ac:spMk id="4" creationId="{2CC68204-993C-8961-A416-F0BF4892FE12}"/>
          </ac:spMkLst>
        </pc:spChg>
        <pc:spChg chg="add mod">
          <ac:chgData name="Ning Tse" userId="aa046040-31f0-407e-8dbf-9d5447a4eb61" providerId="ADAL" clId="{27683C44-8F74-41F7-B7F2-70007823CD19}" dt="2022-10-15T16:46:12.636" v="350" actId="404"/>
          <ac:spMkLst>
            <pc:docMk/>
            <pc:sldMk cId="0" sldId="307"/>
            <ac:spMk id="5" creationId="{F9A37930-A1BA-EE99-A597-CA19951EF6BC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308"/>
        </pc:sldMkLst>
      </pc:sldChg>
      <pc:sldChg chg="add del">
        <pc:chgData name="Ning Tse" userId="aa046040-31f0-407e-8dbf-9d5447a4eb61" providerId="ADAL" clId="{27683C44-8F74-41F7-B7F2-70007823CD19}" dt="2022-10-21T20:46:46.051" v="547" actId="47"/>
        <pc:sldMkLst>
          <pc:docMk/>
          <pc:sldMk cId="1024177034" sldId="308"/>
        </pc:sldMkLst>
      </pc:sldChg>
      <pc:sldChg chg="add del">
        <pc:chgData name="Ning Tse" userId="aa046040-31f0-407e-8dbf-9d5447a4eb61" providerId="ADAL" clId="{27683C44-8F74-41F7-B7F2-70007823CD19}" dt="2022-10-22T16:01:18.820" v="3613" actId="47"/>
        <pc:sldMkLst>
          <pc:docMk/>
          <pc:sldMk cId="0" sldId="309"/>
        </pc:sldMkLst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310"/>
        </pc:sldMkLst>
      </pc:sldChg>
      <pc:sldChg chg="add del">
        <pc:chgData name="Ning Tse" userId="aa046040-31f0-407e-8dbf-9d5447a4eb61" providerId="ADAL" clId="{27683C44-8F74-41F7-B7F2-70007823CD19}" dt="2022-10-21T20:46:46.337" v="548" actId="47"/>
        <pc:sldMkLst>
          <pc:docMk/>
          <pc:sldMk cId="359726938" sldId="310"/>
        </pc:sldMkLst>
      </pc:sldChg>
      <pc:sldChg chg="add del">
        <pc:chgData name="Ning Tse" userId="aa046040-31f0-407e-8dbf-9d5447a4eb61" providerId="ADAL" clId="{27683C44-8F74-41F7-B7F2-70007823CD19}" dt="2022-10-22T16:01:18.820" v="3613" actId="47"/>
        <pc:sldMkLst>
          <pc:docMk/>
          <pc:sldMk cId="0" sldId="311"/>
        </pc:sldMkLst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312"/>
        </pc:sldMkLst>
      </pc:sldChg>
      <pc:sldChg chg="addSp delSp modSp add del mod setBg delDesignElem">
        <pc:chgData name="Ning Tse" userId="aa046040-31f0-407e-8dbf-9d5447a4eb61" providerId="ADAL" clId="{27683C44-8F74-41F7-B7F2-70007823CD19}" dt="2022-10-21T20:46:43.379" v="539" actId="47"/>
        <pc:sldMkLst>
          <pc:docMk/>
          <pc:sldMk cId="3764589640" sldId="312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764589640" sldId="312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764589640" sldId="312"/>
            <ac:spMk id="74" creationId="{F98ED85F-DCEE-4B50-802E-71A6E3E12B04}"/>
          </ac:spMkLst>
        </pc:spChg>
        <pc:spChg chg="mod">
          <ac:chgData name="Ning Tse" userId="aa046040-31f0-407e-8dbf-9d5447a4eb61" providerId="ADAL" clId="{27683C44-8F74-41F7-B7F2-70007823CD19}" dt="2022-10-21T20:46:22.596" v="512"/>
          <ac:spMkLst>
            <pc:docMk/>
            <pc:sldMk cId="3764589640" sldId="312"/>
            <ac:spMk id="66563" creationId="{9A547082-A2E1-694F-B620-E20550F4D321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313"/>
        </pc:sldMkLst>
      </pc:sldChg>
      <pc:sldChg chg="addSp delSp add del setBg delDesignElem">
        <pc:chgData name="Ning Tse" userId="aa046040-31f0-407e-8dbf-9d5447a4eb61" providerId="ADAL" clId="{27683C44-8F74-41F7-B7F2-70007823CD19}" dt="2022-10-21T20:46:43.633" v="540" actId="47"/>
        <pc:sldMkLst>
          <pc:docMk/>
          <pc:sldMk cId="2108817491" sldId="313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108817491" sldId="313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108817491" sldId="313"/>
            <ac:spMk id="74" creationId="{F98ED85F-DCEE-4B50-802E-71A6E3E12B04}"/>
          </ac:spMkLst>
        </pc:spChg>
      </pc:sldChg>
      <pc:sldChg chg="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314"/>
        </pc:sldMkLst>
        <pc:spChg chg="mod">
          <ac:chgData name="Ning Tse" userId="aa046040-31f0-407e-8dbf-9d5447a4eb61" providerId="ADAL" clId="{27683C44-8F74-41F7-B7F2-70007823CD19}" dt="2022-10-15T16:46:36.811" v="353" actId="1076"/>
          <ac:spMkLst>
            <pc:docMk/>
            <pc:sldMk cId="0" sldId="314"/>
            <ac:spMk id="4" creationId="{00000000-0000-0000-0000-000000000000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1T20:46:43.981" v="541" actId="47"/>
        <pc:sldMkLst>
          <pc:docMk/>
          <pc:sldMk cId="1777446979" sldId="314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777446979" sldId="314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777446979" sldId="314"/>
            <ac:spMk id="74" creationId="{F98ED85F-DCEE-4B50-802E-71A6E3E12B04}"/>
          </ac:spMkLst>
        </pc:spChg>
        <pc:spChg chg="mod">
          <ac:chgData name="Ning Tse" userId="aa046040-31f0-407e-8dbf-9d5447a4eb61" providerId="ADAL" clId="{27683C44-8F74-41F7-B7F2-70007823CD19}" dt="2022-10-21T20:46:22.596" v="512"/>
          <ac:spMkLst>
            <pc:docMk/>
            <pc:sldMk cId="1777446979" sldId="314"/>
            <ac:spMk id="68611" creationId="{5E0E6AEA-0DFA-C740-AA25-F9C5A623C38A}"/>
          </ac:spMkLst>
        </pc:spChg>
      </pc:sldChg>
      <pc:sldChg chg="addSp delSp modSp del mod">
        <pc:chgData name="Ning Tse" userId="aa046040-31f0-407e-8dbf-9d5447a4eb61" providerId="ADAL" clId="{27683C44-8F74-41F7-B7F2-70007823CD19}" dt="2022-10-21T20:45:32.901" v="467" actId="47"/>
        <pc:sldMkLst>
          <pc:docMk/>
          <pc:sldMk cId="0" sldId="315"/>
        </pc:sldMkLst>
        <pc:spChg chg="mod">
          <ac:chgData name="Ning Tse" userId="aa046040-31f0-407e-8dbf-9d5447a4eb61" providerId="ADAL" clId="{27683C44-8F74-41F7-B7F2-70007823CD19}" dt="2022-10-15T16:46:42.821" v="355"/>
          <ac:spMkLst>
            <pc:docMk/>
            <pc:sldMk cId="0" sldId="315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6:45.614" v="358"/>
          <ac:spMkLst>
            <pc:docMk/>
            <pc:sldMk cId="0" sldId="315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6:42.821" v="355"/>
          <ac:spMkLst>
            <pc:docMk/>
            <pc:sldMk cId="0" sldId="315"/>
            <ac:spMk id="4" creationId="{69EBE7F2-50FC-D383-92A0-92BA53CFD72E}"/>
          </ac:spMkLst>
        </pc:spChg>
        <pc:spChg chg="add mod">
          <ac:chgData name="Ning Tse" userId="aa046040-31f0-407e-8dbf-9d5447a4eb61" providerId="ADAL" clId="{27683C44-8F74-41F7-B7F2-70007823CD19}" dt="2022-10-15T16:46:44.433" v="356"/>
          <ac:spMkLst>
            <pc:docMk/>
            <pc:sldMk cId="0" sldId="315"/>
            <ac:spMk id="5" creationId="{E2AE35E7-2E95-4E36-4852-0BA6294435CC}"/>
          </ac:spMkLst>
        </pc:spChg>
      </pc:sldChg>
      <pc:sldChg chg="addSp delSp add del setBg delDesignElem">
        <pc:chgData name="Ning Tse" userId="aa046040-31f0-407e-8dbf-9d5447a4eb61" providerId="ADAL" clId="{27683C44-8F74-41F7-B7F2-70007823CD19}" dt="2022-10-21T20:46:44.915" v="544" actId="47"/>
        <pc:sldMkLst>
          <pc:docMk/>
          <pc:sldMk cId="1783710970" sldId="315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783710970" sldId="315"/>
            <ac:spMk id="77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783710970" sldId="315"/>
            <ac:spMk id="79" creationId="{F98ED85F-DCEE-4B50-802E-71A6E3E12B04}"/>
          </ac:spMkLst>
        </pc:spChg>
      </pc:sldChg>
      <pc:sldChg chg="del">
        <pc:chgData name="Ning Tse" userId="aa046040-31f0-407e-8dbf-9d5447a4eb61" providerId="ADAL" clId="{27683C44-8F74-41F7-B7F2-70007823CD19}" dt="2022-10-21T20:45:32.901" v="467" actId="47"/>
        <pc:sldMkLst>
          <pc:docMk/>
          <pc:sldMk cId="0" sldId="316"/>
        </pc:sldMkLst>
      </pc:sldChg>
      <pc:sldChg chg="addSp delSp modSp add del mod setBg delDesignElem">
        <pc:chgData name="Ning Tse" userId="aa046040-31f0-407e-8dbf-9d5447a4eb61" providerId="ADAL" clId="{27683C44-8F74-41F7-B7F2-70007823CD19}" dt="2022-10-21T20:46:44.320" v="542" actId="47"/>
        <pc:sldMkLst>
          <pc:docMk/>
          <pc:sldMk cId="4029599660" sldId="316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4029599660" sldId="316"/>
            <ac:spMk id="72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4029599660" sldId="316"/>
            <ac:spMk id="74" creationId="{F98ED85F-DCEE-4B50-802E-71A6E3E12B04}"/>
          </ac:spMkLst>
        </pc:spChg>
        <pc:spChg chg="mod">
          <ac:chgData name="Ning Tse" userId="aa046040-31f0-407e-8dbf-9d5447a4eb61" providerId="ADAL" clId="{27683C44-8F74-41F7-B7F2-70007823CD19}" dt="2022-10-21T20:46:22.596" v="512"/>
          <ac:spMkLst>
            <pc:docMk/>
            <pc:sldMk cId="4029599660" sldId="316"/>
            <ac:spMk id="70659" creationId="{72FB42C1-1701-2442-9690-15D2B1B444DB}"/>
          </ac:spMkLst>
        </pc:spChg>
      </pc:sldChg>
      <pc:sldChg chg="addSp delSp modSp add del mod ord">
        <pc:chgData name="Ning Tse" userId="aa046040-31f0-407e-8dbf-9d5447a4eb61" providerId="ADAL" clId="{27683C44-8F74-41F7-B7F2-70007823CD19}" dt="2022-10-22T15:13:43.537" v="2971" actId="47"/>
        <pc:sldMkLst>
          <pc:docMk/>
          <pc:sldMk cId="0" sldId="317"/>
        </pc:sldMkLst>
        <pc:spChg chg="mod">
          <ac:chgData name="Ning Tse" userId="aa046040-31f0-407e-8dbf-9d5447a4eb61" providerId="ADAL" clId="{27683C44-8F74-41F7-B7F2-70007823CD19}" dt="2022-10-15T16:46:54.094" v="360"/>
          <ac:spMkLst>
            <pc:docMk/>
            <pc:sldMk cId="0" sldId="317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6:54.094" v="360"/>
          <ac:spMkLst>
            <pc:docMk/>
            <pc:sldMk cId="0" sldId="317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6:54.094" v="360"/>
          <ac:spMkLst>
            <pc:docMk/>
            <pc:sldMk cId="0" sldId="317"/>
            <ac:spMk id="4" creationId="{3331EA4B-D1A3-8C3D-F3E4-CDB00468322C}"/>
          </ac:spMkLst>
        </pc:spChg>
        <pc:spChg chg="add mod">
          <ac:chgData name="Ning Tse" userId="aa046040-31f0-407e-8dbf-9d5447a4eb61" providerId="ADAL" clId="{27683C44-8F74-41F7-B7F2-70007823CD19}" dt="2022-10-15T16:46:55.282" v="361"/>
          <ac:spMkLst>
            <pc:docMk/>
            <pc:sldMk cId="0" sldId="317"/>
            <ac:spMk id="5" creationId="{18470A94-0251-062E-F5E9-B59BC3C57090}"/>
          </ac:spMkLst>
        </pc:spChg>
      </pc:sldChg>
      <pc:sldChg chg="add del ord">
        <pc:chgData name="Ning Tse" userId="aa046040-31f0-407e-8dbf-9d5447a4eb61" providerId="ADAL" clId="{27683C44-8F74-41F7-B7F2-70007823CD19}" dt="2022-10-22T15:14:01.146" v="2974" actId="47"/>
        <pc:sldMkLst>
          <pc:docMk/>
          <pc:sldMk cId="0" sldId="318"/>
        </pc:sldMkLst>
      </pc:sldChg>
      <pc:sldChg chg="add del ord">
        <pc:chgData name="Ning Tse" userId="aa046040-31f0-407e-8dbf-9d5447a4eb61" providerId="ADAL" clId="{27683C44-8F74-41F7-B7F2-70007823CD19}" dt="2022-10-22T15:14:02.727" v="2975" actId="47"/>
        <pc:sldMkLst>
          <pc:docMk/>
          <pc:sldMk cId="0" sldId="319"/>
        </pc:sldMkLst>
      </pc:sldChg>
      <pc:sldChg chg="addSp delSp modSp add del mod ord">
        <pc:chgData name="Ning Tse" userId="aa046040-31f0-407e-8dbf-9d5447a4eb61" providerId="ADAL" clId="{27683C44-8F74-41F7-B7F2-70007823CD19}" dt="2022-10-22T15:23:43.639" v="3096" actId="20577"/>
        <pc:sldMkLst>
          <pc:docMk/>
          <pc:sldMk cId="0" sldId="320"/>
        </pc:sldMkLst>
        <pc:spChg chg="mod">
          <ac:chgData name="Ning Tse" userId="aa046040-31f0-407e-8dbf-9d5447a4eb61" providerId="ADAL" clId="{27683C44-8F74-41F7-B7F2-70007823CD19}" dt="2022-10-22T15:21:23.116" v="3059"/>
          <ac:spMkLst>
            <pc:docMk/>
            <pc:sldMk cId="0" sldId="320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7:13.329" v="366"/>
          <ac:spMkLst>
            <pc:docMk/>
            <pc:sldMk cId="0" sldId="320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5:21:14.546" v="3057"/>
          <ac:spMkLst>
            <pc:docMk/>
            <pc:sldMk cId="0" sldId="320"/>
            <ac:spMk id="3" creationId="{5D8CC589-2B23-DCFB-292C-192F1931E95E}"/>
          </ac:spMkLst>
        </pc:spChg>
        <pc:spChg chg="add del mod">
          <ac:chgData name="Ning Tse" userId="aa046040-31f0-407e-8dbf-9d5447a4eb61" providerId="ADAL" clId="{27683C44-8F74-41F7-B7F2-70007823CD19}" dt="2022-10-15T16:47:09.832" v="363"/>
          <ac:spMkLst>
            <pc:docMk/>
            <pc:sldMk cId="0" sldId="320"/>
            <ac:spMk id="4" creationId="{B4C91DF8-440C-4078-D831-34EA80795DCB}"/>
          </ac:spMkLst>
        </pc:spChg>
        <pc:spChg chg="add mod">
          <ac:chgData name="Ning Tse" userId="aa046040-31f0-407e-8dbf-9d5447a4eb61" providerId="ADAL" clId="{27683C44-8F74-41F7-B7F2-70007823CD19}" dt="2022-10-22T15:23:43.639" v="3096" actId="20577"/>
          <ac:spMkLst>
            <pc:docMk/>
            <pc:sldMk cId="0" sldId="320"/>
            <ac:spMk id="4" creationId="{BB2C9486-F673-B493-AB91-32A128C99B7D}"/>
          </ac:spMkLst>
        </pc:spChg>
        <pc:spChg chg="add del mod">
          <ac:chgData name="Ning Tse" userId="aa046040-31f0-407e-8dbf-9d5447a4eb61" providerId="ADAL" clId="{27683C44-8F74-41F7-B7F2-70007823CD19}" dt="2022-10-22T15:21:14.546" v="3057"/>
          <ac:spMkLst>
            <pc:docMk/>
            <pc:sldMk cId="0" sldId="320"/>
            <ac:spMk id="5" creationId="{DCCF3223-C150-0ACC-7AD8-88C4E78F289F}"/>
          </ac:spMkLst>
        </pc:spChg>
        <pc:spChg chg="add del mod">
          <ac:chgData name="Ning Tse" userId="aa046040-31f0-407e-8dbf-9d5447a4eb61" providerId="ADAL" clId="{27683C44-8F74-41F7-B7F2-70007823CD19}" dt="2022-10-22T15:21:23.116" v="3059"/>
          <ac:spMkLst>
            <pc:docMk/>
            <pc:sldMk cId="0" sldId="320"/>
            <ac:spMk id="6" creationId="{433E9CAA-CC4B-4F11-6A37-F0C017491A99}"/>
          </ac:spMkLst>
        </pc:spChg>
        <pc:spChg chg="add del mod">
          <ac:chgData name="Ning Tse" userId="aa046040-31f0-407e-8dbf-9d5447a4eb61" providerId="ADAL" clId="{27683C44-8F74-41F7-B7F2-70007823CD19}" dt="2022-10-22T15:21:23.116" v="3059"/>
          <ac:spMkLst>
            <pc:docMk/>
            <pc:sldMk cId="0" sldId="320"/>
            <ac:spMk id="7" creationId="{5721B381-8171-4CD8-BF9B-C769C736B415}"/>
          </ac:spMkLst>
        </pc:spChg>
      </pc:sldChg>
      <pc:sldChg chg="addSp modSp add del mod ord">
        <pc:chgData name="Ning Tse" userId="aa046040-31f0-407e-8dbf-9d5447a4eb61" providerId="ADAL" clId="{27683C44-8F74-41F7-B7F2-70007823CD19}" dt="2022-10-22T15:27:56.448" v="3147" actId="6549"/>
        <pc:sldMkLst>
          <pc:docMk/>
          <pc:sldMk cId="0" sldId="321"/>
        </pc:sldMkLst>
        <pc:spChg chg="mod">
          <ac:chgData name="Ning Tse" userId="aa046040-31f0-407e-8dbf-9d5447a4eb61" providerId="ADAL" clId="{27683C44-8F74-41F7-B7F2-70007823CD19}" dt="2022-10-22T15:27:56.448" v="3147" actId="6549"/>
          <ac:spMkLst>
            <pc:docMk/>
            <pc:sldMk cId="0" sldId="321"/>
            <ac:spMk id="2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22T15:26:48.797" v="3127" actId="120"/>
          <ac:spMkLst>
            <pc:docMk/>
            <pc:sldMk cId="0" sldId="321"/>
            <ac:spMk id="3" creationId="{00000000-0000-0000-0000-000000000000}"/>
          </ac:spMkLst>
        </pc:spChg>
        <pc:spChg chg="add mod">
          <ac:chgData name="Ning Tse" userId="aa046040-31f0-407e-8dbf-9d5447a4eb61" providerId="ADAL" clId="{27683C44-8F74-41F7-B7F2-70007823CD19}" dt="2022-10-22T15:24:53.965" v="3113" actId="1076"/>
          <ac:spMkLst>
            <pc:docMk/>
            <pc:sldMk cId="0" sldId="321"/>
            <ac:spMk id="5" creationId="{8CFAD5A7-5A62-501A-3345-310DA8A2142F}"/>
          </ac:spMkLst>
        </pc:spChg>
      </pc:sldChg>
      <pc:sldChg chg="addSp delSp modSp add del mod ord modClrScheme chgLayout">
        <pc:chgData name="Ning Tse" userId="aa046040-31f0-407e-8dbf-9d5447a4eb61" providerId="ADAL" clId="{27683C44-8F74-41F7-B7F2-70007823CD19}" dt="2022-10-22T15:30:28.025" v="3153" actId="207"/>
        <pc:sldMkLst>
          <pc:docMk/>
          <pc:sldMk cId="0" sldId="322"/>
        </pc:sldMkLst>
        <pc:spChg chg="mod ord">
          <ac:chgData name="Ning Tse" userId="aa046040-31f0-407e-8dbf-9d5447a4eb61" providerId="ADAL" clId="{27683C44-8F74-41F7-B7F2-70007823CD19}" dt="2022-10-22T15:30:28.025" v="3153" actId="207"/>
          <ac:spMkLst>
            <pc:docMk/>
            <pc:sldMk cId="0" sldId="322"/>
            <ac:spMk id="2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22T15:27:08.453" v="3129" actId="207"/>
          <ac:spMkLst>
            <pc:docMk/>
            <pc:sldMk cId="0" sldId="322"/>
            <ac:spMk id="3" creationId="{00000000-0000-0000-0000-000000000000}"/>
          </ac:spMkLst>
        </pc:spChg>
        <pc:spChg chg="add del mod ord">
          <ac:chgData name="Ning Tse" userId="aa046040-31f0-407e-8dbf-9d5447a4eb61" providerId="ADAL" clId="{27683C44-8F74-41F7-B7F2-70007823CD19}" dt="2022-10-22T15:28:18.616" v="3149" actId="478"/>
          <ac:spMkLst>
            <pc:docMk/>
            <pc:sldMk cId="0" sldId="322"/>
            <ac:spMk id="4" creationId="{2DA72873-9609-8A3F-D4EC-B3106D6F42C6}"/>
          </ac:spMkLst>
        </pc:spChg>
      </pc:sldChg>
      <pc:sldChg chg="addSp delSp modSp add del mod ord modClrScheme chgLayout">
        <pc:chgData name="Ning Tse" userId="aa046040-31f0-407e-8dbf-9d5447a4eb61" providerId="ADAL" clId="{27683C44-8F74-41F7-B7F2-70007823CD19}" dt="2022-10-22T15:35:32.142" v="3259" actId="1076"/>
        <pc:sldMkLst>
          <pc:docMk/>
          <pc:sldMk cId="0" sldId="323"/>
        </pc:sldMkLst>
        <pc:spChg chg="del mod">
          <ac:chgData name="Ning Tse" userId="aa046040-31f0-407e-8dbf-9d5447a4eb61" providerId="ADAL" clId="{27683C44-8F74-41F7-B7F2-70007823CD19}" dt="2022-10-22T15:35:29.765" v="3258"/>
          <ac:spMkLst>
            <pc:docMk/>
            <pc:sldMk cId="0" sldId="323"/>
            <ac:spMk id="2" creationId="{00000000-0000-0000-0000-000000000000}"/>
          </ac:spMkLst>
        </pc:spChg>
        <pc:spChg chg="add del mod ord">
          <ac:chgData name="Ning Tse" userId="aa046040-31f0-407e-8dbf-9d5447a4eb61" providerId="ADAL" clId="{27683C44-8F74-41F7-B7F2-70007823CD19}" dt="2022-10-22T15:34:38.158" v="3235" actId="700"/>
          <ac:spMkLst>
            <pc:docMk/>
            <pc:sldMk cId="0" sldId="323"/>
            <ac:spMk id="4" creationId="{0E42D403-F3C4-0188-6DA5-72A2ED4AAE68}"/>
          </ac:spMkLst>
        </pc:spChg>
        <pc:spChg chg="add del mod ord">
          <ac:chgData name="Ning Tse" userId="aa046040-31f0-407e-8dbf-9d5447a4eb61" providerId="ADAL" clId="{27683C44-8F74-41F7-B7F2-70007823CD19}" dt="2022-10-22T15:34:55.185" v="3238"/>
          <ac:spMkLst>
            <pc:docMk/>
            <pc:sldMk cId="0" sldId="323"/>
            <ac:spMk id="5" creationId="{D5CE8ED5-2018-98EB-F5A1-D2F02F2D6880}"/>
          </ac:spMkLst>
        </pc:spChg>
        <pc:spChg chg="add del mod ord">
          <ac:chgData name="Ning Tse" userId="aa046040-31f0-407e-8dbf-9d5447a4eb61" providerId="ADAL" clId="{27683C44-8F74-41F7-B7F2-70007823CD19}" dt="2022-10-22T15:34:55.185" v="3238"/>
          <ac:spMkLst>
            <pc:docMk/>
            <pc:sldMk cId="0" sldId="323"/>
            <ac:spMk id="6" creationId="{4F992B90-1B04-FE27-6736-433437F57841}"/>
          </ac:spMkLst>
        </pc:spChg>
        <pc:spChg chg="add mod">
          <ac:chgData name="Ning Tse" userId="aa046040-31f0-407e-8dbf-9d5447a4eb61" providerId="ADAL" clId="{27683C44-8F74-41F7-B7F2-70007823CD19}" dt="2022-10-22T15:35:26.172" v="3255" actId="6549"/>
          <ac:spMkLst>
            <pc:docMk/>
            <pc:sldMk cId="0" sldId="323"/>
            <ac:spMk id="7" creationId="{2389F148-7297-D31A-F4E2-E5E5688A5319}"/>
          </ac:spMkLst>
        </pc:spChg>
        <pc:spChg chg="add del mod">
          <ac:chgData name="Ning Tse" userId="aa046040-31f0-407e-8dbf-9d5447a4eb61" providerId="ADAL" clId="{27683C44-8F74-41F7-B7F2-70007823CD19}" dt="2022-10-22T15:35:29.765" v="3256" actId="478"/>
          <ac:spMkLst>
            <pc:docMk/>
            <pc:sldMk cId="0" sldId="323"/>
            <ac:spMk id="8" creationId="{A6C93FF8-A694-DA58-7338-4838DB80DC10}"/>
          </ac:spMkLst>
        </pc:spChg>
        <pc:picChg chg="add del mod">
          <ac:chgData name="Ning Tse" userId="aa046040-31f0-407e-8dbf-9d5447a4eb61" providerId="ADAL" clId="{27683C44-8F74-41F7-B7F2-70007823CD19}" dt="2022-10-22T15:35:32.142" v="3259" actId="1076"/>
          <ac:picMkLst>
            <pc:docMk/>
            <pc:sldMk cId="0" sldId="323"/>
            <ac:picMk id="3" creationId="{00000000-0000-0000-0000-000000000000}"/>
          </ac:picMkLst>
        </pc:picChg>
      </pc:sldChg>
      <pc:sldChg chg="addSp delSp modSp add del mod ord">
        <pc:chgData name="Ning Tse" userId="aa046040-31f0-407e-8dbf-9d5447a4eb61" providerId="ADAL" clId="{27683C44-8F74-41F7-B7F2-70007823CD19}" dt="2022-10-22T15:35:47.414" v="3260" actId="47"/>
        <pc:sldMkLst>
          <pc:docMk/>
          <pc:sldMk cId="0" sldId="324"/>
        </pc:sldMkLst>
        <pc:spChg chg="mod">
          <ac:chgData name="Ning Tse" userId="aa046040-31f0-407e-8dbf-9d5447a4eb61" providerId="ADAL" clId="{27683C44-8F74-41F7-B7F2-70007823CD19}" dt="2022-10-15T16:48:02.730" v="386"/>
          <ac:spMkLst>
            <pc:docMk/>
            <pc:sldMk cId="0" sldId="324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8:05.977" v="389"/>
          <ac:spMkLst>
            <pc:docMk/>
            <pc:sldMk cId="0" sldId="324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15T16:48:02.730" v="386"/>
          <ac:spMkLst>
            <pc:docMk/>
            <pc:sldMk cId="0" sldId="324"/>
            <ac:spMk id="4" creationId="{B7E95299-C1E9-57E7-79EC-26F94686CFB4}"/>
          </ac:spMkLst>
        </pc:spChg>
        <pc:spChg chg="add mod">
          <ac:chgData name="Ning Tse" userId="aa046040-31f0-407e-8dbf-9d5447a4eb61" providerId="ADAL" clId="{27683C44-8F74-41F7-B7F2-70007823CD19}" dt="2022-10-15T16:48:04.156" v="387"/>
          <ac:spMkLst>
            <pc:docMk/>
            <pc:sldMk cId="0" sldId="324"/>
            <ac:spMk id="5" creationId="{05035DDD-76AA-9CE7-3537-49B398B7B046}"/>
          </ac:spMkLst>
        </pc:spChg>
      </pc:sldChg>
      <pc:sldChg chg="addSp delSp modSp add del mod ord">
        <pc:chgData name="Ning Tse" userId="aa046040-31f0-407e-8dbf-9d5447a4eb61" providerId="ADAL" clId="{27683C44-8F74-41F7-B7F2-70007823CD19}" dt="2022-10-22T15:40:37.684" v="3360" actId="14861"/>
        <pc:sldMkLst>
          <pc:docMk/>
          <pc:sldMk cId="0" sldId="325"/>
        </pc:sldMkLst>
        <pc:spChg chg="mod">
          <ac:chgData name="Ning Tse" userId="aa046040-31f0-407e-8dbf-9d5447a4eb61" providerId="ADAL" clId="{27683C44-8F74-41F7-B7F2-70007823CD19}" dt="2022-10-22T15:36:34.113" v="3265"/>
          <ac:spMkLst>
            <pc:docMk/>
            <pc:sldMk cId="0" sldId="325"/>
            <ac:spMk id="2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22T15:35:54.727" v="3261" actId="478"/>
          <ac:spMkLst>
            <pc:docMk/>
            <pc:sldMk cId="0" sldId="325"/>
            <ac:spMk id="3" creationId="{00000000-0000-0000-0000-000000000000}"/>
          </ac:spMkLst>
        </pc:spChg>
        <pc:spChg chg="mod topLvl">
          <ac:chgData name="Ning Tse" userId="aa046040-31f0-407e-8dbf-9d5447a4eb61" providerId="ADAL" clId="{27683C44-8F74-41F7-B7F2-70007823CD19}" dt="2022-10-22T15:40:37.684" v="3360" actId="14861"/>
          <ac:spMkLst>
            <pc:docMk/>
            <pc:sldMk cId="0" sldId="325"/>
            <ac:spMk id="4" creationId="{00000000-0000-0000-0000-000000000000}"/>
          </ac:spMkLst>
        </pc:spChg>
        <pc:spChg chg="del mod topLvl">
          <ac:chgData name="Ning Tse" userId="aa046040-31f0-407e-8dbf-9d5447a4eb61" providerId="ADAL" clId="{27683C44-8F74-41F7-B7F2-70007823CD19}" dt="2022-10-22T15:40:12.807" v="3354" actId="478"/>
          <ac:spMkLst>
            <pc:docMk/>
            <pc:sldMk cId="0" sldId="325"/>
            <ac:spMk id="5" creationId="{00000000-0000-0000-0000-000000000000}"/>
          </ac:spMkLst>
        </pc:spChg>
        <pc:spChg chg="del mod topLvl">
          <ac:chgData name="Ning Tse" userId="aa046040-31f0-407e-8dbf-9d5447a4eb61" providerId="ADAL" clId="{27683C44-8F74-41F7-B7F2-70007823CD19}" dt="2022-10-22T15:40:12.807" v="3354" actId="478"/>
          <ac:spMkLst>
            <pc:docMk/>
            <pc:sldMk cId="0" sldId="325"/>
            <ac:spMk id="6" creationId="{00000000-0000-0000-0000-000000000000}"/>
          </ac:spMkLst>
        </pc:spChg>
        <pc:spChg chg="del mod topLvl">
          <ac:chgData name="Ning Tse" userId="aa046040-31f0-407e-8dbf-9d5447a4eb61" providerId="ADAL" clId="{27683C44-8F74-41F7-B7F2-70007823CD19}" dt="2022-10-22T15:37:57.830" v="3278"/>
          <ac:spMkLst>
            <pc:docMk/>
            <pc:sldMk cId="0" sldId="325"/>
            <ac:spMk id="7" creationId="{00000000-0000-0000-0000-000000000000}"/>
          </ac:spMkLst>
        </pc:spChg>
        <pc:spChg chg="del mod topLvl">
          <ac:chgData name="Ning Tse" userId="aa046040-31f0-407e-8dbf-9d5447a4eb61" providerId="ADAL" clId="{27683C44-8F74-41F7-B7F2-70007823CD19}" dt="2022-10-22T15:40:12.807" v="3354" actId="478"/>
          <ac:spMkLst>
            <pc:docMk/>
            <pc:sldMk cId="0" sldId="325"/>
            <ac:spMk id="8" creationId="{00000000-0000-0000-0000-000000000000}"/>
          </ac:spMkLst>
        </pc:spChg>
        <pc:spChg chg="del mod topLvl">
          <ac:chgData name="Ning Tse" userId="aa046040-31f0-407e-8dbf-9d5447a4eb61" providerId="ADAL" clId="{27683C44-8F74-41F7-B7F2-70007823CD19}" dt="2022-10-22T15:40:11.014" v="3349"/>
          <ac:spMkLst>
            <pc:docMk/>
            <pc:sldMk cId="0" sldId="325"/>
            <ac:spMk id="9" creationId="{00000000-0000-0000-0000-000000000000}"/>
          </ac:spMkLst>
        </pc:spChg>
        <pc:spChg chg="del mod topLvl">
          <ac:chgData name="Ning Tse" userId="aa046040-31f0-407e-8dbf-9d5447a4eb61" providerId="ADAL" clId="{27683C44-8F74-41F7-B7F2-70007823CD19}" dt="2022-10-22T15:40:11.014" v="3351"/>
          <ac:spMkLst>
            <pc:docMk/>
            <pc:sldMk cId="0" sldId="325"/>
            <ac:spMk id="10" creationId="{00000000-0000-0000-0000-000000000000}"/>
          </ac:spMkLst>
        </pc:spChg>
        <pc:spChg chg="del mod topLvl">
          <ac:chgData name="Ning Tse" userId="aa046040-31f0-407e-8dbf-9d5447a4eb61" providerId="ADAL" clId="{27683C44-8F74-41F7-B7F2-70007823CD19}" dt="2022-10-22T15:40:12.807" v="3354" actId="478"/>
          <ac:spMkLst>
            <pc:docMk/>
            <pc:sldMk cId="0" sldId="325"/>
            <ac:spMk id="11" creationId="{00000000-0000-0000-0000-000000000000}"/>
          </ac:spMkLst>
        </pc:spChg>
        <pc:spChg chg="del mod topLvl">
          <ac:chgData name="Ning Tse" userId="aa046040-31f0-407e-8dbf-9d5447a4eb61" providerId="ADAL" clId="{27683C44-8F74-41F7-B7F2-70007823CD19}" dt="2022-10-22T15:40:11.014" v="3353"/>
          <ac:spMkLst>
            <pc:docMk/>
            <pc:sldMk cId="0" sldId="325"/>
            <ac:spMk id="1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5:36:34.113" v="3265"/>
          <ac:spMkLst>
            <pc:docMk/>
            <pc:sldMk cId="0" sldId="325"/>
            <ac:spMk id="14" creationId="{C9FFA7F2-B2CE-B7E4-0BFE-D38A76D765F5}"/>
          </ac:spMkLst>
        </pc:spChg>
        <pc:spChg chg="add del mod">
          <ac:chgData name="Ning Tse" userId="aa046040-31f0-407e-8dbf-9d5447a4eb61" providerId="ADAL" clId="{27683C44-8F74-41F7-B7F2-70007823CD19}" dt="2022-10-22T15:36:43.773" v="3266" actId="478"/>
          <ac:spMkLst>
            <pc:docMk/>
            <pc:sldMk cId="0" sldId="325"/>
            <ac:spMk id="15" creationId="{D058D366-75E4-64FE-E32B-F7E1A5778B57}"/>
          </ac:spMkLst>
        </pc:spChg>
        <pc:grpChg chg="add del mod">
          <ac:chgData name="Ning Tse" userId="aa046040-31f0-407e-8dbf-9d5447a4eb61" providerId="ADAL" clId="{27683C44-8F74-41F7-B7F2-70007823CD19}" dt="2022-10-22T15:37:31.199" v="3270" actId="165"/>
          <ac:grpSpMkLst>
            <pc:docMk/>
            <pc:sldMk cId="0" sldId="325"/>
            <ac:grpSpMk id="13" creationId="{59033114-2FB2-C103-6C90-663FAB878267}"/>
          </ac:grpSpMkLst>
        </pc:grpChg>
      </pc:sldChg>
      <pc:sldChg chg="addSp delSp modSp add del mod ord">
        <pc:chgData name="Ning Tse" userId="aa046040-31f0-407e-8dbf-9d5447a4eb61" providerId="ADAL" clId="{27683C44-8F74-41F7-B7F2-70007823CD19}" dt="2022-10-22T15:41:19.647" v="3366" actId="14100"/>
        <pc:sldMkLst>
          <pc:docMk/>
          <pc:sldMk cId="0" sldId="326"/>
        </pc:sldMkLst>
        <pc:spChg chg="mod">
          <ac:chgData name="Ning Tse" userId="aa046040-31f0-407e-8dbf-9d5447a4eb61" providerId="ADAL" clId="{27683C44-8F74-41F7-B7F2-70007823CD19}" dt="2022-10-22T15:40:59.890" v="3364"/>
          <ac:spMkLst>
            <pc:docMk/>
            <pc:sldMk cId="0" sldId="326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15T16:48:14.819" v="394"/>
          <ac:spMkLst>
            <pc:docMk/>
            <pc:sldMk cId="0" sldId="326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5:40:53.561" v="3362"/>
          <ac:spMkLst>
            <pc:docMk/>
            <pc:sldMk cId="0" sldId="326"/>
            <ac:spMk id="3" creationId="{0338FE91-5374-E4ED-E320-DC5B9B04FDDA}"/>
          </ac:spMkLst>
        </pc:spChg>
        <pc:spChg chg="add mod">
          <ac:chgData name="Ning Tse" userId="aa046040-31f0-407e-8dbf-9d5447a4eb61" providerId="ADAL" clId="{27683C44-8F74-41F7-B7F2-70007823CD19}" dt="2022-10-22T15:41:19.647" v="3366" actId="14100"/>
          <ac:spMkLst>
            <pc:docMk/>
            <pc:sldMk cId="0" sldId="326"/>
            <ac:spMk id="4" creationId="{03B80570-CB4B-9259-F0C9-932527F9EBCC}"/>
          </ac:spMkLst>
        </pc:spChg>
        <pc:spChg chg="add del mod">
          <ac:chgData name="Ning Tse" userId="aa046040-31f0-407e-8dbf-9d5447a4eb61" providerId="ADAL" clId="{27683C44-8F74-41F7-B7F2-70007823CD19}" dt="2022-10-15T16:48:11.966" v="391"/>
          <ac:spMkLst>
            <pc:docMk/>
            <pc:sldMk cId="0" sldId="326"/>
            <ac:spMk id="4" creationId="{70F15C44-54E3-5E51-2123-D8048D41B45C}"/>
          </ac:spMkLst>
        </pc:spChg>
        <pc:spChg chg="add del mod">
          <ac:chgData name="Ning Tse" userId="aa046040-31f0-407e-8dbf-9d5447a4eb61" providerId="ADAL" clId="{27683C44-8F74-41F7-B7F2-70007823CD19}" dt="2022-10-22T15:40:53.561" v="3362"/>
          <ac:spMkLst>
            <pc:docMk/>
            <pc:sldMk cId="0" sldId="326"/>
            <ac:spMk id="5" creationId="{3511720E-7263-4F8B-311C-1C939F036151}"/>
          </ac:spMkLst>
        </pc:spChg>
        <pc:spChg chg="add del mod">
          <ac:chgData name="Ning Tse" userId="aa046040-31f0-407e-8dbf-9d5447a4eb61" providerId="ADAL" clId="{27683C44-8F74-41F7-B7F2-70007823CD19}" dt="2022-10-22T15:40:59.890" v="3364"/>
          <ac:spMkLst>
            <pc:docMk/>
            <pc:sldMk cId="0" sldId="326"/>
            <ac:spMk id="6" creationId="{92F3DA62-F3A6-0821-50A7-C67B19F1E8DF}"/>
          </ac:spMkLst>
        </pc:spChg>
        <pc:spChg chg="add del mod">
          <ac:chgData name="Ning Tse" userId="aa046040-31f0-407e-8dbf-9d5447a4eb61" providerId="ADAL" clId="{27683C44-8F74-41F7-B7F2-70007823CD19}" dt="2022-10-22T15:40:59.890" v="3364"/>
          <ac:spMkLst>
            <pc:docMk/>
            <pc:sldMk cId="0" sldId="326"/>
            <ac:spMk id="7" creationId="{3731CB78-0FFF-962A-E473-00B08CD138E4}"/>
          </ac:spMkLst>
        </pc:spChg>
      </pc:sldChg>
      <pc:sldChg chg="addSp delSp modSp add del mod ord">
        <pc:chgData name="Ning Tse" userId="aa046040-31f0-407e-8dbf-9d5447a4eb61" providerId="ADAL" clId="{27683C44-8F74-41F7-B7F2-70007823CD19}" dt="2022-10-22T15:43:26.248" v="3390" actId="20577"/>
        <pc:sldMkLst>
          <pc:docMk/>
          <pc:sldMk cId="0" sldId="327"/>
        </pc:sldMkLst>
        <pc:spChg chg="mod">
          <ac:chgData name="Ning Tse" userId="aa046040-31f0-407e-8dbf-9d5447a4eb61" providerId="ADAL" clId="{27683C44-8F74-41F7-B7F2-70007823CD19}" dt="2022-10-22T15:43:26.248" v="3390" actId="20577"/>
          <ac:spMkLst>
            <pc:docMk/>
            <pc:sldMk cId="0" sldId="327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22T15:42:13.718" v="3377"/>
          <ac:spMkLst>
            <pc:docMk/>
            <pc:sldMk cId="0" sldId="327"/>
            <ac:spMk id="4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5:41:37.951" v="3368"/>
          <ac:spMkLst>
            <pc:docMk/>
            <pc:sldMk cId="0" sldId="327"/>
            <ac:spMk id="5" creationId="{35F788D5-D32E-D747-C63E-4471D32F8FE5}"/>
          </ac:spMkLst>
        </pc:spChg>
        <pc:spChg chg="add mod">
          <ac:chgData name="Ning Tse" userId="aa046040-31f0-407e-8dbf-9d5447a4eb61" providerId="ADAL" clId="{27683C44-8F74-41F7-B7F2-70007823CD19}" dt="2022-10-22T15:42:35.545" v="3383" actId="14100"/>
          <ac:spMkLst>
            <pc:docMk/>
            <pc:sldMk cId="0" sldId="327"/>
            <ac:spMk id="6" creationId="{4730F4BB-9A52-806A-7D7A-B26B5E89AD5F}"/>
          </ac:spMkLst>
        </pc:spChg>
        <pc:spChg chg="add del mod">
          <ac:chgData name="Ning Tse" userId="aa046040-31f0-407e-8dbf-9d5447a4eb61" providerId="ADAL" clId="{27683C44-8F74-41F7-B7F2-70007823CD19}" dt="2022-10-22T15:41:52.404" v="3371"/>
          <ac:spMkLst>
            <pc:docMk/>
            <pc:sldMk cId="0" sldId="327"/>
            <ac:spMk id="7" creationId="{70E6A894-D01F-5975-77D6-68834BCEEB0D}"/>
          </ac:spMkLst>
        </pc:spChg>
        <pc:spChg chg="add del mod">
          <ac:chgData name="Ning Tse" userId="aa046040-31f0-407e-8dbf-9d5447a4eb61" providerId="ADAL" clId="{27683C44-8F74-41F7-B7F2-70007823CD19}" dt="2022-10-22T15:41:52.404" v="3371"/>
          <ac:spMkLst>
            <pc:docMk/>
            <pc:sldMk cId="0" sldId="327"/>
            <ac:spMk id="8" creationId="{96F774FD-86E5-6189-75BC-4FD5B59F89B9}"/>
          </ac:spMkLst>
        </pc:spChg>
        <pc:picChg chg="mod">
          <ac:chgData name="Ning Tse" userId="aa046040-31f0-407e-8dbf-9d5447a4eb61" providerId="ADAL" clId="{27683C44-8F74-41F7-B7F2-70007823CD19}" dt="2022-10-22T15:42:42.543" v="3384" actId="1076"/>
          <ac:picMkLst>
            <pc:docMk/>
            <pc:sldMk cId="0" sldId="327"/>
            <ac:picMk id="3" creationId="{00000000-0000-0000-0000-000000000000}"/>
          </ac:picMkLst>
        </pc:picChg>
      </pc:sldChg>
      <pc:sldChg chg="delSp add del mod ord">
        <pc:chgData name="Ning Tse" userId="aa046040-31f0-407e-8dbf-9d5447a4eb61" providerId="ADAL" clId="{27683C44-8F74-41F7-B7F2-70007823CD19}" dt="2022-10-22T15:44:30.683" v="3405" actId="47"/>
        <pc:sldMkLst>
          <pc:docMk/>
          <pc:sldMk cId="0" sldId="328"/>
        </pc:sldMkLst>
        <pc:picChg chg="del">
          <ac:chgData name="Ning Tse" userId="aa046040-31f0-407e-8dbf-9d5447a4eb61" providerId="ADAL" clId="{27683C44-8F74-41F7-B7F2-70007823CD19}" dt="2022-10-22T15:42:53.599" v="3386" actId="21"/>
          <ac:picMkLst>
            <pc:docMk/>
            <pc:sldMk cId="0" sldId="328"/>
            <ac:picMk id="3" creationId="{00000000-0000-0000-0000-000000000000}"/>
          </ac:picMkLst>
        </pc:picChg>
      </pc:sldChg>
      <pc:sldChg chg="addSp delSp modSp add del mod ord">
        <pc:chgData name="Ning Tse" userId="aa046040-31f0-407e-8dbf-9d5447a4eb61" providerId="ADAL" clId="{27683C44-8F74-41F7-B7F2-70007823CD19}" dt="2022-10-22T15:45:09.247" v="3415" actId="6549"/>
        <pc:sldMkLst>
          <pc:docMk/>
          <pc:sldMk cId="0" sldId="329"/>
        </pc:sldMkLst>
        <pc:spChg chg="mod">
          <ac:chgData name="Ning Tse" userId="aa046040-31f0-407e-8dbf-9d5447a4eb61" providerId="ADAL" clId="{27683C44-8F74-41F7-B7F2-70007823CD19}" dt="2022-10-22T15:44:58.953" v="3412"/>
          <ac:spMkLst>
            <pc:docMk/>
            <pc:sldMk cId="0" sldId="329"/>
            <ac:spMk id="2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22T15:45:09.247" v="3415" actId="6549"/>
          <ac:spMkLst>
            <pc:docMk/>
            <pc:sldMk cId="0" sldId="329"/>
            <ac:spMk id="4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5:44:58.953" v="3412"/>
          <ac:spMkLst>
            <pc:docMk/>
            <pc:sldMk cId="0" sldId="329"/>
            <ac:spMk id="5" creationId="{12E17DEC-8B3F-FC0F-15A7-251595DF3D3E}"/>
          </ac:spMkLst>
        </pc:spChg>
        <pc:spChg chg="add del mod">
          <ac:chgData name="Ning Tse" userId="aa046040-31f0-407e-8dbf-9d5447a4eb61" providerId="ADAL" clId="{27683C44-8F74-41F7-B7F2-70007823CD19}" dt="2022-10-22T15:45:02.246" v="3413" actId="478"/>
          <ac:spMkLst>
            <pc:docMk/>
            <pc:sldMk cId="0" sldId="329"/>
            <ac:spMk id="6" creationId="{17368416-FF9D-A8FB-BCAD-1B363EB3EE35}"/>
          </ac:spMkLst>
        </pc:spChg>
        <pc:picChg chg="mod">
          <ac:chgData name="Ning Tse" userId="aa046040-31f0-407e-8dbf-9d5447a4eb61" providerId="ADAL" clId="{27683C44-8F74-41F7-B7F2-70007823CD19}" dt="2022-10-22T15:45:05.133" v="3414" actId="1076"/>
          <ac:picMkLst>
            <pc:docMk/>
            <pc:sldMk cId="0" sldId="329"/>
            <ac:picMk id="3" creationId="{00000000-0000-0000-0000-000000000000}"/>
          </ac:picMkLst>
        </pc:picChg>
      </pc:sldChg>
      <pc:sldChg chg="addSp delSp modSp add del mod setBg delDesignElem">
        <pc:chgData name="Ning Tse" userId="aa046040-31f0-407e-8dbf-9d5447a4eb61" providerId="ADAL" clId="{27683C44-8F74-41F7-B7F2-70007823CD19}" dt="2022-10-22T15:53:34.411" v="3606" actId="20577"/>
        <pc:sldMkLst>
          <pc:docMk/>
          <pc:sldMk cId="3770838551" sldId="619"/>
        </pc:sldMkLst>
        <pc:spChg chg="mod">
          <ac:chgData name="Ning Tse" userId="aa046040-31f0-407e-8dbf-9d5447a4eb61" providerId="ADAL" clId="{27683C44-8F74-41F7-B7F2-70007823CD19}" dt="2022-10-22T15:45:29.887" v="3417" actId="14100"/>
          <ac:spMkLst>
            <pc:docMk/>
            <pc:sldMk cId="3770838551" sldId="619"/>
            <ac:spMk id="2" creationId="{E8813ED5-DBA7-6742-AD9E-B97B8EB700D4}"/>
          </ac:spMkLst>
        </pc:spChg>
        <pc:spChg chg="mod">
          <ac:chgData name="Ning Tse" userId="aa046040-31f0-407e-8dbf-9d5447a4eb61" providerId="ADAL" clId="{27683C44-8F74-41F7-B7F2-70007823CD19}" dt="2022-10-22T15:53:34.411" v="3606" actId="20577"/>
          <ac:spMkLst>
            <pc:docMk/>
            <pc:sldMk cId="3770838551" sldId="619"/>
            <ac:spMk id="3" creationId="{838AB275-1B12-ED43-A5E8-42711E714A02}"/>
          </ac:spMkLst>
        </pc:spChg>
        <pc:spChg chg="add del">
          <ac:chgData name="Ning Tse" userId="aa046040-31f0-407e-8dbf-9d5447a4eb61" providerId="ADAL" clId="{27683C44-8F74-41F7-B7F2-70007823CD19}" dt="2022-10-22T14:30:09.969" v="2504"/>
          <ac:spMkLst>
            <pc:docMk/>
            <pc:sldMk cId="3770838551" sldId="619"/>
            <ac:spMk id="10" creationId="{23A58148-D452-4F6F-A2FE-EED968DE1970}"/>
          </ac:spMkLst>
        </pc:spChg>
      </pc:sldChg>
      <pc:sldChg chg="modSp add del mod">
        <pc:chgData name="Ning Tse" userId="aa046040-31f0-407e-8dbf-9d5447a4eb61" providerId="ADAL" clId="{27683C44-8F74-41F7-B7F2-70007823CD19}" dt="2022-10-21T20:45:13.402" v="466" actId="20577"/>
        <pc:sldMkLst>
          <pc:docMk/>
          <pc:sldMk cId="2720400945" sldId="621"/>
        </pc:sldMkLst>
        <pc:graphicFrameChg chg="mod modGraphic">
          <ac:chgData name="Ning Tse" userId="aa046040-31f0-407e-8dbf-9d5447a4eb61" providerId="ADAL" clId="{27683C44-8F74-41F7-B7F2-70007823CD19}" dt="2022-10-21T20:45:13.402" v="466" actId="20577"/>
          <ac:graphicFrameMkLst>
            <pc:docMk/>
            <pc:sldMk cId="2720400945" sldId="621"/>
            <ac:graphicFrameMk id="5" creationId="{D02A3C94-1A48-998E-069E-1FBD8CEF656C}"/>
          </ac:graphicFrameMkLst>
        </pc:graphicFrameChg>
      </pc:sldChg>
      <pc:sldChg chg="addSp delSp modSp add del mod setBg delDesignElem">
        <pc:chgData name="Ning Tse" userId="aa046040-31f0-407e-8dbf-9d5447a4eb61" providerId="ADAL" clId="{27683C44-8F74-41F7-B7F2-70007823CD19}" dt="2022-10-21T20:44:13.448" v="401" actId="478"/>
        <pc:sldMkLst>
          <pc:docMk/>
          <pc:sldMk cId="1223139335" sldId="625"/>
        </pc:sldMkLst>
        <pc:spChg chg="add del mod">
          <ac:chgData name="Ning Tse" userId="aa046040-31f0-407e-8dbf-9d5447a4eb61" providerId="ADAL" clId="{27683C44-8F74-41F7-B7F2-70007823CD19}" dt="2022-10-21T20:44:13.448" v="401" actId="478"/>
          <ac:spMkLst>
            <pc:docMk/>
            <pc:sldMk cId="1223139335" sldId="625"/>
            <ac:spMk id="3" creationId="{1D3BD81E-6D60-4FB5-DF55-D477F9BC26DA}"/>
          </ac:spMkLst>
        </pc:spChg>
        <pc:spChg chg="mod">
          <ac:chgData name="Ning Tse" userId="aa046040-31f0-407e-8dbf-9d5447a4eb61" providerId="ADAL" clId="{27683C44-8F74-41F7-B7F2-70007823CD19}" dt="2022-10-21T20:44:07.652" v="400" actId="20577"/>
          <ac:spMkLst>
            <pc:docMk/>
            <pc:sldMk cId="1223139335" sldId="625"/>
            <ac:spMk id="7" creationId="{00000000-0000-0000-0000-000000000000}"/>
          </ac:spMkLst>
        </pc:spChg>
        <pc:spChg chg="add del">
          <ac:chgData name="Ning Tse" userId="aa046040-31f0-407e-8dbf-9d5447a4eb61" providerId="ADAL" clId="{27683C44-8F74-41F7-B7F2-70007823CD19}" dt="2022-10-15T16:33:01.770" v="3"/>
          <ac:spMkLst>
            <pc:docMk/>
            <pc:sldMk cId="1223139335" sldId="625"/>
            <ac:spMk id="20" creationId="{59A309A7-1751-4ABE-A3C1-EEC40366AD89}"/>
          </ac:spMkLst>
        </pc:spChg>
        <pc:spChg chg="add del">
          <ac:chgData name="Ning Tse" userId="aa046040-31f0-407e-8dbf-9d5447a4eb61" providerId="ADAL" clId="{27683C44-8F74-41F7-B7F2-70007823CD19}" dt="2022-10-15T16:33:01.770" v="3"/>
          <ac:spMkLst>
            <pc:docMk/>
            <pc:sldMk cId="1223139335" sldId="625"/>
            <ac:spMk id="22" creationId="{967D8EB6-EAE1-4F9C-B398-83321E287204}"/>
          </ac:spMkLst>
        </pc:spChg>
      </pc:sldChg>
      <pc:sldChg chg="add del">
        <pc:chgData name="Ning Tse" userId="aa046040-31f0-407e-8dbf-9d5447a4eb61" providerId="ADAL" clId="{27683C44-8F74-41F7-B7F2-70007823CD19}" dt="2022-10-21T20:46:41.110" v="530" actId="47"/>
        <pc:sldMkLst>
          <pc:docMk/>
          <pc:sldMk cId="120314753" sldId="627"/>
        </pc:sldMkLst>
      </pc:sldChg>
      <pc:sldChg chg="addSp delSp add del setBg delDesignElem">
        <pc:chgData name="Ning Tse" userId="aa046040-31f0-407e-8dbf-9d5447a4eb61" providerId="ADAL" clId="{27683C44-8F74-41F7-B7F2-70007823CD19}" dt="2022-10-21T20:46:46.584" v="549" actId="47"/>
        <pc:sldMkLst>
          <pc:docMk/>
          <pc:sldMk cId="3658460594" sldId="628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658460594" sldId="628"/>
            <ac:spMk id="74" creationId="{488333BA-AE6E-427A-9B16-A39C8073F4EB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3658460594" sldId="628"/>
            <ac:spMk id="76" creationId="{F98ED85F-DCEE-4B50-802E-71A6E3E12B04}"/>
          </ac:spMkLst>
        </pc:spChg>
      </pc:sldChg>
      <pc:sldChg chg="add del">
        <pc:chgData name="Ning Tse" userId="aa046040-31f0-407e-8dbf-9d5447a4eb61" providerId="ADAL" clId="{27683C44-8F74-41F7-B7F2-70007823CD19}" dt="2022-10-21T20:46:47.324" v="551" actId="47"/>
        <pc:sldMkLst>
          <pc:docMk/>
          <pc:sldMk cId="2782455604" sldId="630"/>
        </pc:sldMkLst>
      </pc:sldChg>
      <pc:sldChg chg="add del">
        <pc:chgData name="Ning Tse" userId="aa046040-31f0-407e-8dbf-9d5447a4eb61" providerId="ADAL" clId="{27683C44-8F74-41F7-B7F2-70007823CD19}" dt="2022-10-21T20:46:48.157" v="552" actId="47"/>
        <pc:sldMkLst>
          <pc:docMk/>
          <pc:sldMk cId="1624853204" sldId="633"/>
        </pc:sldMkLst>
      </pc:sldChg>
      <pc:sldChg chg="add del">
        <pc:chgData name="Ning Tse" userId="aa046040-31f0-407e-8dbf-9d5447a4eb61" providerId="ADAL" clId="{27683C44-8F74-41F7-B7F2-70007823CD19}" dt="2022-10-21T20:46:48.658" v="553" actId="47"/>
        <pc:sldMkLst>
          <pc:docMk/>
          <pc:sldMk cId="3200953840" sldId="635"/>
        </pc:sldMkLst>
      </pc:sldChg>
      <pc:sldChg chg="addSp delSp modSp add del mod setBg delDesignElem">
        <pc:chgData name="Ning Tse" userId="aa046040-31f0-407e-8dbf-9d5447a4eb61" providerId="ADAL" clId="{27683C44-8F74-41F7-B7F2-70007823CD19}" dt="2022-10-22T15:46:47.337" v="3437" actId="20577"/>
        <pc:sldMkLst>
          <pc:docMk/>
          <pc:sldMk cId="3205124072" sldId="643"/>
        </pc:sldMkLst>
        <pc:spChg chg="mod">
          <ac:chgData name="Ning Tse" userId="aa046040-31f0-407e-8dbf-9d5447a4eb61" providerId="ADAL" clId="{27683C44-8F74-41F7-B7F2-70007823CD19}" dt="2022-10-22T15:46:47.337" v="3437" actId="20577"/>
          <ac:spMkLst>
            <pc:docMk/>
            <pc:sldMk cId="3205124072" sldId="643"/>
            <ac:spMk id="2" creationId="{34BA6B54-E99B-AA4A-B7F0-A95C4C9907B6}"/>
          </ac:spMkLst>
        </pc:spChg>
        <pc:cxnChg chg="add del">
          <ac:chgData name="Ning Tse" userId="aa046040-31f0-407e-8dbf-9d5447a4eb61" providerId="ADAL" clId="{27683C44-8F74-41F7-B7F2-70007823CD19}" dt="2022-10-15T16:33:01.770" v="3"/>
          <ac:cxnSpMkLst>
            <pc:docMk/>
            <pc:sldMk cId="3205124072" sldId="643"/>
            <ac:cxnSpMk id="9" creationId="{A7F400EE-A8A5-48AF-B4D6-291B52C6F0B0}"/>
          </ac:cxnSpMkLst>
        </pc:cxnChg>
      </pc:sldChg>
      <pc:sldChg chg="addSp delSp add del setBg delDesignElem">
        <pc:chgData name="Ning Tse" userId="aa046040-31f0-407e-8dbf-9d5447a4eb61" providerId="ADAL" clId="{27683C44-8F74-41F7-B7F2-70007823CD19}" dt="2022-10-21T20:46:22.596" v="512"/>
        <pc:sldMkLst>
          <pc:docMk/>
          <pc:sldMk cId="806768245" sldId="644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806768245" sldId="644"/>
            <ac:spMk id="20" creationId="{59A309A7-1751-4ABE-A3C1-EEC40366AD89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806768245" sldId="644"/>
            <ac:spMk id="22" creationId="{967D8EB6-EAE1-4F9C-B398-83321E287204}"/>
          </ac:spMkLst>
        </pc:spChg>
      </pc:sldChg>
      <pc:sldChg chg="add del">
        <pc:chgData name="Ning Tse" userId="aa046040-31f0-407e-8dbf-9d5447a4eb61" providerId="ADAL" clId="{27683C44-8F74-41F7-B7F2-70007823CD19}" dt="2022-10-21T20:46:34.288" v="515" actId="47"/>
        <pc:sldMkLst>
          <pc:docMk/>
          <pc:sldMk cId="2023227341" sldId="644"/>
        </pc:sldMkLst>
      </pc:sldChg>
      <pc:sldChg chg="add del">
        <pc:chgData name="Ning Tse" userId="aa046040-31f0-407e-8dbf-9d5447a4eb61" providerId="ADAL" clId="{27683C44-8F74-41F7-B7F2-70007823CD19}" dt="2022-10-21T20:46:22.596" v="512"/>
        <pc:sldMkLst>
          <pc:docMk/>
          <pc:sldMk cId="551561017" sldId="645"/>
        </pc:sldMkLst>
      </pc:sldChg>
      <pc:sldChg chg="add del">
        <pc:chgData name="Ning Tse" userId="aa046040-31f0-407e-8dbf-9d5447a4eb61" providerId="ADAL" clId="{27683C44-8F74-41F7-B7F2-70007823CD19}" dt="2022-10-21T20:46:34.934" v="516" actId="47"/>
        <pc:sldMkLst>
          <pc:docMk/>
          <pc:sldMk cId="782144188" sldId="645"/>
        </pc:sldMkLst>
      </pc:sldChg>
      <pc:sldChg chg="addSp delSp add del setBg delDesignElem">
        <pc:chgData name="Ning Tse" userId="aa046040-31f0-407e-8dbf-9d5447a4eb61" providerId="ADAL" clId="{27683C44-8F74-41F7-B7F2-70007823CD19}" dt="2022-10-21T20:46:22.596" v="512"/>
        <pc:sldMkLst>
          <pc:docMk/>
          <pc:sldMk cId="169973163" sldId="646"/>
        </pc:sldMkLst>
        <pc:cxnChg chg="add del">
          <ac:chgData name="Ning Tse" userId="aa046040-31f0-407e-8dbf-9d5447a4eb61" providerId="ADAL" clId="{27683C44-8F74-41F7-B7F2-70007823CD19}" dt="2022-10-21T20:46:22.596" v="512"/>
          <ac:cxnSpMkLst>
            <pc:docMk/>
            <pc:sldMk cId="169973163" sldId="646"/>
            <ac:cxnSpMk id="9" creationId="{A7F400EE-A8A5-48AF-B4D6-291B52C6F0B0}"/>
          </ac:cxnSpMkLst>
        </pc:cxnChg>
      </pc:sldChg>
      <pc:sldChg chg="add del">
        <pc:chgData name="Ning Tse" userId="aa046040-31f0-407e-8dbf-9d5447a4eb61" providerId="ADAL" clId="{27683C44-8F74-41F7-B7F2-70007823CD19}" dt="2022-10-21T20:46:35.569" v="517" actId="47"/>
        <pc:sldMkLst>
          <pc:docMk/>
          <pc:sldMk cId="360801016" sldId="646"/>
        </pc:sldMkLst>
      </pc:sldChg>
      <pc:sldChg chg="addSp delSp modSp add del mod setBg delDesignElem">
        <pc:chgData name="Ning Tse" userId="aa046040-31f0-407e-8dbf-9d5447a4eb61" providerId="ADAL" clId="{27683C44-8F74-41F7-B7F2-70007823CD19}" dt="2022-10-21T20:46:36.633" v="518" actId="47"/>
        <pc:sldMkLst>
          <pc:docMk/>
          <pc:sldMk cId="2511805127" sldId="657"/>
        </pc:sldMkLst>
        <pc:spChg chg="mod">
          <ac:chgData name="Ning Tse" userId="aa046040-31f0-407e-8dbf-9d5447a4eb61" providerId="ADAL" clId="{27683C44-8F74-41F7-B7F2-70007823CD19}" dt="2022-10-21T20:46:22.596" v="512"/>
          <ac:spMkLst>
            <pc:docMk/>
            <pc:sldMk cId="2511805127" sldId="657"/>
            <ac:spMk id="2" creationId="{B92C7515-8430-9149-A68B-6473CB62C44A}"/>
          </ac:spMkLst>
        </pc:spChg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2511805127" sldId="657"/>
            <ac:spMk id="17" creationId="{EBF87945-A001-489F-9D9B-7D9435F0B9CA}"/>
          </ac:spMkLst>
        </pc:spChg>
      </pc:sldChg>
      <pc:sldChg chg="add del">
        <pc:chgData name="Ning Tse" userId="aa046040-31f0-407e-8dbf-9d5447a4eb61" providerId="ADAL" clId="{27683C44-8F74-41F7-B7F2-70007823CD19}" dt="2022-10-21T20:46:37.177" v="519" actId="47"/>
        <pc:sldMkLst>
          <pc:docMk/>
          <pc:sldMk cId="3052390489" sldId="658"/>
        </pc:sldMkLst>
      </pc:sldChg>
      <pc:sldChg chg="add del">
        <pc:chgData name="Ning Tse" userId="aa046040-31f0-407e-8dbf-9d5447a4eb61" providerId="ADAL" clId="{27683C44-8F74-41F7-B7F2-70007823CD19}" dt="2022-10-21T20:46:47.007" v="550" actId="47"/>
        <pc:sldMkLst>
          <pc:docMk/>
          <pc:sldMk cId="3314715600" sldId="659"/>
        </pc:sldMkLst>
      </pc:sldChg>
      <pc:sldChg chg="addSp delSp add del setBg delDesignElem">
        <pc:chgData name="Ning Tse" userId="aa046040-31f0-407e-8dbf-9d5447a4eb61" providerId="ADAL" clId="{27683C44-8F74-41F7-B7F2-70007823CD19}" dt="2022-10-21T20:46:37.751" v="520" actId="47"/>
        <pc:sldMkLst>
          <pc:docMk/>
          <pc:sldMk cId="1924029951" sldId="661"/>
        </pc:sldMkLst>
        <pc:spChg chg="add del">
          <ac:chgData name="Ning Tse" userId="aa046040-31f0-407e-8dbf-9d5447a4eb61" providerId="ADAL" clId="{27683C44-8F74-41F7-B7F2-70007823CD19}" dt="2022-10-21T20:46:22.596" v="512"/>
          <ac:spMkLst>
            <pc:docMk/>
            <pc:sldMk cId="1924029951" sldId="661"/>
            <ac:spMk id="14" creationId="{A4AC5506-6312-4701-8D3C-40187889A947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2T10:49:34.789" v="675" actId="14100"/>
        <pc:sldMkLst>
          <pc:docMk/>
          <pc:sldMk cId="0" sldId="662"/>
        </pc:sldMkLst>
        <pc:spChg chg="mod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2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22T10:49:34.789" v="675" actId="14100"/>
          <ac:spMkLst>
            <pc:docMk/>
            <pc:sldMk cId="0" sldId="662"/>
            <ac:spMk id="5" creationId="{5B98B614-1F53-B1AE-C2FB-AACDC3C856F6}"/>
          </ac:spMkLst>
        </pc:spChg>
        <pc:spChg chg="add del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10" creationId="{1BB867FF-FC45-48F7-8104-F89BE54909F1}"/>
          </ac:spMkLst>
        </pc:spChg>
        <pc:spChg chg="add del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12" creationId="{8BB56887-D0D5-4F0C-9E19-7247EB83C8B7}"/>
          </ac:spMkLst>
        </pc:spChg>
        <pc:spChg chg="add del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14" creationId="{081E4A58-353D-44AE-B2FC-2A74E2E400F7}"/>
          </ac:spMkLst>
        </pc:spChg>
        <pc:spChg chg="add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19" creationId="{827B839B-9ADE-406B-8590-F1CAEDED45A1}"/>
          </ac:spMkLst>
        </pc:spChg>
        <pc:spChg chg="add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21" creationId="{CFE45BF0-46DB-408C-B5F7-7B11716805D4}"/>
          </ac:spMkLst>
        </pc:spChg>
        <pc:spChg chg="add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23" creationId="{2AEBC8F2-97B1-41B4-93F1-2D289E197FBA}"/>
          </ac:spMkLst>
        </pc:spChg>
        <pc:spChg chg="add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25" creationId="{472E3A19-F5D5-48FC-BB9C-48C2F68F598B}"/>
          </ac:spMkLst>
        </pc:spChg>
        <pc:spChg chg="add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27" creationId="{7A62E32F-BB65-43A8-8EB5-92346890E549}"/>
          </ac:spMkLst>
        </pc:spChg>
        <pc:spChg chg="add">
          <ac:chgData name="Ning Tse" userId="aa046040-31f0-407e-8dbf-9d5447a4eb61" providerId="ADAL" clId="{27683C44-8F74-41F7-B7F2-70007823CD19}" dt="2022-10-22T10:49:12.804" v="671" actId="26606"/>
          <ac:spMkLst>
            <pc:docMk/>
            <pc:sldMk cId="0" sldId="662"/>
            <ac:spMk id="29" creationId="{14E91B64-9FCC-451E-AFB4-A827D6329367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2T11:05:30.309" v="968" actId="1076"/>
        <pc:sldMkLst>
          <pc:docMk/>
          <pc:sldMk cId="0" sldId="663"/>
        </pc:sldMkLst>
        <pc:spChg chg="mod">
          <ac:chgData name="Ning Tse" userId="aa046040-31f0-407e-8dbf-9d5447a4eb61" providerId="ADAL" clId="{27683C44-8F74-41F7-B7F2-70007823CD19}" dt="2022-10-22T11:05:06.076" v="958" actId="113"/>
          <ac:spMkLst>
            <pc:docMk/>
            <pc:sldMk cId="0" sldId="663"/>
            <ac:spMk id="2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22T11:04:52.098" v="955" actId="179"/>
          <ac:spMkLst>
            <pc:docMk/>
            <pc:sldMk cId="0" sldId="663"/>
            <ac:spMk id="5" creationId="{D7134D4E-DB19-FAE0-09B4-2C9681532C7B}"/>
          </ac:spMkLst>
        </pc:spChg>
        <pc:spChg chg="add del">
          <ac:chgData name="Ning Tse" userId="aa046040-31f0-407e-8dbf-9d5447a4eb61" providerId="ADAL" clId="{27683C44-8F74-41F7-B7F2-70007823CD19}" dt="2022-10-22T11:05:18.206" v="961" actId="22"/>
          <ac:spMkLst>
            <pc:docMk/>
            <pc:sldMk cId="0" sldId="663"/>
            <ac:spMk id="6" creationId="{78A8DBF5-190F-B277-159B-F6C20A9D7772}"/>
          </ac:spMkLst>
        </pc:spChg>
        <pc:spChg chg="add mod">
          <ac:chgData name="Ning Tse" userId="aa046040-31f0-407e-8dbf-9d5447a4eb61" providerId="ADAL" clId="{27683C44-8F74-41F7-B7F2-70007823CD19}" dt="2022-10-22T11:05:30.309" v="968" actId="1076"/>
          <ac:spMkLst>
            <pc:docMk/>
            <pc:sldMk cId="0" sldId="663"/>
            <ac:spMk id="8" creationId="{62A26990-8958-8448-C37F-F50712496855}"/>
          </ac:spMkLst>
        </pc:spChg>
        <pc:spChg chg="add del">
          <ac:chgData name="Ning Tse" userId="aa046040-31f0-407e-8dbf-9d5447a4eb61" providerId="ADAL" clId="{27683C44-8F74-41F7-B7F2-70007823CD19}" dt="2022-10-22T11:03:59.213" v="929" actId="26606"/>
          <ac:spMkLst>
            <pc:docMk/>
            <pc:sldMk cId="0" sldId="663"/>
            <ac:spMk id="10" creationId="{1BB867FF-FC45-48F7-8104-F89BE54909F1}"/>
          </ac:spMkLst>
        </pc:spChg>
        <pc:spChg chg="add del">
          <ac:chgData name="Ning Tse" userId="aa046040-31f0-407e-8dbf-9d5447a4eb61" providerId="ADAL" clId="{27683C44-8F74-41F7-B7F2-70007823CD19}" dt="2022-10-22T11:03:59.213" v="929" actId="26606"/>
          <ac:spMkLst>
            <pc:docMk/>
            <pc:sldMk cId="0" sldId="663"/>
            <ac:spMk id="12" creationId="{8BB56887-D0D5-4F0C-9E19-7247EB83C8B7}"/>
          </ac:spMkLst>
        </pc:spChg>
        <pc:spChg chg="add del">
          <ac:chgData name="Ning Tse" userId="aa046040-31f0-407e-8dbf-9d5447a4eb61" providerId="ADAL" clId="{27683C44-8F74-41F7-B7F2-70007823CD19}" dt="2022-10-22T11:03:59.213" v="929" actId="26606"/>
          <ac:spMkLst>
            <pc:docMk/>
            <pc:sldMk cId="0" sldId="663"/>
            <ac:spMk id="14" creationId="{081E4A58-353D-44AE-B2FC-2A74E2E400F7}"/>
          </ac:spMkLst>
        </pc:spChg>
        <pc:spChg chg="add">
          <ac:chgData name="Ning Tse" userId="aa046040-31f0-407e-8dbf-9d5447a4eb61" providerId="ADAL" clId="{27683C44-8F74-41F7-B7F2-70007823CD19}" dt="2022-10-22T11:03:59.213" v="929" actId="26606"/>
          <ac:spMkLst>
            <pc:docMk/>
            <pc:sldMk cId="0" sldId="663"/>
            <ac:spMk id="19" creationId="{CEB41C5C-0F34-4DDA-9D7C-5E717F35F60C}"/>
          </ac:spMkLst>
        </pc:spChg>
        <pc:picChg chg="add mod">
          <ac:chgData name="Ning Tse" userId="aa046040-31f0-407e-8dbf-9d5447a4eb61" providerId="ADAL" clId="{27683C44-8F74-41F7-B7F2-70007823CD19}" dt="2022-10-22T11:05:01.621" v="957" actId="14100"/>
          <ac:picMkLst>
            <pc:docMk/>
            <pc:sldMk cId="0" sldId="663"/>
            <ac:picMk id="3" creationId="{E8504304-17F6-9474-7949-7078734B3154}"/>
          </ac:picMkLst>
        </pc:picChg>
        <pc:cxnChg chg="add">
          <ac:chgData name="Ning Tse" userId="aa046040-31f0-407e-8dbf-9d5447a4eb61" providerId="ADAL" clId="{27683C44-8F74-41F7-B7F2-70007823CD19}" dt="2022-10-22T11:03:59.213" v="929" actId="26606"/>
          <ac:cxnSpMkLst>
            <pc:docMk/>
            <pc:sldMk cId="0" sldId="663"/>
            <ac:cxnSpMk id="21" creationId="{57E1E5E6-F385-4E9C-B201-BA5BDE5CAD52}"/>
          </ac:cxnSpMkLst>
        </pc:cxnChg>
      </pc:sldChg>
      <pc:sldChg chg="addSp delSp modSp add del mod">
        <pc:chgData name="Ning Tse" userId="aa046040-31f0-407e-8dbf-9d5447a4eb61" providerId="ADAL" clId="{27683C44-8F74-41F7-B7F2-70007823CD19}" dt="2022-10-22T11:13:14.736" v="1041" actId="47"/>
        <pc:sldMkLst>
          <pc:docMk/>
          <pc:sldMk cId="0" sldId="664"/>
        </pc:sldMkLst>
        <pc:spChg chg="mod">
          <ac:chgData name="Ning Tse" userId="aa046040-31f0-407e-8dbf-9d5447a4eb61" providerId="ADAL" clId="{27683C44-8F74-41F7-B7F2-70007823CD19}" dt="2022-10-22T11:08:47.936" v="985"/>
          <ac:spMkLst>
            <pc:docMk/>
            <pc:sldMk cId="0" sldId="664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1:08:47.936" v="985"/>
          <ac:spMkLst>
            <pc:docMk/>
            <pc:sldMk cId="0" sldId="664"/>
            <ac:spMk id="3" creationId="{79C2FB82-40B4-2FCF-244E-73970664DCF0}"/>
          </ac:spMkLst>
        </pc:spChg>
        <pc:spChg chg="add del mod">
          <ac:chgData name="Ning Tse" userId="aa046040-31f0-407e-8dbf-9d5447a4eb61" providerId="ADAL" clId="{27683C44-8F74-41F7-B7F2-70007823CD19}" dt="2022-10-22T11:08:47.936" v="985"/>
          <ac:spMkLst>
            <pc:docMk/>
            <pc:sldMk cId="0" sldId="664"/>
            <ac:spMk id="4" creationId="{FE7AC35B-C85F-DB65-5D07-E783821CD4E9}"/>
          </ac:spMkLst>
        </pc:spChg>
        <pc:spChg chg="mod">
          <ac:chgData name="Ning Tse" userId="aa046040-31f0-407e-8dbf-9d5447a4eb61" providerId="ADAL" clId="{27683C44-8F74-41F7-B7F2-70007823CD19}" dt="2022-10-22T11:10:28.770" v="1006" actId="20577"/>
          <ac:spMkLst>
            <pc:docMk/>
            <pc:sldMk cId="0" sldId="664"/>
            <ac:spMk id="5" creationId="{B0C2D5C9-50FA-6C0A-6739-D4CE6210ADF7}"/>
          </ac:spMkLst>
        </pc:spChg>
      </pc:sldChg>
      <pc:sldChg chg="addSp delSp modSp add del mod modNotesTx">
        <pc:chgData name="Ning Tse" userId="aa046040-31f0-407e-8dbf-9d5447a4eb61" providerId="ADAL" clId="{27683C44-8F74-41F7-B7F2-70007823CD19}" dt="2022-10-22T12:39:42.695" v="1346" actId="20577"/>
        <pc:sldMkLst>
          <pc:docMk/>
          <pc:sldMk cId="0" sldId="666"/>
        </pc:sldMkLst>
        <pc:spChg chg="mod">
          <ac:chgData name="Ning Tse" userId="aa046040-31f0-407e-8dbf-9d5447a4eb61" providerId="ADAL" clId="{27683C44-8F74-41F7-B7F2-70007823CD19}" dt="2022-10-22T11:15:14.570" v="1068"/>
          <ac:spMkLst>
            <pc:docMk/>
            <pc:sldMk cId="0" sldId="666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1:13:55.936" v="1043"/>
          <ac:spMkLst>
            <pc:docMk/>
            <pc:sldMk cId="0" sldId="666"/>
            <ac:spMk id="3" creationId="{E5B6E6CD-B8B5-1950-517E-81AFACB26202}"/>
          </ac:spMkLst>
        </pc:spChg>
        <pc:spChg chg="add del mod">
          <ac:chgData name="Ning Tse" userId="aa046040-31f0-407e-8dbf-9d5447a4eb61" providerId="ADAL" clId="{27683C44-8F74-41F7-B7F2-70007823CD19}" dt="2022-10-22T11:13:55.936" v="1043"/>
          <ac:spMkLst>
            <pc:docMk/>
            <pc:sldMk cId="0" sldId="666"/>
            <ac:spMk id="4" creationId="{5595310C-615A-E344-3570-F793A2BB384C}"/>
          </ac:spMkLst>
        </pc:spChg>
        <pc:spChg chg="mod">
          <ac:chgData name="Ning Tse" userId="aa046040-31f0-407e-8dbf-9d5447a4eb61" providerId="ADAL" clId="{27683C44-8F74-41F7-B7F2-70007823CD19}" dt="2022-10-22T12:39:08.657" v="1306" actId="207"/>
          <ac:spMkLst>
            <pc:docMk/>
            <pc:sldMk cId="0" sldId="666"/>
            <ac:spMk id="5" creationId="{26D29B1E-D579-D151-E4A1-A0DB00A0E8B1}"/>
          </ac:spMkLst>
        </pc:spChg>
        <pc:spChg chg="add del mod">
          <ac:chgData name="Ning Tse" userId="aa046040-31f0-407e-8dbf-9d5447a4eb61" providerId="ADAL" clId="{27683C44-8F74-41F7-B7F2-70007823CD19}" dt="2022-10-22T11:15:14.570" v="1068"/>
          <ac:spMkLst>
            <pc:docMk/>
            <pc:sldMk cId="0" sldId="666"/>
            <ac:spMk id="6" creationId="{7CE91C2F-37D3-7673-B922-8A3A14186CDD}"/>
          </ac:spMkLst>
        </pc:spChg>
        <pc:spChg chg="add del mod">
          <ac:chgData name="Ning Tse" userId="aa046040-31f0-407e-8dbf-9d5447a4eb61" providerId="ADAL" clId="{27683C44-8F74-41F7-B7F2-70007823CD19}" dt="2022-10-22T11:15:14.570" v="1068"/>
          <ac:spMkLst>
            <pc:docMk/>
            <pc:sldMk cId="0" sldId="666"/>
            <ac:spMk id="7" creationId="{62282D7C-98D8-F45B-2886-390955D4ADCE}"/>
          </ac:spMkLst>
        </pc:spChg>
        <pc:spChg chg="mod">
          <ac:chgData name="Ning Tse" userId="aa046040-31f0-407e-8dbf-9d5447a4eb61" providerId="ADAL" clId="{27683C44-8F74-41F7-B7F2-70007823CD19}" dt="2022-10-22T12:38:33.710" v="1296" actId="1076"/>
          <ac:spMkLst>
            <pc:docMk/>
            <pc:sldMk cId="0" sldId="666"/>
            <ac:spMk id="9" creationId="{DE049D85-1780-6288-8D09-632491E10F26}"/>
          </ac:spMkLst>
        </pc:spChg>
      </pc:sldChg>
      <pc:sldChg chg="addSp delSp modSp add del mod">
        <pc:chgData name="Ning Tse" userId="aa046040-31f0-407e-8dbf-9d5447a4eb61" providerId="ADAL" clId="{27683C44-8F74-41F7-B7F2-70007823CD19}" dt="2022-10-22T12:36:41.226" v="1149" actId="21"/>
        <pc:sldMkLst>
          <pc:docMk/>
          <pc:sldMk cId="0" sldId="667"/>
        </pc:sldMkLst>
        <pc:spChg chg="mod">
          <ac:chgData name="Ning Tse" userId="aa046040-31f0-407e-8dbf-9d5447a4eb61" providerId="ADAL" clId="{27683C44-8F74-41F7-B7F2-70007823CD19}" dt="2022-10-22T12:33:23.864" v="1123" actId="404"/>
          <ac:spMkLst>
            <pc:docMk/>
            <pc:sldMk cId="0" sldId="667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2:31:32.991" v="1104"/>
          <ac:spMkLst>
            <pc:docMk/>
            <pc:sldMk cId="0" sldId="667"/>
            <ac:spMk id="3" creationId="{8B0BFF42-4CA1-9B62-3BAC-1E07A9D164B9}"/>
          </ac:spMkLst>
        </pc:spChg>
        <pc:spChg chg="add del mod">
          <ac:chgData name="Ning Tse" userId="aa046040-31f0-407e-8dbf-9d5447a4eb61" providerId="ADAL" clId="{27683C44-8F74-41F7-B7F2-70007823CD19}" dt="2022-10-22T12:31:32.991" v="1104"/>
          <ac:spMkLst>
            <pc:docMk/>
            <pc:sldMk cId="0" sldId="667"/>
            <ac:spMk id="4" creationId="{A32A6B9D-D0BB-892E-1F43-18EC8084A20F}"/>
          </ac:spMkLst>
        </pc:spChg>
        <pc:spChg chg="mod">
          <ac:chgData name="Ning Tse" userId="aa046040-31f0-407e-8dbf-9d5447a4eb61" providerId="ADAL" clId="{27683C44-8F74-41F7-B7F2-70007823CD19}" dt="2022-10-22T12:36:41.226" v="1149" actId="21"/>
          <ac:spMkLst>
            <pc:docMk/>
            <pc:sldMk cId="0" sldId="667"/>
            <ac:spMk id="16" creationId="{43926CB1-72E3-5B81-BD36-9025BF813144}"/>
          </ac:spMkLst>
        </pc:spChg>
      </pc:sldChg>
      <pc:sldChg chg="addSp delSp modSp add del mod">
        <pc:chgData name="Ning Tse" userId="aa046040-31f0-407e-8dbf-9d5447a4eb61" providerId="ADAL" clId="{27683C44-8F74-41F7-B7F2-70007823CD19}" dt="2022-10-22T12:41:39.437" v="1347" actId="47"/>
        <pc:sldMkLst>
          <pc:docMk/>
          <pc:sldMk cId="0" sldId="668"/>
        </pc:sldMkLst>
        <pc:spChg chg="mod">
          <ac:chgData name="Ning Tse" userId="aa046040-31f0-407e-8dbf-9d5447a4eb61" providerId="ADAL" clId="{27683C44-8F74-41F7-B7F2-70007823CD19}" dt="2022-10-22T12:35:13.524" v="1128"/>
          <ac:spMkLst>
            <pc:docMk/>
            <pc:sldMk cId="0" sldId="668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2:35:13.524" v="1128"/>
          <ac:spMkLst>
            <pc:docMk/>
            <pc:sldMk cId="0" sldId="668"/>
            <ac:spMk id="3" creationId="{DB5E42E7-0990-AEE6-4C56-77C976BA7825}"/>
          </ac:spMkLst>
        </pc:spChg>
        <pc:spChg chg="add del mod">
          <ac:chgData name="Ning Tse" userId="aa046040-31f0-407e-8dbf-9d5447a4eb61" providerId="ADAL" clId="{27683C44-8F74-41F7-B7F2-70007823CD19}" dt="2022-10-22T12:35:13.524" v="1128"/>
          <ac:spMkLst>
            <pc:docMk/>
            <pc:sldMk cId="0" sldId="668"/>
            <ac:spMk id="4" creationId="{8A813518-38CF-22B9-19D8-7EDFBF1F0AF6}"/>
          </ac:spMkLst>
        </pc:spChg>
        <pc:spChg chg="mod">
          <ac:chgData name="Ning Tse" userId="aa046040-31f0-407e-8dbf-9d5447a4eb61" providerId="ADAL" clId="{27683C44-8F74-41F7-B7F2-70007823CD19}" dt="2022-10-22T12:39:15.653" v="1307" actId="21"/>
          <ac:spMkLst>
            <pc:docMk/>
            <pc:sldMk cId="0" sldId="668"/>
            <ac:spMk id="5" creationId="{0A79095B-8F58-1C17-B01E-9DE1EB8A8561}"/>
          </ac:spMkLst>
        </pc:spChg>
      </pc:sldChg>
      <pc:sldChg chg="addSp delSp modSp add del mod ord setBg">
        <pc:chgData name="Ning Tse" userId="aa046040-31f0-407e-8dbf-9d5447a4eb61" providerId="ADAL" clId="{27683C44-8F74-41F7-B7F2-70007823CD19}" dt="2022-10-22T12:57:22.567" v="1574"/>
        <pc:sldMkLst>
          <pc:docMk/>
          <pc:sldMk cId="0" sldId="669"/>
        </pc:sldMkLst>
        <pc:spChg chg="mod">
          <ac:chgData name="Ning Tse" userId="aa046040-31f0-407e-8dbf-9d5447a4eb61" providerId="ADAL" clId="{27683C44-8F74-41F7-B7F2-70007823CD19}" dt="2022-10-22T12:47:03.747" v="1381" actId="26606"/>
          <ac:spMkLst>
            <pc:docMk/>
            <pc:sldMk cId="0" sldId="669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2:42:56.340" v="1354"/>
          <ac:spMkLst>
            <pc:docMk/>
            <pc:sldMk cId="0" sldId="669"/>
            <ac:spMk id="3" creationId="{D1EC9DFF-940F-8AC9-9B52-114333D2C62E}"/>
          </ac:spMkLst>
        </pc:spChg>
        <pc:spChg chg="add del mod">
          <ac:chgData name="Ning Tse" userId="aa046040-31f0-407e-8dbf-9d5447a4eb61" providerId="ADAL" clId="{27683C44-8F74-41F7-B7F2-70007823CD19}" dt="2022-10-22T12:42:56.340" v="1354"/>
          <ac:spMkLst>
            <pc:docMk/>
            <pc:sldMk cId="0" sldId="669"/>
            <ac:spMk id="4" creationId="{E7CE49FD-E280-40AF-7A78-8322B4C86C3A}"/>
          </ac:spMkLst>
        </pc:spChg>
        <pc:spChg chg="del mod">
          <ac:chgData name="Ning Tse" userId="aa046040-31f0-407e-8dbf-9d5447a4eb61" providerId="ADAL" clId="{27683C44-8F74-41F7-B7F2-70007823CD19}" dt="2022-10-22T12:44:43.519" v="1370" actId="26606"/>
          <ac:spMkLst>
            <pc:docMk/>
            <pc:sldMk cId="0" sldId="669"/>
            <ac:spMk id="5" creationId="{CE6807D9-D035-2E90-17BD-1A97CEB20365}"/>
          </ac:spMkLst>
        </pc:spChg>
        <pc:spChg chg="add del">
          <ac:chgData name="Ning Tse" userId="aa046040-31f0-407e-8dbf-9d5447a4eb61" providerId="ADAL" clId="{27683C44-8F74-41F7-B7F2-70007823CD19}" dt="2022-10-22T12:47:03.747" v="1381" actId="26606"/>
          <ac:spMkLst>
            <pc:docMk/>
            <pc:sldMk cId="0" sldId="669"/>
            <ac:spMk id="11" creationId="{BACC6370-2D7E-4714-9D71-7542949D7D5D}"/>
          </ac:spMkLst>
        </pc:spChg>
        <pc:spChg chg="add del">
          <ac:chgData name="Ning Tse" userId="aa046040-31f0-407e-8dbf-9d5447a4eb61" providerId="ADAL" clId="{27683C44-8F74-41F7-B7F2-70007823CD19}" dt="2022-10-22T12:47:03.747" v="1381" actId="26606"/>
          <ac:spMkLst>
            <pc:docMk/>
            <pc:sldMk cId="0" sldId="669"/>
            <ac:spMk id="13" creationId="{F68B3F68-107C-434F-AA38-110D5EA91B85}"/>
          </ac:spMkLst>
        </pc:spChg>
        <pc:spChg chg="add del">
          <ac:chgData name="Ning Tse" userId="aa046040-31f0-407e-8dbf-9d5447a4eb61" providerId="ADAL" clId="{27683C44-8F74-41F7-B7F2-70007823CD19}" dt="2022-10-22T12:47:03.747" v="1381" actId="26606"/>
          <ac:spMkLst>
            <pc:docMk/>
            <pc:sldMk cId="0" sldId="669"/>
            <ac:spMk id="15" creationId="{AAD0DBB9-1A4B-4391-81D4-CB19F9AB918A}"/>
          </ac:spMkLst>
        </pc:spChg>
        <pc:spChg chg="add del">
          <ac:chgData name="Ning Tse" userId="aa046040-31f0-407e-8dbf-9d5447a4eb61" providerId="ADAL" clId="{27683C44-8F74-41F7-B7F2-70007823CD19}" dt="2022-10-22T12:47:03.747" v="1381" actId="26606"/>
          <ac:spMkLst>
            <pc:docMk/>
            <pc:sldMk cId="0" sldId="669"/>
            <ac:spMk id="17" creationId="{063BBA22-50EA-4C4D-BE05-F1CE4E63AA56}"/>
          </ac:spMkLst>
        </pc:spChg>
        <pc:spChg chg="add">
          <ac:chgData name="Ning Tse" userId="aa046040-31f0-407e-8dbf-9d5447a4eb61" providerId="ADAL" clId="{27683C44-8F74-41F7-B7F2-70007823CD19}" dt="2022-10-22T12:47:03.747" v="1381" actId="26606"/>
          <ac:spMkLst>
            <pc:docMk/>
            <pc:sldMk cId="0" sldId="669"/>
            <ac:spMk id="22" creationId="{BACC6370-2D7E-4714-9D71-7542949D7D5D}"/>
          </ac:spMkLst>
        </pc:spChg>
        <pc:spChg chg="add">
          <ac:chgData name="Ning Tse" userId="aa046040-31f0-407e-8dbf-9d5447a4eb61" providerId="ADAL" clId="{27683C44-8F74-41F7-B7F2-70007823CD19}" dt="2022-10-22T12:47:03.747" v="1381" actId="26606"/>
          <ac:spMkLst>
            <pc:docMk/>
            <pc:sldMk cId="0" sldId="669"/>
            <ac:spMk id="24" creationId="{F68B3F68-107C-434F-AA38-110D5EA91B85}"/>
          </ac:spMkLst>
        </pc:spChg>
        <pc:spChg chg="add">
          <ac:chgData name="Ning Tse" userId="aa046040-31f0-407e-8dbf-9d5447a4eb61" providerId="ADAL" clId="{27683C44-8F74-41F7-B7F2-70007823CD19}" dt="2022-10-22T12:47:03.747" v="1381" actId="26606"/>
          <ac:spMkLst>
            <pc:docMk/>
            <pc:sldMk cId="0" sldId="669"/>
            <ac:spMk id="26" creationId="{AAD0DBB9-1A4B-4391-81D4-CB19F9AB918A}"/>
          </ac:spMkLst>
        </pc:spChg>
        <pc:spChg chg="add">
          <ac:chgData name="Ning Tse" userId="aa046040-31f0-407e-8dbf-9d5447a4eb61" providerId="ADAL" clId="{27683C44-8F74-41F7-B7F2-70007823CD19}" dt="2022-10-22T12:47:03.747" v="1381" actId="26606"/>
          <ac:spMkLst>
            <pc:docMk/>
            <pc:sldMk cId="0" sldId="669"/>
            <ac:spMk id="28" creationId="{063BBA22-50EA-4C4D-BE05-F1CE4E63AA56}"/>
          </ac:spMkLst>
        </pc:spChg>
        <pc:graphicFrameChg chg="add mod modGraphic">
          <ac:chgData name="Ning Tse" userId="aa046040-31f0-407e-8dbf-9d5447a4eb61" providerId="ADAL" clId="{27683C44-8F74-41F7-B7F2-70007823CD19}" dt="2022-10-22T12:50:31.806" v="1408" actId="207"/>
          <ac:graphicFrameMkLst>
            <pc:docMk/>
            <pc:sldMk cId="0" sldId="669"/>
            <ac:graphicFrameMk id="7" creationId="{D097E70D-EE67-A4E9-2F1C-8DDA1268A6B2}"/>
          </ac:graphicFrameMkLst>
        </pc:graphicFrameChg>
        <pc:picChg chg="add mod">
          <ac:chgData name="Ning Tse" userId="aa046040-31f0-407e-8dbf-9d5447a4eb61" providerId="ADAL" clId="{27683C44-8F74-41F7-B7F2-70007823CD19}" dt="2022-10-22T12:50:18.414" v="1407" actId="1076"/>
          <ac:picMkLst>
            <pc:docMk/>
            <pc:sldMk cId="0" sldId="669"/>
            <ac:picMk id="1026" creationId="{97292516-369D-49CF-F68C-9A898FFE58C4}"/>
          </ac:picMkLst>
        </pc:picChg>
      </pc:sldChg>
      <pc:sldChg chg="addSp delSp modSp add del mod ord">
        <pc:chgData name="Ning Tse" userId="aa046040-31f0-407e-8dbf-9d5447a4eb61" providerId="ADAL" clId="{27683C44-8F74-41F7-B7F2-70007823CD19}" dt="2022-10-22T12:57:22.567" v="1574"/>
        <pc:sldMkLst>
          <pc:docMk/>
          <pc:sldMk cId="0" sldId="670"/>
        </pc:sldMkLst>
        <pc:spChg chg="mod">
          <ac:chgData name="Ning Tse" userId="aa046040-31f0-407e-8dbf-9d5447a4eb61" providerId="ADAL" clId="{27683C44-8F74-41F7-B7F2-70007823CD19}" dt="2022-10-22T12:43:40.043" v="1358"/>
          <ac:spMkLst>
            <pc:docMk/>
            <pc:sldMk cId="0" sldId="670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2:43:40.043" v="1358"/>
          <ac:spMkLst>
            <pc:docMk/>
            <pc:sldMk cId="0" sldId="670"/>
            <ac:spMk id="3" creationId="{4F25900D-F5AA-042F-8564-0E970EE78347}"/>
          </ac:spMkLst>
        </pc:spChg>
        <pc:spChg chg="add del mod">
          <ac:chgData name="Ning Tse" userId="aa046040-31f0-407e-8dbf-9d5447a4eb61" providerId="ADAL" clId="{27683C44-8F74-41F7-B7F2-70007823CD19}" dt="2022-10-22T12:43:40.043" v="1358"/>
          <ac:spMkLst>
            <pc:docMk/>
            <pc:sldMk cId="0" sldId="670"/>
            <ac:spMk id="4" creationId="{F4D6248B-3D98-2132-E609-C32D31F9F928}"/>
          </ac:spMkLst>
        </pc:spChg>
        <pc:spChg chg="mod">
          <ac:chgData name="Ning Tse" userId="aa046040-31f0-407e-8dbf-9d5447a4eb61" providerId="ADAL" clId="{27683C44-8F74-41F7-B7F2-70007823CD19}" dt="2022-10-22T12:45:52.708" v="1380" actId="404"/>
          <ac:spMkLst>
            <pc:docMk/>
            <pc:sldMk cId="0" sldId="670"/>
            <ac:spMk id="5" creationId="{6F85047A-D05A-4E02-8534-F4EB36E3CFA1}"/>
          </ac:spMkLst>
        </pc:spChg>
      </pc:sldChg>
      <pc:sldChg chg="addSp delSp modSp add del mod ord">
        <pc:chgData name="Ning Tse" userId="aa046040-31f0-407e-8dbf-9d5447a4eb61" providerId="ADAL" clId="{27683C44-8F74-41F7-B7F2-70007823CD19}" dt="2022-10-22T12:57:22.567" v="1574"/>
        <pc:sldMkLst>
          <pc:docMk/>
          <pc:sldMk cId="0" sldId="671"/>
        </pc:sldMkLst>
        <pc:spChg chg="mod">
          <ac:chgData name="Ning Tse" userId="aa046040-31f0-407e-8dbf-9d5447a4eb61" providerId="ADAL" clId="{27683C44-8F74-41F7-B7F2-70007823CD19}" dt="2022-10-22T12:50:45.055" v="1410"/>
          <ac:spMkLst>
            <pc:docMk/>
            <pc:sldMk cId="0" sldId="671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2:50:43.183" v="1409"/>
          <ac:spMkLst>
            <pc:docMk/>
            <pc:sldMk cId="0" sldId="671"/>
            <ac:spMk id="3" creationId="{7CF426E7-646D-28E7-21E3-600D5D36B1CB}"/>
          </ac:spMkLst>
        </pc:spChg>
        <pc:spChg chg="add del mod">
          <ac:chgData name="Ning Tse" userId="aa046040-31f0-407e-8dbf-9d5447a4eb61" providerId="ADAL" clId="{27683C44-8F74-41F7-B7F2-70007823CD19}" dt="2022-10-22T12:50:43.183" v="1409"/>
          <ac:spMkLst>
            <pc:docMk/>
            <pc:sldMk cId="0" sldId="671"/>
            <ac:spMk id="4" creationId="{9C2C3A30-C243-F58C-9C7E-6D26350BDC35}"/>
          </ac:spMkLst>
        </pc:spChg>
        <pc:spChg chg="mod">
          <ac:chgData name="Ning Tse" userId="aa046040-31f0-407e-8dbf-9d5447a4eb61" providerId="ADAL" clId="{27683C44-8F74-41F7-B7F2-70007823CD19}" dt="2022-10-22T12:52:06.644" v="1413" actId="14100"/>
          <ac:spMkLst>
            <pc:docMk/>
            <pc:sldMk cId="0" sldId="671"/>
            <ac:spMk id="5" creationId="{B30EB51E-5FD4-BD15-8974-5441400A08AC}"/>
          </ac:spMkLst>
        </pc:spChg>
        <pc:spChg chg="add del mod">
          <ac:chgData name="Ning Tse" userId="aa046040-31f0-407e-8dbf-9d5447a4eb61" providerId="ADAL" clId="{27683C44-8F74-41F7-B7F2-70007823CD19}" dt="2022-10-22T12:50:45.055" v="1410"/>
          <ac:spMkLst>
            <pc:docMk/>
            <pc:sldMk cId="0" sldId="671"/>
            <ac:spMk id="6" creationId="{99AE5F21-FDBB-04A8-404A-2F16A6868898}"/>
          </ac:spMkLst>
        </pc:spChg>
        <pc:spChg chg="add del mod">
          <ac:chgData name="Ning Tse" userId="aa046040-31f0-407e-8dbf-9d5447a4eb61" providerId="ADAL" clId="{27683C44-8F74-41F7-B7F2-70007823CD19}" dt="2022-10-22T12:50:45.055" v="1410"/>
          <ac:spMkLst>
            <pc:docMk/>
            <pc:sldMk cId="0" sldId="671"/>
            <ac:spMk id="7" creationId="{E2483BD2-51A5-94C3-C77E-F8F92CE73259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2T13:01:37.768" v="1632" actId="6549"/>
        <pc:sldMkLst>
          <pc:docMk/>
          <pc:sldMk cId="0" sldId="672"/>
        </pc:sldMkLst>
        <pc:spChg chg="mod">
          <ac:chgData name="Ning Tse" userId="aa046040-31f0-407e-8dbf-9d5447a4eb61" providerId="ADAL" clId="{27683C44-8F74-41F7-B7F2-70007823CD19}" dt="2022-10-22T12:57:39.884" v="1578" actId="26606"/>
          <ac:spMkLst>
            <pc:docMk/>
            <pc:sldMk cId="0" sldId="672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2:57:37.634" v="1577"/>
          <ac:spMkLst>
            <pc:docMk/>
            <pc:sldMk cId="0" sldId="672"/>
            <ac:spMk id="3" creationId="{85B39581-BC5F-AEDD-C1A0-6A894133BDCB}"/>
          </ac:spMkLst>
        </pc:spChg>
        <pc:spChg chg="add del mod">
          <ac:chgData name="Ning Tse" userId="aa046040-31f0-407e-8dbf-9d5447a4eb61" providerId="ADAL" clId="{27683C44-8F74-41F7-B7F2-70007823CD19}" dt="2022-10-22T12:57:37.634" v="1577"/>
          <ac:spMkLst>
            <pc:docMk/>
            <pc:sldMk cId="0" sldId="672"/>
            <ac:spMk id="4" creationId="{2B8DC733-8725-9990-9821-19CE382832F6}"/>
          </ac:spMkLst>
        </pc:spChg>
        <pc:spChg chg="mod ord">
          <ac:chgData name="Ning Tse" userId="aa046040-31f0-407e-8dbf-9d5447a4eb61" providerId="ADAL" clId="{27683C44-8F74-41F7-B7F2-70007823CD19}" dt="2022-10-22T13:01:37.768" v="1632" actId="6549"/>
          <ac:spMkLst>
            <pc:docMk/>
            <pc:sldMk cId="0" sldId="672"/>
            <ac:spMk id="5" creationId="{E096CEBE-6F41-4672-0831-BDE3B5D96C4D}"/>
          </ac:spMkLst>
        </pc:spChg>
        <pc:spChg chg="add">
          <ac:chgData name="Ning Tse" userId="aa046040-31f0-407e-8dbf-9d5447a4eb61" providerId="ADAL" clId="{27683C44-8F74-41F7-B7F2-70007823CD19}" dt="2022-10-22T12:57:39.884" v="1578" actId="26606"/>
          <ac:spMkLst>
            <pc:docMk/>
            <pc:sldMk cId="0" sldId="672"/>
            <ac:spMk id="7" creationId="{1B15ED52-F352-441B-82BF-E0EA34836D08}"/>
          </ac:spMkLst>
        </pc:spChg>
        <pc:spChg chg="add">
          <ac:chgData name="Ning Tse" userId="aa046040-31f0-407e-8dbf-9d5447a4eb61" providerId="ADAL" clId="{27683C44-8F74-41F7-B7F2-70007823CD19}" dt="2022-10-22T12:57:39.884" v="1578" actId="26606"/>
          <ac:spMkLst>
            <pc:docMk/>
            <pc:sldMk cId="0" sldId="672"/>
            <ac:spMk id="8" creationId="{3B2E3793-BFE6-45A2-9B7B-E18844431C99}"/>
          </ac:spMkLst>
        </pc:spChg>
        <pc:spChg chg="add">
          <ac:chgData name="Ning Tse" userId="aa046040-31f0-407e-8dbf-9d5447a4eb61" providerId="ADAL" clId="{27683C44-8F74-41F7-B7F2-70007823CD19}" dt="2022-10-22T12:57:39.884" v="1578" actId="26606"/>
          <ac:spMkLst>
            <pc:docMk/>
            <pc:sldMk cId="0" sldId="672"/>
            <ac:spMk id="9" creationId="{BC4C4868-CB8F-4AF9-9CDB-8108F2C19B67}"/>
          </ac:spMkLst>
        </pc:spChg>
        <pc:spChg chg="add del">
          <ac:chgData name="Ning Tse" userId="aa046040-31f0-407e-8dbf-9d5447a4eb61" providerId="ADAL" clId="{27683C44-8F74-41F7-B7F2-70007823CD19}" dt="2022-10-22T12:57:37.634" v="1577"/>
          <ac:spMkLst>
            <pc:docMk/>
            <pc:sldMk cId="0" sldId="672"/>
            <ac:spMk id="10" creationId="{1B15ED52-F352-441B-82BF-E0EA34836D08}"/>
          </ac:spMkLst>
        </pc:spChg>
        <pc:spChg chg="add">
          <ac:chgData name="Ning Tse" userId="aa046040-31f0-407e-8dbf-9d5447a4eb61" providerId="ADAL" clId="{27683C44-8F74-41F7-B7F2-70007823CD19}" dt="2022-10-22T12:57:39.884" v="1578" actId="26606"/>
          <ac:spMkLst>
            <pc:docMk/>
            <pc:sldMk cId="0" sldId="672"/>
            <ac:spMk id="11" creationId="{375E0459-6403-40CD-989D-56A4407CA12E}"/>
          </ac:spMkLst>
        </pc:spChg>
        <pc:spChg chg="add del">
          <ac:chgData name="Ning Tse" userId="aa046040-31f0-407e-8dbf-9d5447a4eb61" providerId="ADAL" clId="{27683C44-8F74-41F7-B7F2-70007823CD19}" dt="2022-10-22T12:57:37.634" v="1577"/>
          <ac:spMkLst>
            <pc:docMk/>
            <pc:sldMk cId="0" sldId="672"/>
            <ac:spMk id="12" creationId="{3B2E3793-BFE6-45A2-9B7B-E18844431C99}"/>
          </ac:spMkLst>
        </pc:spChg>
        <pc:spChg chg="add">
          <ac:chgData name="Ning Tse" userId="aa046040-31f0-407e-8dbf-9d5447a4eb61" providerId="ADAL" clId="{27683C44-8F74-41F7-B7F2-70007823CD19}" dt="2022-10-22T12:57:39.884" v="1578" actId="26606"/>
          <ac:spMkLst>
            <pc:docMk/>
            <pc:sldMk cId="0" sldId="672"/>
            <ac:spMk id="13" creationId="{53E5B1A8-3AC9-4BD1-9BBC-78CA94F2D1BA}"/>
          </ac:spMkLst>
        </pc:spChg>
        <pc:spChg chg="add del">
          <ac:chgData name="Ning Tse" userId="aa046040-31f0-407e-8dbf-9d5447a4eb61" providerId="ADAL" clId="{27683C44-8F74-41F7-B7F2-70007823CD19}" dt="2022-10-22T12:57:37.634" v="1577"/>
          <ac:spMkLst>
            <pc:docMk/>
            <pc:sldMk cId="0" sldId="672"/>
            <ac:spMk id="14" creationId="{BC4C4868-CB8F-4AF9-9CDB-8108F2C19B67}"/>
          </ac:spMkLst>
        </pc:spChg>
        <pc:spChg chg="add del">
          <ac:chgData name="Ning Tse" userId="aa046040-31f0-407e-8dbf-9d5447a4eb61" providerId="ADAL" clId="{27683C44-8F74-41F7-B7F2-70007823CD19}" dt="2022-10-22T12:57:37.634" v="1577"/>
          <ac:spMkLst>
            <pc:docMk/>
            <pc:sldMk cId="0" sldId="672"/>
            <ac:spMk id="16" creationId="{375E0459-6403-40CD-989D-56A4407CA12E}"/>
          </ac:spMkLst>
        </pc:spChg>
        <pc:spChg chg="add del">
          <ac:chgData name="Ning Tse" userId="aa046040-31f0-407e-8dbf-9d5447a4eb61" providerId="ADAL" clId="{27683C44-8F74-41F7-B7F2-70007823CD19}" dt="2022-10-22T12:57:37.634" v="1577"/>
          <ac:spMkLst>
            <pc:docMk/>
            <pc:sldMk cId="0" sldId="672"/>
            <ac:spMk id="18" creationId="{53E5B1A8-3AC9-4BD1-9BBC-78CA94F2D1BA}"/>
          </ac:spMkLst>
        </pc:spChg>
      </pc:sldChg>
      <pc:sldChg chg="add del">
        <pc:chgData name="Ning Tse" userId="aa046040-31f0-407e-8dbf-9d5447a4eb61" providerId="ADAL" clId="{27683C44-8F74-41F7-B7F2-70007823CD19}" dt="2022-10-22T13:52:11.327" v="2104" actId="47"/>
        <pc:sldMkLst>
          <pc:docMk/>
          <pc:sldMk cId="0" sldId="674"/>
        </pc:sldMkLst>
      </pc:sldChg>
      <pc:sldChg chg="add del">
        <pc:chgData name="Ning Tse" userId="aa046040-31f0-407e-8dbf-9d5447a4eb61" providerId="ADAL" clId="{27683C44-8F74-41F7-B7F2-70007823CD19}" dt="2022-10-22T13:52:13.131" v="2105" actId="47"/>
        <pc:sldMkLst>
          <pc:docMk/>
          <pc:sldMk cId="0" sldId="675"/>
        </pc:sldMkLst>
      </pc:sldChg>
      <pc:sldChg chg="add del">
        <pc:chgData name="Ning Tse" userId="aa046040-31f0-407e-8dbf-9d5447a4eb61" providerId="ADAL" clId="{27683C44-8F74-41F7-B7F2-70007823CD19}" dt="2022-10-22T13:52:31.563" v="2106" actId="47"/>
        <pc:sldMkLst>
          <pc:docMk/>
          <pc:sldMk cId="0" sldId="676"/>
        </pc:sldMkLst>
      </pc:sldChg>
      <pc:sldChg chg="add del">
        <pc:chgData name="Ning Tse" userId="aa046040-31f0-407e-8dbf-9d5447a4eb61" providerId="ADAL" clId="{27683C44-8F74-41F7-B7F2-70007823CD19}" dt="2022-10-22T13:52:36.770" v="2107" actId="47"/>
        <pc:sldMkLst>
          <pc:docMk/>
          <pc:sldMk cId="0" sldId="677"/>
        </pc:sldMkLst>
      </pc:sldChg>
      <pc:sldChg chg="add del">
        <pc:chgData name="Ning Tse" userId="aa046040-31f0-407e-8dbf-9d5447a4eb61" providerId="ADAL" clId="{27683C44-8F74-41F7-B7F2-70007823CD19}" dt="2022-10-22T13:52:38.011" v="2108" actId="47"/>
        <pc:sldMkLst>
          <pc:docMk/>
          <pc:sldMk cId="0" sldId="678"/>
        </pc:sldMkLst>
      </pc:sldChg>
      <pc:sldChg chg="addSp delSp modSp add del mod">
        <pc:chgData name="Ning Tse" userId="aa046040-31f0-407e-8dbf-9d5447a4eb61" providerId="ADAL" clId="{27683C44-8F74-41F7-B7F2-70007823CD19}" dt="2022-10-22T13:56:56.659" v="2195" actId="6549"/>
        <pc:sldMkLst>
          <pc:docMk/>
          <pc:sldMk cId="0" sldId="679"/>
        </pc:sldMkLst>
        <pc:spChg chg="mod">
          <ac:chgData name="Ning Tse" userId="aa046040-31f0-407e-8dbf-9d5447a4eb61" providerId="ADAL" clId="{27683C44-8F74-41F7-B7F2-70007823CD19}" dt="2022-10-22T13:55:48.891" v="2177" actId="20578"/>
          <ac:spMkLst>
            <pc:docMk/>
            <pc:sldMk cId="0" sldId="679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3:52:58.757" v="2109"/>
          <ac:spMkLst>
            <pc:docMk/>
            <pc:sldMk cId="0" sldId="679"/>
            <ac:spMk id="3" creationId="{6272BC4C-9490-0BC4-F766-AFAA8277D0C0}"/>
          </ac:spMkLst>
        </pc:spChg>
        <pc:spChg chg="mod">
          <ac:chgData name="Ning Tse" userId="aa046040-31f0-407e-8dbf-9d5447a4eb61" providerId="ADAL" clId="{27683C44-8F74-41F7-B7F2-70007823CD19}" dt="2022-10-22T13:56:56.659" v="2195" actId="6549"/>
          <ac:spMkLst>
            <pc:docMk/>
            <pc:sldMk cId="0" sldId="679"/>
            <ac:spMk id="4" creationId="{AAE13ACB-905A-5AF1-7489-6917C4FFD9F8}"/>
          </ac:spMkLst>
        </pc:spChg>
        <pc:spChg chg="add del mod">
          <ac:chgData name="Ning Tse" userId="aa046040-31f0-407e-8dbf-9d5447a4eb61" providerId="ADAL" clId="{27683C44-8F74-41F7-B7F2-70007823CD19}" dt="2022-10-22T13:52:58.757" v="2109"/>
          <ac:spMkLst>
            <pc:docMk/>
            <pc:sldMk cId="0" sldId="679"/>
            <ac:spMk id="5" creationId="{12C27D84-98FE-26D6-F7F4-B9C47B2D9714}"/>
          </ac:spMkLst>
        </pc:spChg>
        <pc:picChg chg="add mod">
          <ac:chgData name="Ning Tse" userId="aa046040-31f0-407e-8dbf-9d5447a4eb61" providerId="ADAL" clId="{27683C44-8F74-41F7-B7F2-70007823CD19}" dt="2022-10-22T13:56:13.447" v="2185" actId="1076"/>
          <ac:picMkLst>
            <pc:docMk/>
            <pc:sldMk cId="0" sldId="679"/>
            <ac:picMk id="6" creationId="{E73B8C6E-141A-B497-5C8A-6BD5E6EAEE6C}"/>
          </ac:picMkLst>
        </pc:picChg>
      </pc:sldChg>
      <pc:sldChg chg="delSp add del mod">
        <pc:chgData name="Ning Tse" userId="aa046040-31f0-407e-8dbf-9d5447a4eb61" providerId="ADAL" clId="{27683C44-8F74-41F7-B7F2-70007823CD19}" dt="2022-10-22T14:06:52.219" v="2245" actId="47"/>
        <pc:sldMkLst>
          <pc:docMk/>
          <pc:sldMk cId="0" sldId="680"/>
        </pc:sldMkLst>
        <pc:picChg chg="del">
          <ac:chgData name="Ning Tse" userId="aa046040-31f0-407e-8dbf-9d5447a4eb61" providerId="ADAL" clId="{27683C44-8F74-41F7-B7F2-70007823CD19}" dt="2022-10-22T13:55:18.496" v="2169" actId="21"/>
          <ac:picMkLst>
            <pc:docMk/>
            <pc:sldMk cId="0" sldId="680"/>
            <ac:picMk id="4" creationId="{00000000-0000-0000-0000-000000000000}"/>
          </ac:picMkLst>
        </pc:picChg>
      </pc:sldChg>
      <pc:sldChg chg="add del">
        <pc:chgData name="Ning Tse" userId="aa046040-31f0-407e-8dbf-9d5447a4eb61" providerId="ADAL" clId="{27683C44-8F74-41F7-B7F2-70007823CD19}" dt="2022-10-22T14:06:52.949" v="2246" actId="47"/>
        <pc:sldMkLst>
          <pc:docMk/>
          <pc:sldMk cId="0" sldId="681"/>
        </pc:sldMkLst>
      </pc:sldChg>
      <pc:sldChg chg="addSp delSp modSp add del mod">
        <pc:chgData name="Ning Tse" userId="aa046040-31f0-407e-8dbf-9d5447a4eb61" providerId="ADAL" clId="{27683C44-8F74-41F7-B7F2-70007823CD19}" dt="2022-10-22T14:09:19.041" v="2291"/>
        <pc:sldMkLst>
          <pc:docMk/>
          <pc:sldMk cId="0" sldId="682"/>
        </pc:sldMkLst>
        <pc:spChg chg="mod">
          <ac:chgData name="Ning Tse" userId="aa046040-31f0-407e-8dbf-9d5447a4eb61" providerId="ADAL" clId="{27683C44-8F74-41F7-B7F2-70007823CD19}" dt="2022-10-22T14:09:14.970" v="2289" actId="20577"/>
          <ac:spMkLst>
            <pc:docMk/>
            <pc:sldMk cId="0" sldId="682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22T14:09:19.041" v="2291"/>
          <ac:spMkLst>
            <pc:docMk/>
            <pc:sldMk cId="0" sldId="682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4:07:05.616" v="2248"/>
          <ac:spMkLst>
            <pc:docMk/>
            <pc:sldMk cId="0" sldId="682"/>
            <ac:spMk id="4" creationId="{6F416820-00C1-8A30-6262-2BB0C32EA560}"/>
          </ac:spMkLst>
        </pc:spChg>
        <pc:spChg chg="add mod">
          <ac:chgData name="Ning Tse" userId="aa046040-31f0-407e-8dbf-9d5447a4eb61" providerId="ADAL" clId="{27683C44-8F74-41F7-B7F2-70007823CD19}" dt="2022-10-22T14:09:04.675" v="2282" actId="20577"/>
          <ac:spMkLst>
            <pc:docMk/>
            <pc:sldMk cId="0" sldId="682"/>
            <ac:spMk id="5" creationId="{FF4F73B7-C229-1103-9D96-87AFE53A629D}"/>
          </ac:spMkLst>
        </pc:spChg>
        <pc:spChg chg="add del mod">
          <ac:chgData name="Ning Tse" userId="aa046040-31f0-407e-8dbf-9d5447a4eb61" providerId="ADAL" clId="{27683C44-8F74-41F7-B7F2-70007823CD19}" dt="2022-10-22T14:07:17.618" v="2251"/>
          <ac:spMkLst>
            <pc:docMk/>
            <pc:sldMk cId="0" sldId="682"/>
            <ac:spMk id="6" creationId="{A0B76C45-0617-6297-4F9B-6558616A2D4E}"/>
          </ac:spMkLst>
        </pc:spChg>
        <pc:spChg chg="add del mod">
          <ac:chgData name="Ning Tse" userId="aa046040-31f0-407e-8dbf-9d5447a4eb61" providerId="ADAL" clId="{27683C44-8F74-41F7-B7F2-70007823CD19}" dt="2022-10-22T14:07:17.618" v="2251"/>
          <ac:spMkLst>
            <pc:docMk/>
            <pc:sldMk cId="0" sldId="682"/>
            <ac:spMk id="7" creationId="{F105A33C-483B-D3AF-746B-30DC359E53EC}"/>
          </ac:spMkLst>
        </pc:spChg>
      </pc:sldChg>
      <pc:sldChg chg="addSp delSp modSp add del mod modNotesTx">
        <pc:chgData name="Ning Tse" userId="aa046040-31f0-407e-8dbf-9d5447a4eb61" providerId="ADAL" clId="{27683C44-8F74-41F7-B7F2-70007823CD19}" dt="2022-10-22T14:16:29.048" v="2399" actId="6549"/>
        <pc:sldMkLst>
          <pc:docMk/>
          <pc:sldMk cId="0" sldId="683"/>
        </pc:sldMkLst>
        <pc:spChg chg="mod">
          <ac:chgData name="Ning Tse" userId="aa046040-31f0-407e-8dbf-9d5447a4eb61" providerId="ADAL" clId="{27683C44-8F74-41F7-B7F2-70007823CD19}" dt="2022-10-22T14:10:26.665" v="2300"/>
          <ac:spMkLst>
            <pc:docMk/>
            <pc:sldMk cId="0" sldId="683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4:09:59.658" v="2298"/>
          <ac:spMkLst>
            <pc:docMk/>
            <pc:sldMk cId="0" sldId="683"/>
            <ac:spMk id="4" creationId="{CBC6AE64-DC79-DC1D-AF97-C47EC5009A7F}"/>
          </ac:spMkLst>
        </pc:spChg>
        <pc:spChg chg="del mod">
          <ac:chgData name="Ning Tse" userId="aa046040-31f0-407e-8dbf-9d5447a4eb61" providerId="ADAL" clId="{27683C44-8F74-41F7-B7F2-70007823CD19}" dt="2022-10-22T14:09:59.658" v="2298"/>
          <ac:spMkLst>
            <pc:docMk/>
            <pc:sldMk cId="0" sldId="683"/>
            <ac:spMk id="5" creationId="{1A9C8BD5-0C87-2622-E183-1B4B407E761B}"/>
          </ac:spMkLst>
        </pc:spChg>
        <pc:spChg chg="add mod">
          <ac:chgData name="Ning Tse" userId="aa046040-31f0-407e-8dbf-9d5447a4eb61" providerId="ADAL" clId="{27683C44-8F74-41F7-B7F2-70007823CD19}" dt="2022-10-22T14:16:04.276" v="2395" actId="403"/>
          <ac:spMkLst>
            <pc:docMk/>
            <pc:sldMk cId="0" sldId="683"/>
            <ac:spMk id="6" creationId="{D072168C-5730-5F17-23EC-E8E9A5AA671B}"/>
          </ac:spMkLst>
        </pc:spChg>
        <pc:spChg chg="add del mod">
          <ac:chgData name="Ning Tse" userId="aa046040-31f0-407e-8dbf-9d5447a4eb61" providerId="ADAL" clId="{27683C44-8F74-41F7-B7F2-70007823CD19}" dt="2022-10-22T14:10:26.665" v="2300"/>
          <ac:spMkLst>
            <pc:docMk/>
            <pc:sldMk cId="0" sldId="683"/>
            <ac:spMk id="7" creationId="{E4CBA72D-6753-33B7-A04B-6815B427152B}"/>
          </ac:spMkLst>
        </pc:spChg>
        <pc:spChg chg="add del mod">
          <ac:chgData name="Ning Tse" userId="aa046040-31f0-407e-8dbf-9d5447a4eb61" providerId="ADAL" clId="{27683C44-8F74-41F7-B7F2-70007823CD19}" dt="2022-10-22T14:10:26.665" v="2300"/>
          <ac:spMkLst>
            <pc:docMk/>
            <pc:sldMk cId="0" sldId="683"/>
            <ac:spMk id="8" creationId="{0ED7EAF6-E966-FCDE-3112-28110B5658AA}"/>
          </ac:spMkLst>
        </pc:spChg>
        <pc:picChg chg="add mod">
          <ac:chgData name="Ning Tse" userId="aa046040-31f0-407e-8dbf-9d5447a4eb61" providerId="ADAL" clId="{27683C44-8F74-41F7-B7F2-70007823CD19}" dt="2022-10-22T14:16:08.446" v="2396" actId="1076"/>
          <ac:picMkLst>
            <pc:docMk/>
            <pc:sldMk cId="0" sldId="683"/>
            <ac:picMk id="3" creationId="{00AC354D-F771-EDB4-404D-367F477A1EFF}"/>
          </ac:picMkLst>
        </pc:picChg>
      </pc:sldChg>
      <pc:sldChg chg="add del">
        <pc:chgData name="Ning Tse" userId="aa046040-31f0-407e-8dbf-9d5447a4eb61" providerId="ADAL" clId="{27683C44-8F74-41F7-B7F2-70007823CD19}" dt="2022-10-22T16:01:18.820" v="3613" actId="47"/>
        <pc:sldMkLst>
          <pc:docMk/>
          <pc:sldMk cId="0" sldId="684"/>
        </pc:sldMkLst>
      </pc:sldChg>
      <pc:sldChg chg="add del">
        <pc:chgData name="Ning Tse" userId="aa046040-31f0-407e-8dbf-9d5447a4eb61" providerId="ADAL" clId="{27683C44-8F74-41F7-B7F2-70007823CD19}" dt="2022-10-22T16:01:18.820" v="3613" actId="47"/>
        <pc:sldMkLst>
          <pc:docMk/>
          <pc:sldMk cId="0" sldId="685"/>
        </pc:sldMkLst>
      </pc:sldChg>
      <pc:sldChg chg="addSp delSp modSp add del mod ord">
        <pc:chgData name="Ning Tse" userId="aa046040-31f0-407e-8dbf-9d5447a4eb61" providerId="ADAL" clId="{27683C44-8F74-41F7-B7F2-70007823CD19}" dt="2022-10-22T14:37:17.792" v="2595" actId="20577"/>
        <pc:sldMkLst>
          <pc:docMk/>
          <pc:sldMk cId="0" sldId="686"/>
        </pc:sldMkLst>
        <pc:spChg chg="mod">
          <ac:chgData name="Ning Tse" userId="aa046040-31f0-407e-8dbf-9d5447a4eb61" providerId="ADAL" clId="{27683C44-8F74-41F7-B7F2-70007823CD19}" dt="2022-10-22T14:31:20.757" v="2513"/>
          <ac:spMkLst>
            <pc:docMk/>
            <pc:sldMk cId="0" sldId="686"/>
            <ac:spMk id="2" creationId="{00000000-0000-0000-0000-000000000000}"/>
          </ac:spMkLst>
        </pc:spChg>
        <pc:spChg chg="del mod">
          <ac:chgData name="Ning Tse" userId="aa046040-31f0-407e-8dbf-9d5447a4eb61" providerId="ADAL" clId="{27683C44-8F74-41F7-B7F2-70007823CD19}" dt="2022-10-22T14:35:36.571" v="2591"/>
          <ac:spMkLst>
            <pc:docMk/>
            <pc:sldMk cId="0" sldId="686"/>
            <ac:spMk id="3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4:30:50.855" v="2506"/>
          <ac:spMkLst>
            <pc:docMk/>
            <pc:sldMk cId="0" sldId="686"/>
            <ac:spMk id="4" creationId="{B719F78A-A9D9-A6E3-6B0A-C5B0CADAFE8D}"/>
          </ac:spMkLst>
        </pc:spChg>
        <pc:spChg chg="add mod">
          <ac:chgData name="Ning Tse" userId="aa046040-31f0-407e-8dbf-9d5447a4eb61" providerId="ADAL" clId="{27683C44-8F74-41F7-B7F2-70007823CD19}" dt="2022-10-22T14:37:17.792" v="2595" actId="20577"/>
          <ac:spMkLst>
            <pc:docMk/>
            <pc:sldMk cId="0" sldId="686"/>
            <ac:spMk id="5" creationId="{5FBCE439-893E-91D4-8950-F7D2002A5FF9}"/>
          </ac:spMkLst>
        </pc:spChg>
        <pc:spChg chg="add del mod">
          <ac:chgData name="Ning Tse" userId="aa046040-31f0-407e-8dbf-9d5447a4eb61" providerId="ADAL" clId="{27683C44-8F74-41F7-B7F2-70007823CD19}" dt="2022-10-22T14:31:20.757" v="2513"/>
          <ac:spMkLst>
            <pc:docMk/>
            <pc:sldMk cId="0" sldId="686"/>
            <ac:spMk id="6" creationId="{305DB7C0-CF83-DECA-084E-6C579D621C97}"/>
          </ac:spMkLst>
        </pc:spChg>
        <pc:spChg chg="add del mod">
          <ac:chgData name="Ning Tse" userId="aa046040-31f0-407e-8dbf-9d5447a4eb61" providerId="ADAL" clId="{27683C44-8F74-41F7-B7F2-70007823CD19}" dt="2022-10-22T14:31:20.757" v="2513"/>
          <ac:spMkLst>
            <pc:docMk/>
            <pc:sldMk cId="0" sldId="686"/>
            <ac:spMk id="7" creationId="{A6150A8E-3652-7BE3-A5C4-22BD66C3866E}"/>
          </ac:spMkLst>
        </pc:spChg>
      </pc:sldChg>
      <pc:sldChg chg="modSp add del mod ord">
        <pc:chgData name="Ning Tse" userId="aa046040-31f0-407e-8dbf-9d5447a4eb61" providerId="ADAL" clId="{27683C44-8F74-41F7-B7F2-70007823CD19}" dt="2022-10-22T15:01:42.075" v="2830" actId="47"/>
        <pc:sldMkLst>
          <pc:docMk/>
          <pc:sldMk cId="0" sldId="687"/>
        </pc:sldMkLst>
        <pc:spChg chg="mod">
          <ac:chgData name="Ning Tse" userId="aa046040-31f0-407e-8dbf-9d5447a4eb61" providerId="ADAL" clId="{27683C44-8F74-41F7-B7F2-70007823CD19}" dt="2022-10-22T14:43:15.924" v="2762" actId="1076"/>
          <ac:spMkLst>
            <pc:docMk/>
            <pc:sldMk cId="0" sldId="687"/>
            <ac:spMk id="3" creationId="{00000000-0000-0000-0000-000000000000}"/>
          </ac:spMkLst>
        </pc:spChg>
      </pc:sldChg>
      <pc:sldChg chg="delSp modSp add del mod ord">
        <pc:chgData name="Ning Tse" userId="aa046040-31f0-407e-8dbf-9d5447a4eb61" providerId="ADAL" clId="{27683C44-8F74-41F7-B7F2-70007823CD19}" dt="2022-10-22T15:00:18.447" v="2815" actId="47"/>
        <pc:sldMkLst>
          <pc:docMk/>
          <pc:sldMk cId="0" sldId="688"/>
        </pc:sldMkLst>
        <pc:picChg chg="del mod">
          <ac:chgData name="Ning Tse" userId="aa046040-31f0-407e-8dbf-9d5447a4eb61" providerId="ADAL" clId="{27683C44-8F74-41F7-B7F2-70007823CD19}" dt="2022-10-22T14:38:10.287" v="2612" actId="21"/>
          <ac:picMkLst>
            <pc:docMk/>
            <pc:sldMk cId="0" sldId="688"/>
            <ac:picMk id="3" creationId="{00000000-0000-0000-0000-000000000000}"/>
          </ac:picMkLst>
        </pc:picChg>
      </pc:sldChg>
      <pc:sldChg chg="addSp delSp modSp add del mod ord">
        <pc:chgData name="Ning Tse" userId="aa046040-31f0-407e-8dbf-9d5447a4eb61" providerId="ADAL" clId="{27683C44-8F74-41F7-B7F2-70007823CD19}" dt="2022-10-22T15:08:09.997" v="2910" actId="15"/>
        <pc:sldMkLst>
          <pc:docMk/>
          <pc:sldMk cId="0" sldId="689"/>
        </pc:sldMkLst>
        <pc:spChg chg="mod">
          <ac:chgData name="Ning Tse" userId="aa046040-31f0-407e-8dbf-9d5447a4eb61" providerId="ADAL" clId="{27683C44-8F74-41F7-B7F2-70007823CD19}" dt="2022-10-22T15:02:54.553" v="2839"/>
          <ac:spMkLst>
            <pc:docMk/>
            <pc:sldMk cId="0" sldId="689"/>
            <ac:spMk id="2" creationId="{00000000-0000-0000-0000-000000000000}"/>
          </ac:spMkLst>
        </pc:spChg>
        <pc:spChg chg="add del mod">
          <ac:chgData name="Ning Tse" userId="aa046040-31f0-407e-8dbf-9d5447a4eb61" providerId="ADAL" clId="{27683C44-8F74-41F7-B7F2-70007823CD19}" dt="2022-10-22T15:02:43.917" v="2833"/>
          <ac:spMkLst>
            <pc:docMk/>
            <pc:sldMk cId="0" sldId="689"/>
            <ac:spMk id="3" creationId="{38F41C2E-C4B5-093D-E8A1-01B50E8C0EC0}"/>
          </ac:spMkLst>
        </pc:spChg>
        <pc:spChg chg="add mod">
          <ac:chgData name="Ning Tse" userId="aa046040-31f0-407e-8dbf-9d5447a4eb61" providerId="ADAL" clId="{27683C44-8F74-41F7-B7F2-70007823CD19}" dt="2022-10-22T15:08:09.997" v="2910" actId="15"/>
          <ac:spMkLst>
            <pc:docMk/>
            <pc:sldMk cId="0" sldId="689"/>
            <ac:spMk id="4" creationId="{574F92AE-57D2-9B3F-C53E-F88151E667F9}"/>
          </ac:spMkLst>
        </pc:spChg>
        <pc:spChg chg="del mod">
          <ac:chgData name="Ning Tse" userId="aa046040-31f0-407e-8dbf-9d5447a4eb61" providerId="ADAL" clId="{27683C44-8F74-41F7-B7F2-70007823CD19}" dt="2022-10-22T15:02:43.917" v="2833"/>
          <ac:spMkLst>
            <pc:docMk/>
            <pc:sldMk cId="0" sldId="689"/>
            <ac:spMk id="5" creationId="{E2AE35E7-2E95-4E36-4852-0BA6294435CC}"/>
          </ac:spMkLst>
        </pc:spChg>
        <pc:spChg chg="add del mod">
          <ac:chgData name="Ning Tse" userId="aa046040-31f0-407e-8dbf-9d5447a4eb61" providerId="ADAL" clId="{27683C44-8F74-41F7-B7F2-70007823CD19}" dt="2022-10-22T15:02:54.553" v="2839"/>
          <ac:spMkLst>
            <pc:docMk/>
            <pc:sldMk cId="0" sldId="689"/>
            <ac:spMk id="6" creationId="{E01E57B7-4093-5484-49AC-7365859040F2}"/>
          </ac:spMkLst>
        </pc:spChg>
        <pc:spChg chg="add del mod">
          <ac:chgData name="Ning Tse" userId="aa046040-31f0-407e-8dbf-9d5447a4eb61" providerId="ADAL" clId="{27683C44-8F74-41F7-B7F2-70007823CD19}" dt="2022-10-22T15:02:54.553" v="2839"/>
          <ac:spMkLst>
            <pc:docMk/>
            <pc:sldMk cId="0" sldId="689"/>
            <ac:spMk id="7" creationId="{BEF22B6E-CF30-932E-A0AC-9085707EEFC0}"/>
          </ac:spMkLst>
        </pc:spChg>
      </pc:sldChg>
      <pc:sldChg chg="add del ord">
        <pc:chgData name="Ning Tse" userId="aa046040-31f0-407e-8dbf-9d5447a4eb61" providerId="ADAL" clId="{27683C44-8F74-41F7-B7F2-70007823CD19}" dt="2022-10-22T15:13:37.858" v="2970" actId="47"/>
        <pc:sldMkLst>
          <pc:docMk/>
          <pc:sldMk cId="0" sldId="690"/>
        </pc:sldMkLst>
      </pc:sldChg>
      <pc:sldChg chg="addSp delSp modSp new mod modClrScheme chgLayout">
        <pc:chgData name="Ning Tse" userId="aa046040-31f0-407e-8dbf-9d5447a4eb61" providerId="ADAL" clId="{27683C44-8F74-41F7-B7F2-70007823CD19}" dt="2022-10-22T14:06:43.820" v="2244" actId="1076"/>
        <pc:sldMkLst>
          <pc:docMk/>
          <pc:sldMk cId="2055370928" sldId="691"/>
        </pc:sldMkLst>
        <pc:spChg chg="del">
          <ac:chgData name="Ning Tse" userId="aa046040-31f0-407e-8dbf-9d5447a4eb61" providerId="ADAL" clId="{27683C44-8F74-41F7-B7F2-70007823CD19}" dt="2022-10-22T14:05:15.224" v="2197" actId="700"/>
          <ac:spMkLst>
            <pc:docMk/>
            <pc:sldMk cId="2055370928" sldId="691"/>
            <ac:spMk id="2" creationId="{E2C62BC2-9C8B-E8FC-3FF3-F33171FFF982}"/>
          </ac:spMkLst>
        </pc:spChg>
        <pc:spChg chg="del">
          <ac:chgData name="Ning Tse" userId="aa046040-31f0-407e-8dbf-9d5447a4eb61" providerId="ADAL" clId="{27683C44-8F74-41F7-B7F2-70007823CD19}" dt="2022-10-22T14:05:15.224" v="2197" actId="700"/>
          <ac:spMkLst>
            <pc:docMk/>
            <pc:sldMk cId="2055370928" sldId="691"/>
            <ac:spMk id="3" creationId="{CC2CD9E5-23AD-82AC-8645-869A4F22A975}"/>
          </ac:spMkLst>
        </pc:spChg>
        <pc:spChg chg="add mod">
          <ac:chgData name="Ning Tse" userId="aa046040-31f0-407e-8dbf-9d5447a4eb61" providerId="ADAL" clId="{27683C44-8F74-41F7-B7F2-70007823CD19}" dt="2022-10-22T14:06:43.820" v="2244" actId="1076"/>
          <ac:spMkLst>
            <pc:docMk/>
            <pc:sldMk cId="2055370928" sldId="691"/>
            <ac:spMk id="5" creationId="{4BE3EC46-017A-6111-0C57-F16546BCF377}"/>
          </ac:spMkLst>
        </pc:spChg>
      </pc:sldChg>
      <pc:sldChg chg="new del">
        <pc:chgData name="Ning Tse" userId="aa046040-31f0-407e-8dbf-9d5447a4eb61" providerId="ADAL" clId="{27683C44-8F74-41F7-B7F2-70007823CD19}" dt="2022-10-22T14:20:21.794" v="2407" actId="47"/>
        <pc:sldMkLst>
          <pc:docMk/>
          <pc:sldMk cId="1958056763" sldId="692"/>
        </pc:sldMkLst>
      </pc:sldChg>
      <pc:sldChg chg="new del">
        <pc:chgData name="Ning Tse" userId="aa046040-31f0-407e-8dbf-9d5447a4eb61" providerId="ADAL" clId="{27683C44-8F74-41F7-B7F2-70007823CD19}" dt="2022-10-22T14:26:50.525" v="2480" actId="47"/>
        <pc:sldMkLst>
          <pc:docMk/>
          <pc:sldMk cId="1913049265" sldId="693"/>
        </pc:sldMkLst>
      </pc:sldChg>
      <pc:sldChg chg="addSp modSp add mod">
        <pc:chgData name="Ning Tse" userId="aa046040-31f0-407e-8dbf-9d5447a4eb61" providerId="ADAL" clId="{27683C44-8F74-41F7-B7F2-70007823CD19}" dt="2022-10-22T16:02:10.661" v="3618" actId="14100"/>
        <pc:sldMkLst>
          <pc:docMk/>
          <pc:sldMk cId="2167536421" sldId="694"/>
        </pc:sldMkLst>
        <pc:spChg chg="add mod">
          <ac:chgData name="Ning Tse" userId="aa046040-31f0-407e-8dbf-9d5447a4eb61" providerId="ADAL" clId="{27683C44-8F74-41F7-B7F2-70007823CD19}" dt="2022-10-22T16:02:10.661" v="3618" actId="14100"/>
          <ac:spMkLst>
            <pc:docMk/>
            <pc:sldMk cId="2167536421" sldId="694"/>
            <ac:spMk id="2" creationId="{E03A2AD0-6086-549A-369D-520058B395D4}"/>
          </ac:spMkLst>
        </pc:spChg>
        <pc:spChg chg="mod">
          <ac:chgData name="Ning Tse" userId="aa046040-31f0-407e-8dbf-9d5447a4eb61" providerId="ADAL" clId="{27683C44-8F74-41F7-B7F2-70007823CD19}" dt="2022-10-22T14:56:57.448" v="2772" actId="1076"/>
          <ac:spMkLst>
            <pc:docMk/>
            <pc:sldMk cId="2167536421" sldId="694"/>
            <ac:spMk id="5" creationId="{4BE3EC46-017A-6111-0C57-F16546BCF377}"/>
          </ac:spMkLst>
        </pc:spChg>
      </pc:sldChg>
      <pc:sldChg chg="addSp delSp modSp add del mod setBg delDesignElem">
        <pc:chgData name="Ning Tse" userId="aa046040-31f0-407e-8dbf-9d5447a4eb61" providerId="ADAL" clId="{27683C44-8F74-41F7-B7F2-70007823CD19}" dt="2022-10-22T19:33:38.243" v="3668" actId="20577"/>
        <pc:sldMkLst>
          <pc:docMk/>
          <pc:sldMk cId="1087229291" sldId="695"/>
        </pc:sldMkLst>
        <pc:spChg chg="mod">
          <ac:chgData name="Ning Tse" userId="aa046040-31f0-407e-8dbf-9d5447a4eb61" providerId="ADAL" clId="{27683C44-8F74-41F7-B7F2-70007823CD19}" dt="2022-10-22T19:33:38.243" v="3668" actId="20577"/>
          <ac:spMkLst>
            <pc:docMk/>
            <pc:sldMk cId="1087229291" sldId="695"/>
            <ac:spMk id="3" creationId="{CF888371-BA4C-D846-8B21-2551C5200AA1}"/>
          </ac:spMkLst>
        </pc:spChg>
        <pc:spChg chg="add del">
          <ac:chgData name="Ning Tse" userId="aa046040-31f0-407e-8dbf-9d5447a4eb61" providerId="ADAL" clId="{27683C44-8F74-41F7-B7F2-70007823CD19}" dt="2022-10-22T14:30:09.969" v="2504"/>
          <ac:spMkLst>
            <pc:docMk/>
            <pc:sldMk cId="1087229291" sldId="695"/>
            <ac:spMk id="8" creationId="{7264F718-7FAC-4056-9FA9-A603EC682FE7}"/>
          </ac:spMkLst>
        </pc:spChg>
        <pc:spChg chg="add del">
          <ac:chgData name="Ning Tse" userId="aa046040-31f0-407e-8dbf-9d5447a4eb61" providerId="ADAL" clId="{27683C44-8F74-41F7-B7F2-70007823CD19}" dt="2022-10-22T14:30:09.969" v="2504"/>
          <ac:spMkLst>
            <pc:docMk/>
            <pc:sldMk cId="1087229291" sldId="695"/>
            <ac:spMk id="10" creationId="{F74639F7-E3C7-4165-A83E-6386A86BA1DA}"/>
          </ac:spMkLst>
        </pc:spChg>
        <pc:spChg chg="add del">
          <ac:chgData name="Ning Tse" userId="aa046040-31f0-407e-8dbf-9d5447a4eb61" providerId="ADAL" clId="{27683C44-8F74-41F7-B7F2-70007823CD19}" dt="2022-10-22T14:30:09.969" v="2504"/>
          <ac:spMkLst>
            <pc:docMk/>
            <pc:sldMk cId="1087229291" sldId="695"/>
            <ac:spMk id="12" creationId="{8B3AF0F1-707A-463E-B5EE-33C63A40CFC9}"/>
          </ac:spMkLst>
        </pc:spChg>
      </pc:sldChg>
      <pc:sldChg chg="modSp add del mod">
        <pc:chgData name="Ning Tse" userId="aa046040-31f0-407e-8dbf-9d5447a4eb61" providerId="ADAL" clId="{27683C44-8F74-41F7-B7F2-70007823CD19}" dt="2022-10-22T15:48:13.708" v="3552" actId="20577"/>
        <pc:sldMkLst>
          <pc:docMk/>
          <pc:sldMk cId="1215374676" sldId="702"/>
        </pc:sldMkLst>
        <pc:graphicFrameChg chg="mod modGraphic">
          <ac:chgData name="Ning Tse" userId="aa046040-31f0-407e-8dbf-9d5447a4eb61" providerId="ADAL" clId="{27683C44-8F74-41F7-B7F2-70007823CD19}" dt="2022-10-22T15:48:13.708" v="3552" actId="20577"/>
          <ac:graphicFrameMkLst>
            <pc:docMk/>
            <pc:sldMk cId="1215374676" sldId="702"/>
            <ac:graphicFrameMk id="5" creationId="{94A05FC1-601B-437F-9EE0-A23B35C7B234}"/>
          </ac:graphicFrameMkLst>
        </pc:graphicFrameChg>
      </pc:sldChg>
      <pc:sldChg chg="addSp delSp modSp new mod">
        <pc:chgData name="Ning Tse" userId="aa046040-31f0-407e-8dbf-9d5447a4eb61" providerId="ADAL" clId="{27683C44-8F74-41F7-B7F2-70007823CD19}" dt="2022-10-22T15:16:56.410" v="3055" actId="1076"/>
        <pc:sldMkLst>
          <pc:docMk/>
          <pc:sldMk cId="3614788138" sldId="703"/>
        </pc:sldMkLst>
        <pc:spChg chg="mod">
          <ac:chgData name="Ning Tse" userId="aa046040-31f0-407e-8dbf-9d5447a4eb61" providerId="ADAL" clId="{27683C44-8F74-41F7-B7F2-70007823CD19}" dt="2022-10-22T15:16:47.170" v="3052" actId="20577"/>
          <ac:spMkLst>
            <pc:docMk/>
            <pc:sldMk cId="3614788138" sldId="703"/>
            <ac:spMk id="2" creationId="{C07589DE-1154-FA0D-B03A-511B86062784}"/>
          </ac:spMkLst>
        </pc:spChg>
        <pc:spChg chg="mod">
          <ac:chgData name="Ning Tse" userId="aa046040-31f0-407e-8dbf-9d5447a4eb61" providerId="ADAL" clId="{27683C44-8F74-41F7-B7F2-70007823CD19}" dt="2022-10-22T14:39:09.406" v="2645" actId="20577"/>
          <ac:spMkLst>
            <pc:docMk/>
            <pc:sldMk cId="3614788138" sldId="703"/>
            <ac:spMk id="3" creationId="{5CDFD539-598D-4961-4BD3-9AB989FDCB70}"/>
          </ac:spMkLst>
        </pc:spChg>
        <pc:spChg chg="add del mod">
          <ac:chgData name="Ning Tse" userId="aa046040-31f0-407e-8dbf-9d5447a4eb61" providerId="ADAL" clId="{27683C44-8F74-41F7-B7F2-70007823CD19}" dt="2022-10-22T14:37:57.109" v="2609"/>
          <ac:spMkLst>
            <pc:docMk/>
            <pc:sldMk cId="3614788138" sldId="703"/>
            <ac:spMk id="4" creationId="{B0048118-4F9B-1AA5-C56E-5C6CD5B7BDE5}"/>
          </ac:spMkLst>
        </pc:spChg>
        <pc:spChg chg="add del mod">
          <ac:chgData name="Ning Tse" userId="aa046040-31f0-407e-8dbf-9d5447a4eb61" providerId="ADAL" clId="{27683C44-8F74-41F7-B7F2-70007823CD19}" dt="2022-10-22T14:37:57.109" v="2609"/>
          <ac:spMkLst>
            <pc:docMk/>
            <pc:sldMk cId="3614788138" sldId="703"/>
            <ac:spMk id="5" creationId="{7B42BCC7-1F3C-66B8-CAEF-6C84CDC702B9}"/>
          </ac:spMkLst>
        </pc:spChg>
        <pc:picChg chg="add del mod">
          <ac:chgData name="Ning Tse" userId="aa046040-31f0-407e-8dbf-9d5447a4eb61" providerId="ADAL" clId="{27683C44-8F74-41F7-B7F2-70007823CD19}" dt="2022-10-22T15:16:56.410" v="3055" actId="1076"/>
          <ac:picMkLst>
            <pc:docMk/>
            <pc:sldMk cId="3614788138" sldId="703"/>
            <ac:picMk id="6" creationId="{F3CC874C-B8E1-AFA8-269B-0EB466B77649}"/>
          </ac:picMkLst>
        </pc:picChg>
      </pc:sldChg>
      <pc:sldChg chg="addSp delSp modSp new mod modClrScheme chgLayout">
        <pc:chgData name="Ning Tse" userId="aa046040-31f0-407e-8dbf-9d5447a4eb61" providerId="ADAL" clId="{27683C44-8F74-41F7-B7F2-70007823CD19}" dt="2022-10-22T14:59:56.728" v="2814" actId="208"/>
        <pc:sldMkLst>
          <pc:docMk/>
          <pc:sldMk cId="1104938635" sldId="704"/>
        </pc:sldMkLst>
        <pc:spChg chg="del">
          <ac:chgData name="Ning Tse" userId="aa046040-31f0-407e-8dbf-9d5447a4eb61" providerId="ADAL" clId="{27683C44-8F74-41F7-B7F2-70007823CD19}" dt="2022-10-22T14:42:14.588" v="2761" actId="700"/>
          <ac:spMkLst>
            <pc:docMk/>
            <pc:sldMk cId="1104938635" sldId="704"/>
            <ac:spMk id="2" creationId="{5EFECCCE-699D-2668-0D29-02DFB018C55E}"/>
          </ac:spMkLst>
        </pc:spChg>
        <pc:spChg chg="del">
          <ac:chgData name="Ning Tse" userId="aa046040-31f0-407e-8dbf-9d5447a4eb61" providerId="ADAL" clId="{27683C44-8F74-41F7-B7F2-70007823CD19}" dt="2022-10-22T14:42:14.588" v="2761" actId="700"/>
          <ac:spMkLst>
            <pc:docMk/>
            <pc:sldMk cId="1104938635" sldId="704"/>
            <ac:spMk id="3" creationId="{8377E997-7CE9-E504-0CBF-5FFF4F459947}"/>
          </ac:spMkLst>
        </pc:spChg>
        <pc:spChg chg="add mod">
          <ac:chgData name="Ning Tse" userId="aa046040-31f0-407e-8dbf-9d5447a4eb61" providerId="ADAL" clId="{27683C44-8F74-41F7-B7F2-70007823CD19}" dt="2022-10-22T14:59:26.250" v="2811" actId="14100"/>
          <ac:spMkLst>
            <pc:docMk/>
            <pc:sldMk cId="1104938635" sldId="704"/>
            <ac:spMk id="4" creationId="{177195AF-61BF-3D74-2EF7-4DD9F2467307}"/>
          </ac:spMkLst>
        </pc:spChg>
        <pc:spChg chg="add mod">
          <ac:chgData name="Ning Tse" userId="aa046040-31f0-407e-8dbf-9d5447a4eb61" providerId="ADAL" clId="{27683C44-8F74-41F7-B7F2-70007823CD19}" dt="2022-10-22T14:59:56.728" v="2814" actId="208"/>
          <ac:spMkLst>
            <pc:docMk/>
            <pc:sldMk cId="1104938635" sldId="704"/>
            <ac:spMk id="5" creationId="{5A22C3F2-D671-4350-F461-10E4E55E6695}"/>
          </ac:spMkLst>
        </pc:spChg>
      </pc:sldChg>
      <pc:sldChg chg="addSp delSp modSp new mod">
        <pc:chgData name="Ning Tse" userId="aa046040-31f0-407e-8dbf-9d5447a4eb61" providerId="ADAL" clId="{27683C44-8F74-41F7-B7F2-70007823CD19}" dt="2022-10-22T15:13:33.273" v="2969" actId="1076"/>
        <pc:sldMkLst>
          <pc:docMk/>
          <pc:sldMk cId="2057099622" sldId="705"/>
        </pc:sldMkLst>
        <pc:spChg chg="mod">
          <ac:chgData name="Ning Tse" userId="aa046040-31f0-407e-8dbf-9d5447a4eb61" providerId="ADAL" clId="{27683C44-8F74-41F7-B7F2-70007823CD19}" dt="2022-10-22T15:13:29.905" v="2968" actId="20577"/>
          <ac:spMkLst>
            <pc:docMk/>
            <pc:sldMk cId="2057099622" sldId="705"/>
            <ac:spMk id="2" creationId="{EDD21C85-4F3C-F0F2-3C83-A6BF0BD9E4AD}"/>
          </ac:spMkLst>
        </pc:spChg>
        <pc:spChg chg="mod">
          <ac:chgData name="Ning Tse" userId="aa046040-31f0-407e-8dbf-9d5447a4eb61" providerId="ADAL" clId="{27683C44-8F74-41F7-B7F2-70007823CD19}" dt="2022-10-22T15:11:25.865" v="2952"/>
          <ac:spMkLst>
            <pc:docMk/>
            <pc:sldMk cId="2057099622" sldId="705"/>
            <ac:spMk id="3" creationId="{A2165280-AD0A-6D0D-BBDD-86717EE773BA}"/>
          </ac:spMkLst>
        </pc:spChg>
        <pc:spChg chg="add del mod">
          <ac:chgData name="Ning Tse" userId="aa046040-31f0-407e-8dbf-9d5447a4eb61" providerId="ADAL" clId="{27683C44-8F74-41F7-B7F2-70007823CD19}" dt="2022-10-22T15:08:58.200" v="2938"/>
          <ac:spMkLst>
            <pc:docMk/>
            <pc:sldMk cId="2057099622" sldId="705"/>
            <ac:spMk id="4" creationId="{B3BCFFA8-07F0-496C-5D97-205882029B6C}"/>
          </ac:spMkLst>
        </pc:spChg>
        <pc:spChg chg="add del mod">
          <ac:chgData name="Ning Tse" userId="aa046040-31f0-407e-8dbf-9d5447a4eb61" providerId="ADAL" clId="{27683C44-8F74-41F7-B7F2-70007823CD19}" dt="2022-10-22T15:08:58.200" v="2938"/>
          <ac:spMkLst>
            <pc:docMk/>
            <pc:sldMk cId="2057099622" sldId="705"/>
            <ac:spMk id="5" creationId="{6B7D845C-5656-5CC5-E6E4-E673C5E5F0B4}"/>
          </ac:spMkLst>
        </pc:spChg>
        <pc:spChg chg="add del mod">
          <ac:chgData name="Ning Tse" userId="aa046040-31f0-407e-8dbf-9d5447a4eb61" providerId="ADAL" clId="{27683C44-8F74-41F7-B7F2-70007823CD19}" dt="2022-10-22T15:11:25.865" v="2952"/>
          <ac:spMkLst>
            <pc:docMk/>
            <pc:sldMk cId="2057099622" sldId="705"/>
            <ac:spMk id="7" creationId="{6853A6D4-34F9-4299-062E-C7822FCBBA8E}"/>
          </ac:spMkLst>
        </pc:spChg>
        <pc:spChg chg="add del mod">
          <ac:chgData name="Ning Tse" userId="aa046040-31f0-407e-8dbf-9d5447a4eb61" providerId="ADAL" clId="{27683C44-8F74-41F7-B7F2-70007823CD19}" dt="2022-10-22T15:11:25.865" v="2952"/>
          <ac:spMkLst>
            <pc:docMk/>
            <pc:sldMk cId="2057099622" sldId="705"/>
            <ac:spMk id="8" creationId="{B8FFB451-C36F-49F0-310D-F45FF4D55E70}"/>
          </ac:spMkLst>
        </pc:spChg>
        <pc:picChg chg="add mod">
          <ac:chgData name="Ning Tse" userId="aa046040-31f0-407e-8dbf-9d5447a4eb61" providerId="ADAL" clId="{27683C44-8F74-41F7-B7F2-70007823CD19}" dt="2022-10-22T15:13:33.273" v="2969" actId="1076"/>
          <ac:picMkLst>
            <pc:docMk/>
            <pc:sldMk cId="2057099622" sldId="705"/>
            <ac:picMk id="6" creationId="{A888FA7D-07C7-73F1-F02A-7FAF8411B969}"/>
          </ac:picMkLst>
        </pc:picChg>
      </pc:sldChg>
      <pc:sldChg chg="delSp new del mod modClrScheme chgLayout">
        <pc:chgData name="Ning Tse" userId="aa046040-31f0-407e-8dbf-9d5447a4eb61" providerId="ADAL" clId="{27683C44-8F74-41F7-B7F2-70007823CD19}" dt="2022-10-22T16:01:32.007" v="3614" actId="47"/>
        <pc:sldMkLst>
          <pc:docMk/>
          <pc:sldMk cId="2050488791" sldId="706"/>
        </pc:sldMkLst>
        <pc:spChg chg="del">
          <ac:chgData name="Ning Tse" userId="aa046040-31f0-407e-8dbf-9d5447a4eb61" providerId="ADAL" clId="{27683C44-8F74-41F7-B7F2-70007823CD19}" dt="2022-10-22T15:14:21.917" v="2976" actId="700"/>
          <ac:spMkLst>
            <pc:docMk/>
            <pc:sldMk cId="2050488791" sldId="706"/>
            <ac:spMk id="2" creationId="{0DF09976-3514-FB97-2384-52DFA279E7D7}"/>
          </ac:spMkLst>
        </pc:spChg>
        <pc:spChg chg="del">
          <ac:chgData name="Ning Tse" userId="aa046040-31f0-407e-8dbf-9d5447a4eb61" providerId="ADAL" clId="{27683C44-8F74-41F7-B7F2-70007823CD19}" dt="2022-10-22T15:14:21.917" v="2976" actId="700"/>
          <ac:spMkLst>
            <pc:docMk/>
            <pc:sldMk cId="2050488791" sldId="706"/>
            <ac:spMk id="3" creationId="{262D2DAC-294C-8FB8-BFA9-67AE23199590}"/>
          </ac:spMkLst>
        </pc:spChg>
      </pc:sldChg>
      <pc:sldChg chg="addSp delSp modSp new mod modClrScheme chgLayout">
        <pc:chgData name="Ning Tse" userId="aa046040-31f0-407e-8dbf-9d5447a4eb61" providerId="ADAL" clId="{27683C44-8F74-41F7-B7F2-70007823CD19}" dt="2022-10-22T15:34:18.930" v="3231"/>
        <pc:sldMkLst>
          <pc:docMk/>
          <pc:sldMk cId="3911975537" sldId="707"/>
        </pc:sldMkLst>
        <pc:spChg chg="del mod ord">
          <ac:chgData name="Ning Tse" userId="aa046040-31f0-407e-8dbf-9d5447a4eb61" providerId="ADAL" clId="{27683C44-8F74-41F7-B7F2-70007823CD19}" dt="2022-10-22T15:32:08.012" v="3155" actId="700"/>
          <ac:spMkLst>
            <pc:docMk/>
            <pc:sldMk cId="3911975537" sldId="707"/>
            <ac:spMk id="2" creationId="{BB463455-8A94-2F66-D771-57950827F036}"/>
          </ac:spMkLst>
        </pc:spChg>
        <pc:spChg chg="del mod ord">
          <ac:chgData name="Ning Tse" userId="aa046040-31f0-407e-8dbf-9d5447a4eb61" providerId="ADAL" clId="{27683C44-8F74-41F7-B7F2-70007823CD19}" dt="2022-10-22T15:32:08.012" v="3155" actId="700"/>
          <ac:spMkLst>
            <pc:docMk/>
            <pc:sldMk cId="3911975537" sldId="707"/>
            <ac:spMk id="3" creationId="{8F6818C0-3B42-EBCF-9C73-D4D900EDF2B5}"/>
          </ac:spMkLst>
        </pc:spChg>
        <pc:spChg chg="add mod ord">
          <ac:chgData name="Ning Tse" userId="aa046040-31f0-407e-8dbf-9d5447a4eb61" providerId="ADAL" clId="{27683C44-8F74-41F7-B7F2-70007823CD19}" dt="2022-10-22T15:32:44.850" v="3199"/>
          <ac:spMkLst>
            <pc:docMk/>
            <pc:sldMk cId="3911975537" sldId="707"/>
            <ac:spMk id="4" creationId="{FBB3A5B4-B6A8-6C2A-0B76-BC05D3A5C6D7}"/>
          </ac:spMkLst>
        </pc:spChg>
        <pc:spChg chg="add mod ord">
          <ac:chgData name="Ning Tse" userId="aa046040-31f0-407e-8dbf-9d5447a4eb61" providerId="ADAL" clId="{27683C44-8F74-41F7-B7F2-70007823CD19}" dt="2022-10-22T15:33:17.530" v="3224" actId="15"/>
          <ac:spMkLst>
            <pc:docMk/>
            <pc:sldMk cId="3911975537" sldId="707"/>
            <ac:spMk id="5" creationId="{214D262B-B172-C5E6-5CA7-D13F0658BAC8}"/>
          </ac:spMkLst>
        </pc:spChg>
        <pc:spChg chg="add del mod">
          <ac:chgData name="Ning Tse" userId="aa046040-31f0-407e-8dbf-9d5447a4eb61" providerId="ADAL" clId="{27683C44-8F74-41F7-B7F2-70007823CD19}" dt="2022-10-22T15:32:44.850" v="3199"/>
          <ac:spMkLst>
            <pc:docMk/>
            <pc:sldMk cId="3911975537" sldId="707"/>
            <ac:spMk id="6" creationId="{71E902D8-2198-3DF1-9295-21F71C1A4485}"/>
          </ac:spMkLst>
        </pc:spChg>
        <pc:spChg chg="add del mod">
          <ac:chgData name="Ning Tse" userId="aa046040-31f0-407e-8dbf-9d5447a4eb61" providerId="ADAL" clId="{27683C44-8F74-41F7-B7F2-70007823CD19}" dt="2022-10-22T15:32:44.850" v="3199"/>
          <ac:spMkLst>
            <pc:docMk/>
            <pc:sldMk cId="3911975537" sldId="707"/>
            <ac:spMk id="7" creationId="{8A10CA42-FA1C-BEC1-2529-CFBC813DCA1B}"/>
          </ac:spMkLst>
        </pc:spChg>
        <pc:picChg chg="add del mod">
          <ac:chgData name="Ning Tse" userId="aa046040-31f0-407e-8dbf-9d5447a4eb61" providerId="ADAL" clId="{27683C44-8F74-41F7-B7F2-70007823CD19}" dt="2022-10-22T15:34:18.930" v="3231"/>
          <ac:picMkLst>
            <pc:docMk/>
            <pc:sldMk cId="3911975537" sldId="707"/>
            <ac:picMk id="8" creationId="{18BD18BD-33C7-2EB0-4C29-D372B42673EF}"/>
          </ac:picMkLst>
        </pc:picChg>
      </pc:sldChg>
      <pc:sldChg chg="addSp delSp modSp add mod">
        <pc:chgData name="Ning Tse" userId="aa046040-31f0-407e-8dbf-9d5447a4eb61" providerId="ADAL" clId="{27683C44-8F74-41F7-B7F2-70007823CD19}" dt="2022-10-22T15:44:26.388" v="3404" actId="404"/>
        <pc:sldMkLst>
          <pc:docMk/>
          <pc:sldMk cId="2369728118" sldId="708"/>
        </pc:sldMkLst>
        <pc:spChg chg="mod">
          <ac:chgData name="Ning Tse" userId="aa046040-31f0-407e-8dbf-9d5447a4eb61" providerId="ADAL" clId="{27683C44-8F74-41F7-B7F2-70007823CD19}" dt="2022-10-22T15:43:39.505" v="3391"/>
          <ac:spMkLst>
            <pc:docMk/>
            <pc:sldMk cId="2369728118" sldId="708"/>
            <ac:spMk id="2" creationId="{00000000-0000-0000-0000-000000000000}"/>
          </ac:spMkLst>
        </pc:spChg>
        <pc:spChg chg="mod">
          <ac:chgData name="Ning Tse" userId="aa046040-31f0-407e-8dbf-9d5447a4eb61" providerId="ADAL" clId="{27683C44-8F74-41F7-B7F2-70007823CD19}" dt="2022-10-22T15:44:26.388" v="3404" actId="404"/>
          <ac:spMkLst>
            <pc:docMk/>
            <pc:sldMk cId="2369728118" sldId="708"/>
            <ac:spMk id="6" creationId="{4730F4BB-9A52-806A-7D7A-B26B5E89AD5F}"/>
          </ac:spMkLst>
        </pc:spChg>
        <pc:picChg chg="del">
          <ac:chgData name="Ning Tse" userId="aa046040-31f0-407e-8dbf-9d5447a4eb61" providerId="ADAL" clId="{27683C44-8F74-41F7-B7F2-70007823CD19}" dt="2022-10-22T15:42:57.570" v="3387" actId="478"/>
          <ac:picMkLst>
            <pc:docMk/>
            <pc:sldMk cId="2369728118" sldId="708"/>
            <ac:picMk id="3" creationId="{00000000-0000-0000-0000-000000000000}"/>
          </ac:picMkLst>
        </pc:picChg>
        <pc:picChg chg="add mod">
          <ac:chgData name="Ning Tse" userId="aa046040-31f0-407e-8dbf-9d5447a4eb61" providerId="ADAL" clId="{27683C44-8F74-41F7-B7F2-70007823CD19}" dt="2022-10-22T15:42:57.980" v="3388"/>
          <ac:picMkLst>
            <pc:docMk/>
            <pc:sldMk cId="2369728118" sldId="708"/>
            <ac:picMk id="4" creationId="{FB504416-D22D-CBE4-1A96-981FD83EC07B}"/>
          </ac:picMkLst>
        </pc:picChg>
      </pc:sldChg>
      <pc:sldMasterChg chg="delSp del mod delSldLayout">
        <pc:chgData name="Ning Tse" userId="aa046040-31f0-407e-8dbf-9d5447a4eb61" providerId="ADAL" clId="{27683C44-8F74-41F7-B7F2-70007823CD19}" dt="2022-10-21T20:45:32.901" v="467" actId="47"/>
        <pc:sldMasterMkLst>
          <pc:docMk/>
          <pc:sldMasterMk cId="0" sldId="2147483648"/>
        </pc:sldMasterMkLst>
        <pc:spChg chg="del">
          <ac:chgData name="Ning Tse" userId="aa046040-31f0-407e-8dbf-9d5447a4eb61" providerId="ADAL" clId="{27683C44-8F74-41F7-B7F2-70007823CD19}" dt="2022-10-15T16:37:05.074" v="192" actId="478"/>
          <ac:spMkLst>
            <pc:docMk/>
            <pc:sldMasterMk cId="0" sldId="2147483648"/>
            <ac:spMk id="16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5.074" v="192" actId="478"/>
          <ac:spMkLst>
            <pc:docMk/>
            <pc:sldMasterMk cId="0" sldId="2147483648"/>
            <ac:spMk id="17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5.074" v="192" actId="478"/>
          <ac:spMkLst>
            <pc:docMk/>
            <pc:sldMasterMk cId="0" sldId="2147483648"/>
            <ac:spMk id="18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5.074" v="192" actId="478"/>
          <ac:spMkLst>
            <pc:docMk/>
            <pc:sldMasterMk cId="0" sldId="2147483648"/>
            <ac:spMk id="19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5.074" v="192" actId="478"/>
          <ac:spMkLst>
            <pc:docMk/>
            <pc:sldMasterMk cId="0" sldId="2147483648"/>
            <ac:spMk id="20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2.434" v="191" actId="478"/>
          <ac:spMkLst>
            <pc:docMk/>
            <pc:sldMasterMk cId="0" sldId="2147483648"/>
            <ac:spMk id="21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2.434" v="191" actId="478"/>
          <ac:spMkLst>
            <pc:docMk/>
            <pc:sldMasterMk cId="0" sldId="2147483648"/>
            <ac:spMk id="22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2.434" v="191" actId="478"/>
          <ac:spMkLst>
            <pc:docMk/>
            <pc:sldMasterMk cId="0" sldId="2147483648"/>
            <ac:spMk id="23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2.434" v="191" actId="478"/>
          <ac:spMkLst>
            <pc:docMk/>
            <pc:sldMasterMk cId="0" sldId="2147483648"/>
            <ac:spMk id="24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2.434" v="191" actId="478"/>
          <ac:spMkLst>
            <pc:docMk/>
            <pc:sldMasterMk cId="0" sldId="2147483648"/>
            <ac:spMk id="25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2.434" v="191" actId="478"/>
          <ac:spMkLst>
            <pc:docMk/>
            <pc:sldMasterMk cId="0" sldId="2147483648"/>
            <ac:spMk id="26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2.434" v="191" actId="478"/>
          <ac:spMkLst>
            <pc:docMk/>
            <pc:sldMasterMk cId="0" sldId="2147483648"/>
            <ac:spMk id="27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7:02.434" v="191" actId="478"/>
          <ac:spMkLst>
            <pc:docMk/>
            <pc:sldMasterMk cId="0" sldId="2147483648"/>
            <ac:spMk id="28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6:59.395" v="190" actId="478"/>
          <ac:spMkLst>
            <pc:docMk/>
            <pc:sldMasterMk cId="0" sldId="2147483648"/>
            <ac:spMk id="29" creationId="{00000000-0000-0000-0000-000000000000}"/>
          </ac:spMkLst>
        </pc:spChg>
        <pc:spChg chg="del">
          <ac:chgData name="Ning Tse" userId="aa046040-31f0-407e-8dbf-9d5447a4eb61" providerId="ADAL" clId="{27683C44-8F74-41F7-B7F2-70007823CD19}" dt="2022-10-15T16:36:56.924" v="189" actId="478"/>
          <ac:spMkLst>
            <pc:docMk/>
            <pc:sldMasterMk cId="0" sldId="2147483648"/>
            <ac:spMk id="30" creationId="{00000000-0000-0000-0000-000000000000}"/>
          </ac:spMkLst>
        </pc:spChg>
        <pc:sldLayoutChg chg="del">
          <pc:chgData name="Ning Tse" userId="aa046040-31f0-407e-8dbf-9d5447a4eb61" providerId="ADAL" clId="{27683C44-8F74-41F7-B7F2-70007823CD19}" dt="2022-10-21T20:45:32.901" v="467" actId="47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Ning Tse" userId="aa046040-31f0-407e-8dbf-9d5447a4eb61" providerId="ADAL" clId="{27683C44-8F74-41F7-B7F2-70007823CD19}" dt="2022-10-21T20:45:32.901" v="467" actId="47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Ning Tse" userId="aa046040-31f0-407e-8dbf-9d5447a4eb61" providerId="ADAL" clId="{27683C44-8F74-41F7-B7F2-70007823CD19}" dt="2022-10-21T20:45:32.901" v="467" actId="47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Ning Tse" userId="aa046040-31f0-407e-8dbf-9d5447a4eb61" providerId="ADAL" clId="{27683C44-8F74-41F7-B7F2-70007823CD19}" dt="2022-10-21T20:45:32.901" v="467" actId="47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Ning Tse" userId="aa046040-31f0-407e-8dbf-9d5447a4eb61" providerId="ADAL" clId="{27683C44-8F74-41F7-B7F2-70007823CD19}" dt="2022-10-21T20:45:32.901" v="467" actId="47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delSldLayout modSldLayout">
        <pc:chgData name="Ning Tse" userId="aa046040-31f0-407e-8dbf-9d5447a4eb61" providerId="ADAL" clId="{27683C44-8F74-41F7-B7F2-70007823CD19}" dt="2022-10-22T14:06:52.219" v="2245" actId="47"/>
        <pc:sldMasterMkLst>
          <pc:docMk/>
          <pc:sldMasterMk cId="3623192164" sldId="2147483677"/>
        </pc:sldMasterMkLst>
        <pc:sldLayoutChg chg="modSp mod">
          <pc:chgData name="Ning Tse" userId="aa046040-31f0-407e-8dbf-9d5447a4eb61" providerId="ADAL" clId="{27683C44-8F74-41F7-B7F2-70007823CD19}" dt="2022-10-22T12:42:41.508" v="1353" actId="12"/>
          <pc:sldLayoutMkLst>
            <pc:docMk/>
            <pc:sldMasterMk cId="3623192164" sldId="2147483677"/>
            <pc:sldLayoutMk cId="438386839" sldId="2147483685"/>
          </pc:sldLayoutMkLst>
          <pc:spChg chg="mod">
            <ac:chgData name="Ning Tse" userId="aa046040-31f0-407e-8dbf-9d5447a4eb61" providerId="ADAL" clId="{27683C44-8F74-41F7-B7F2-70007823CD19}" dt="2022-10-22T11:15:49.262" v="1073" actId="255"/>
            <ac:spMkLst>
              <pc:docMk/>
              <pc:sldMasterMk cId="3623192164" sldId="2147483677"/>
              <pc:sldLayoutMk cId="438386839" sldId="2147483685"/>
              <ac:spMk id="2" creationId="{00000000-0000-0000-0000-000000000000}"/>
            </ac:spMkLst>
          </pc:spChg>
          <pc:spChg chg="mod">
            <ac:chgData name="Ning Tse" userId="aa046040-31f0-407e-8dbf-9d5447a4eb61" providerId="ADAL" clId="{27683C44-8F74-41F7-B7F2-70007823CD19}" dt="2022-10-22T12:42:41.508" v="1353" actId="12"/>
            <ac:spMkLst>
              <pc:docMk/>
              <pc:sldMasterMk cId="3623192164" sldId="2147483677"/>
              <pc:sldLayoutMk cId="438386839" sldId="2147483685"/>
              <ac:spMk id="3" creationId="{00000000-0000-0000-0000-000000000000}"/>
            </ac:spMkLst>
          </pc:spChg>
        </pc:sldLayoutChg>
        <pc:sldLayoutChg chg="del">
          <pc:chgData name="Ning Tse" userId="aa046040-31f0-407e-8dbf-9d5447a4eb61" providerId="ADAL" clId="{27683C44-8F74-41F7-B7F2-70007823CD19}" dt="2022-10-22T14:06:52.219" v="2245" actId="47"/>
          <pc:sldLayoutMkLst>
            <pc:docMk/>
            <pc:sldMasterMk cId="3623192164" sldId="2147483677"/>
            <pc:sldLayoutMk cId="1429753657" sldId="21474836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D99E9-96BD-473A-9A13-AFB695C98BC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99E7C2-3803-41D2-90B8-9C69D72937B4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IDE &amp; Java</a:t>
          </a:r>
          <a:br>
            <a:rPr lang="en-US" sz="1400" dirty="0">
              <a:solidFill>
                <a:srgbClr val="FF0000"/>
              </a:solidFill>
            </a:rPr>
          </a:br>
          <a:r>
            <a:rPr lang="en-US" sz="1050" dirty="0">
              <a:solidFill>
                <a:schemeClr val="tx1"/>
              </a:solidFill>
            </a:rPr>
            <a:t>(NetBeans, Java Editions)</a:t>
          </a:r>
          <a:endParaRPr lang="en-US" sz="1400" dirty="0">
            <a:solidFill>
              <a:schemeClr val="tx1"/>
            </a:solidFill>
          </a:endParaRPr>
        </a:p>
      </dgm:t>
    </dgm:pt>
    <dgm:pt modelId="{76DDE3BC-B1C8-4556-BDB5-ADA9B211C671}" type="parTrans" cxnId="{3DEF7DEB-C955-4FF4-8F25-578883EEE427}">
      <dgm:prSet/>
      <dgm:spPr/>
      <dgm:t>
        <a:bodyPr/>
        <a:lstStyle/>
        <a:p>
          <a:endParaRPr lang="en-HK" sz="1050"/>
        </a:p>
      </dgm:t>
    </dgm:pt>
    <dgm:pt modelId="{4522D089-398B-4BB4-9C3A-30E4D02CE596}" type="sibTrans" cxnId="{3DEF7DEB-C955-4FF4-8F25-578883EEE427}">
      <dgm:prSet/>
      <dgm:spPr/>
      <dgm:t>
        <a:bodyPr/>
        <a:lstStyle/>
        <a:p>
          <a:endParaRPr lang="en-HK" sz="1050"/>
        </a:p>
      </dgm:t>
    </dgm:pt>
    <dgm:pt modelId="{68610560-247E-43B8-9C6A-EC65F253D6E8}">
      <dgm:prSet custT="1"/>
      <dgm:spPr/>
      <dgm:t>
        <a:bodyPr/>
        <a:lstStyle/>
        <a:p>
          <a:r>
            <a:rPr lang="en-US" sz="1200" dirty="0">
              <a:solidFill>
                <a:srgbClr val="FF0000"/>
              </a:solidFill>
            </a:rPr>
            <a:t>Java Language</a:t>
          </a:r>
          <a:br>
            <a:rPr lang="en-US" sz="1200" dirty="0">
              <a:solidFill>
                <a:srgbClr val="FF0000"/>
              </a:solidFill>
            </a:rPr>
          </a:br>
          <a:r>
            <a:rPr lang="en-US" sz="1050" dirty="0">
              <a:solidFill>
                <a:schemeClr val="tx1"/>
              </a:solidFill>
            </a:rPr>
            <a:t>(Introduction, Classes &amp; Objects)</a:t>
          </a:r>
          <a:endParaRPr lang="en-US" sz="1200" dirty="0">
            <a:solidFill>
              <a:schemeClr val="tx1"/>
            </a:solidFill>
          </a:endParaRPr>
        </a:p>
      </dgm:t>
    </dgm:pt>
    <dgm:pt modelId="{207387A9-0A20-4AE1-BF70-420DB4728589}" type="parTrans" cxnId="{3F87B91F-CBD7-436E-BE3F-BA35BB74ED22}">
      <dgm:prSet/>
      <dgm:spPr/>
      <dgm:t>
        <a:bodyPr/>
        <a:lstStyle/>
        <a:p>
          <a:endParaRPr lang="en-HK" sz="1050"/>
        </a:p>
      </dgm:t>
    </dgm:pt>
    <dgm:pt modelId="{122F8E2F-A255-446E-916F-63078A25B057}" type="sibTrans" cxnId="{3F87B91F-CBD7-436E-BE3F-BA35BB74ED22}">
      <dgm:prSet/>
      <dgm:spPr/>
      <dgm:t>
        <a:bodyPr/>
        <a:lstStyle/>
        <a:p>
          <a:endParaRPr lang="en-HK" sz="1050"/>
        </a:p>
      </dgm:t>
    </dgm:pt>
    <dgm:pt modelId="{0CF3D70D-7A10-43F3-A868-21877E77060F}" type="pres">
      <dgm:prSet presAssocID="{9B4D99E9-96BD-473A-9A13-AFB695C98B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699550-1139-445C-A529-1F95C893547B}" type="pres">
      <dgm:prSet presAssocID="{1899E7C2-3803-41D2-90B8-9C69D72937B4}" presName="hierRoot1" presStyleCnt="0"/>
      <dgm:spPr/>
    </dgm:pt>
    <dgm:pt modelId="{72115BCE-1388-4020-A555-ECD3EDD0550A}" type="pres">
      <dgm:prSet presAssocID="{1899E7C2-3803-41D2-90B8-9C69D72937B4}" presName="composite" presStyleCnt="0"/>
      <dgm:spPr/>
    </dgm:pt>
    <dgm:pt modelId="{65D3AEA7-7D0A-4F77-955B-3E64E4429A49}" type="pres">
      <dgm:prSet presAssocID="{1899E7C2-3803-41D2-90B8-9C69D72937B4}" presName="background" presStyleLbl="node0" presStyleIdx="0" presStyleCnt="2"/>
      <dgm:spPr/>
    </dgm:pt>
    <dgm:pt modelId="{11460AAC-755D-4CD7-B9F9-1724180C1BE8}" type="pres">
      <dgm:prSet presAssocID="{1899E7C2-3803-41D2-90B8-9C69D72937B4}" presName="text" presStyleLbl="fgAcc0" presStyleIdx="0" presStyleCnt="2">
        <dgm:presLayoutVars>
          <dgm:chPref val="3"/>
        </dgm:presLayoutVars>
      </dgm:prSet>
      <dgm:spPr/>
    </dgm:pt>
    <dgm:pt modelId="{967BAEFD-CE6A-4866-BC57-883C9537853C}" type="pres">
      <dgm:prSet presAssocID="{1899E7C2-3803-41D2-90B8-9C69D72937B4}" presName="hierChild2" presStyleCnt="0"/>
      <dgm:spPr/>
    </dgm:pt>
    <dgm:pt modelId="{7B30DF00-8A27-4687-991B-4C1A11C9C2D7}" type="pres">
      <dgm:prSet presAssocID="{68610560-247E-43B8-9C6A-EC65F253D6E8}" presName="hierRoot1" presStyleCnt="0"/>
      <dgm:spPr/>
    </dgm:pt>
    <dgm:pt modelId="{AC5B2A18-D562-42BF-BDB1-D781411EB7D2}" type="pres">
      <dgm:prSet presAssocID="{68610560-247E-43B8-9C6A-EC65F253D6E8}" presName="composite" presStyleCnt="0"/>
      <dgm:spPr/>
    </dgm:pt>
    <dgm:pt modelId="{21E155ED-8AFC-4114-BCFD-5D85AFDB26DA}" type="pres">
      <dgm:prSet presAssocID="{68610560-247E-43B8-9C6A-EC65F253D6E8}" presName="background" presStyleLbl="node0" presStyleIdx="1" presStyleCnt="2"/>
      <dgm:spPr/>
    </dgm:pt>
    <dgm:pt modelId="{451A5AE4-053D-48FA-BA2A-706CE2A06C7A}" type="pres">
      <dgm:prSet presAssocID="{68610560-247E-43B8-9C6A-EC65F253D6E8}" presName="text" presStyleLbl="fgAcc0" presStyleIdx="1" presStyleCnt="2">
        <dgm:presLayoutVars>
          <dgm:chPref val="3"/>
        </dgm:presLayoutVars>
      </dgm:prSet>
      <dgm:spPr/>
    </dgm:pt>
    <dgm:pt modelId="{2D0C782E-2852-4938-A69C-B3D175EF7C74}" type="pres">
      <dgm:prSet presAssocID="{68610560-247E-43B8-9C6A-EC65F253D6E8}" presName="hierChild2" presStyleCnt="0"/>
      <dgm:spPr/>
    </dgm:pt>
  </dgm:ptLst>
  <dgm:cxnLst>
    <dgm:cxn modelId="{262AF806-BC60-455E-83A0-A2AA19FB1604}" type="presOf" srcId="{68610560-247E-43B8-9C6A-EC65F253D6E8}" destId="{451A5AE4-053D-48FA-BA2A-706CE2A06C7A}" srcOrd="0" destOrd="0" presId="urn:microsoft.com/office/officeart/2005/8/layout/hierarchy1"/>
    <dgm:cxn modelId="{3F87B91F-CBD7-436E-BE3F-BA35BB74ED22}" srcId="{9B4D99E9-96BD-473A-9A13-AFB695C98BC4}" destId="{68610560-247E-43B8-9C6A-EC65F253D6E8}" srcOrd="1" destOrd="0" parTransId="{207387A9-0A20-4AE1-BF70-420DB4728589}" sibTransId="{122F8E2F-A255-446E-916F-63078A25B057}"/>
    <dgm:cxn modelId="{C846D7A0-AA09-40B4-83D5-A528B0D8B2CD}" type="presOf" srcId="{9B4D99E9-96BD-473A-9A13-AFB695C98BC4}" destId="{0CF3D70D-7A10-43F3-A868-21877E77060F}" srcOrd="0" destOrd="0" presId="urn:microsoft.com/office/officeart/2005/8/layout/hierarchy1"/>
    <dgm:cxn modelId="{DAC604D9-E490-4EFB-A9FE-15DD153FE07F}" type="presOf" srcId="{1899E7C2-3803-41D2-90B8-9C69D72937B4}" destId="{11460AAC-755D-4CD7-B9F9-1724180C1BE8}" srcOrd="0" destOrd="0" presId="urn:microsoft.com/office/officeart/2005/8/layout/hierarchy1"/>
    <dgm:cxn modelId="{3DEF7DEB-C955-4FF4-8F25-578883EEE427}" srcId="{9B4D99E9-96BD-473A-9A13-AFB695C98BC4}" destId="{1899E7C2-3803-41D2-90B8-9C69D72937B4}" srcOrd="0" destOrd="0" parTransId="{76DDE3BC-B1C8-4556-BDB5-ADA9B211C671}" sibTransId="{4522D089-398B-4BB4-9C3A-30E4D02CE596}"/>
    <dgm:cxn modelId="{7B536F3B-B4E5-406F-BC60-761F136113DF}" type="presParOf" srcId="{0CF3D70D-7A10-43F3-A868-21877E77060F}" destId="{9E699550-1139-445C-A529-1F95C893547B}" srcOrd="0" destOrd="0" presId="urn:microsoft.com/office/officeart/2005/8/layout/hierarchy1"/>
    <dgm:cxn modelId="{C3B966CD-D97C-4652-B7C9-8DFA67705C7F}" type="presParOf" srcId="{9E699550-1139-445C-A529-1F95C893547B}" destId="{72115BCE-1388-4020-A555-ECD3EDD0550A}" srcOrd="0" destOrd="0" presId="urn:microsoft.com/office/officeart/2005/8/layout/hierarchy1"/>
    <dgm:cxn modelId="{B32987A6-DB78-4F14-BF68-75E5081ADA42}" type="presParOf" srcId="{72115BCE-1388-4020-A555-ECD3EDD0550A}" destId="{65D3AEA7-7D0A-4F77-955B-3E64E4429A49}" srcOrd="0" destOrd="0" presId="urn:microsoft.com/office/officeart/2005/8/layout/hierarchy1"/>
    <dgm:cxn modelId="{C7D9709A-F6EE-4E75-B9E4-DCCDCA05CEFF}" type="presParOf" srcId="{72115BCE-1388-4020-A555-ECD3EDD0550A}" destId="{11460AAC-755D-4CD7-B9F9-1724180C1BE8}" srcOrd="1" destOrd="0" presId="urn:microsoft.com/office/officeart/2005/8/layout/hierarchy1"/>
    <dgm:cxn modelId="{B47BA496-E2D9-4060-B058-E1387103F20F}" type="presParOf" srcId="{9E699550-1139-445C-A529-1F95C893547B}" destId="{967BAEFD-CE6A-4866-BC57-883C9537853C}" srcOrd="1" destOrd="0" presId="urn:microsoft.com/office/officeart/2005/8/layout/hierarchy1"/>
    <dgm:cxn modelId="{5EDCCC33-FA0C-43CD-AC84-A67880ED5CE3}" type="presParOf" srcId="{0CF3D70D-7A10-43F3-A868-21877E77060F}" destId="{7B30DF00-8A27-4687-991B-4C1A11C9C2D7}" srcOrd="1" destOrd="0" presId="urn:microsoft.com/office/officeart/2005/8/layout/hierarchy1"/>
    <dgm:cxn modelId="{9DFAF944-24C0-43E3-A90B-38161902D398}" type="presParOf" srcId="{7B30DF00-8A27-4687-991B-4C1A11C9C2D7}" destId="{AC5B2A18-D562-42BF-BDB1-D781411EB7D2}" srcOrd="0" destOrd="0" presId="urn:microsoft.com/office/officeart/2005/8/layout/hierarchy1"/>
    <dgm:cxn modelId="{62D1698E-67B6-4D2C-9878-24C679196971}" type="presParOf" srcId="{AC5B2A18-D562-42BF-BDB1-D781411EB7D2}" destId="{21E155ED-8AFC-4114-BCFD-5D85AFDB26DA}" srcOrd="0" destOrd="0" presId="urn:microsoft.com/office/officeart/2005/8/layout/hierarchy1"/>
    <dgm:cxn modelId="{D5E24A4E-042D-406A-8B8B-5236B6F22973}" type="presParOf" srcId="{AC5B2A18-D562-42BF-BDB1-D781411EB7D2}" destId="{451A5AE4-053D-48FA-BA2A-706CE2A06C7A}" srcOrd="1" destOrd="0" presId="urn:microsoft.com/office/officeart/2005/8/layout/hierarchy1"/>
    <dgm:cxn modelId="{1710C49B-7EE7-49C2-B741-5E5102E5730A}" type="presParOf" srcId="{7B30DF00-8A27-4687-991B-4C1A11C9C2D7}" destId="{2D0C782E-2852-4938-A69C-B3D175EF7C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11A09-640B-444A-A3C0-4F563B2D7E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ABB9E7-D4D2-4C73-BF6C-A98894DF5C74}">
      <dgm:prSet custT="1"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HK" sz="1100"/>
            <a:t>When a GUI program is running, the user generates an event by interacting with a GUI component.</a:t>
          </a:r>
          <a:endParaRPr lang="en-US" sz="1100"/>
        </a:p>
      </dgm:t>
    </dgm:pt>
    <dgm:pt modelId="{F87A5705-7536-4D1C-9664-42298DC52D87}" type="parTrans" cxnId="{CE8F3FAE-1EAB-4B3D-B482-D075002663AB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3200"/>
        </a:p>
      </dgm:t>
    </dgm:pt>
    <dgm:pt modelId="{E24FEDF3-205E-42E0-910E-02E592747A65}" type="sibTrans" cxnId="{CE8F3FAE-1EAB-4B3D-B482-D075002663AB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3200"/>
        </a:p>
      </dgm:t>
    </dgm:pt>
    <dgm:pt modelId="{9EB63A36-704F-4530-82A1-A2AB940308A9}">
      <dgm:prSet custT="1"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HK" sz="1100" dirty="0"/>
            <a:t>For a program to respond to an event there must be an </a:t>
          </a:r>
          <a:r>
            <a:rPr lang="en-HK" sz="1100" dirty="0">
              <a:solidFill>
                <a:srgbClr val="FF0000"/>
              </a:solidFill>
            </a:rPr>
            <a:t>event listener </a:t>
          </a:r>
          <a:r>
            <a:rPr lang="en-HK" sz="1100" dirty="0"/>
            <a:t>for it.</a:t>
          </a:r>
          <a:endParaRPr lang="en-US" sz="1100" dirty="0"/>
        </a:p>
      </dgm:t>
    </dgm:pt>
    <dgm:pt modelId="{A9CC839D-C4D7-45FE-A640-FEC73A951DBE}" type="parTrans" cxnId="{667C3CCC-4C6F-4CC9-8050-2A5E83C559D6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3200"/>
        </a:p>
      </dgm:t>
    </dgm:pt>
    <dgm:pt modelId="{AE9E663D-3324-4CE1-8D2B-CF0FC79C7978}" type="sibTrans" cxnId="{667C3CCC-4C6F-4CC9-8050-2A5E83C559D6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3200"/>
        </a:p>
      </dgm:t>
    </dgm:pt>
    <dgm:pt modelId="{4A8E4912-2564-4679-9D6C-E7534737F87B}">
      <dgm:prSet custT="1"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HK" sz="1100" dirty="0"/>
            <a:t>The event listener object contains listener methods for various types of events</a:t>
          </a:r>
          <a:endParaRPr lang="en-US" sz="1100" dirty="0"/>
        </a:p>
      </dgm:t>
    </dgm:pt>
    <dgm:pt modelId="{A93E3055-92C2-40FF-A204-6CE2915E95BD}" type="parTrans" cxnId="{DCA6F978-C36B-4142-9872-880AAEAAC3D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3200"/>
        </a:p>
      </dgm:t>
    </dgm:pt>
    <dgm:pt modelId="{9738C1B8-E1AB-4751-9AC3-A15A6ADADA84}" type="sibTrans" cxnId="{DCA6F978-C36B-4142-9872-880AAEAAC3DA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3200"/>
        </a:p>
      </dgm:t>
    </dgm:pt>
    <dgm:pt modelId="{B2FD91FF-8351-4134-A606-D221DE5DCB71}">
      <dgm:prSet custT="1"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r>
            <a:rPr lang="en-HK" sz="1100" dirty="0"/>
            <a:t>If there is no listener for an event, the event is ignored.</a:t>
          </a:r>
          <a:endParaRPr lang="en-US" sz="1100" dirty="0"/>
        </a:p>
      </dgm:t>
    </dgm:pt>
    <dgm:pt modelId="{3E7623C7-13E8-4003-9C53-B71FFB3C9E33}" type="parTrans" cxnId="{4200ECA9-1D5E-4903-8566-DA605AA4CCF9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3200"/>
        </a:p>
      </dgm:t>
    </dgm:pt>
    <dgm:pt modelId="{410717F1-487C-49F0-888F-596AFA0A4B46}" type="sibTrans" cxnId="{4200ECA9-1D5E-4903-8566-DA605AA4CCF9}">
      <dgm:prSet/>
      <dgm:spPr/>
      <dgm:t>
        <a:bodyPr/>
        <a:lstStyle/>
        <a:p>
          <a:pPr>
            <a:lnSpc>
              <a:spcPct val="90000"/>
            </a:lnSpc>
            <a:spcBef>
              <a:spcPts val="0"/>
            </a:spcBef>
            <a:spcAft>
              <a:spcPts val="0"/>
            </a:spcAft>
          </a:pPr>
          <a:endParaRPr lang="en-US" sz="3200"/>
        </a:p>
      </dgm:t>
    </dgm:pt>
    <dgm:pt modelId="{DFCBE8AA-8EE3-4423-9C8F-71908836F8C9}" type="pres">
      <dgm:prSet presAssocID="{F4911A09-640B-444A-A3C0-4F563B2D7EB0}" presName="vert0" presStyleCnt="0">
        <dgm:presLayoutVars>
          <dgm:dir/>
          <dgm:animOne val="branch"/>
          <dgm:animLvl val="lvl"/>
        </dgm:presLayoutVars>
      </dgm:prSet>
      <dgm:spPr/>
    </dgm:pt>
    <dgm:pt modelId="{C9D2CEEE-5A22-480A-A606-676DB1F94EF2}" type="pres">
      <dgm:prSet presAssocID="{1BABB9E7-D4D2-4C73-BF6C-A98894DF5C74}" presName="thickLine" presStyleLbl="alignNode1" presStyleIdx="0" presStyleCnt="4"/>
      <dgm:spPr/>
    </dgm:pt>
    <dgm:pt modelId="{5E48BDA0-3658-4D30-B54B-D02E0B47EAD8}" type="pres">
      <dgm:prSet presAssocID="{1BABB9E7-D4D2-4C73-BF6C-A98894DF5C74}" presName="horz1" presStyleCnt="0"/>
      <dgm:spPr/>
    </dgm:pt>
    <dgm:pt modelId="{D5CBFDFA-C960-4107-A824-5BC2733E4E1D}" type="pres">
      <dgm:prSet presAssocID="{1BABB9E7-D4D2-4C73-BF6C-A98894DF5C74}" presName="tx1" presStyleLbl="revTx" presStyleIdx="0" presStyleCnt="4"/>
      <dgm:spPr/>
    </dgm:pt>
    <dgm:pt modelId="{5E413C44-D611-4283-BA3B-A29D271173F0}" type="pres">
      <dgm:prSet presAssocID="{1BABB9E7-D4D2-4C73-BF6C-A98894DF5C74}" presName="vert1" presStyleCnt="0"/>
      <dgm:spPr/>
    </dgm:pt>
    <dgm:pt modelId="{EAD40154-C2BD-46E0-8F6A-CF1394DEEC15}" type="pres">
      <dgm:prSet presAssocID="{9EB63A36-704F-4530-82A1-A2AB940308A9}" presName="thickLine" presStyleLbl="alignNode1" presStyleIdx="1" presStyleCnt="4"/>
      <dgm:spPr/>
    </dgm:pt>
    <dgm:pt modelId="{D503ACC4-68BA-49CD-A964-A55B147B11F1}" type="pres">
      <dgm:prSet presAssocID="{9EB63A36-704F-4530-82A1-A2AB940308A9}" presName="horz1" presStyleCnt="0"/>
      <dgm:spPr/>
    </dgm:pt>
    <dgm:pt modelId="{8C6BDF6C-C362-4BC4-8B2B-A69FA80ADE06}" type="pres">
      <dgm:prSet presAssocID="{9EB63A36-704F-4530-82A1-A2AB940308A9}" presName="tx1" presStyleLbl="revTx" presStyleIdx="1" presStyleCnt="4"/>
      <dgm:spPr/>
    </dgm:pt>
    <dgm:pt modelId="{FEC5B3AC-2263-4165-96D5-7CEE250B316D}" type="pres">
      <dgm:prSet presAssocID="{9EB63A36-704F-4530-82A1-A2AB940308A9}" presName="vert1" presStyleCnt="0"/>
      <dgm:spPr/>
    </dgm:pt>
    <dgm:pt modelId="{4BCDE9A6-65A6-47C9-BB7E-9383E322B15A}" type="pres">
      <dgm:prSet presAssocID="{4A8E4912-2564-4679-9D6C-E7534737F87B}" presName="thickLine" presStyleLbl="alignNode1" presStyleIdx="2" presStyleCnt="4"/>
      <dgm:spPr/>
    </dgm:pt>
    <dgm:pt modelId="{C29FD67E-E169-4FE6-85C3-13D874A7556B}" type="pres">
      <dgm:prSet presAssocID="{4A8E4912-2564-4679-9D6C-E7534737F87B}" presName="horz1" presStyleCnt="0"/>
      <dgm:spPr/>
    </dgm:pt>
    <dgm:pt modelId="{E5C098AD-5174-49B5-9912-43F8BE3EBF1A}" type="pres">
      <dgm:prSet presAssocID="{4A8E4912-2564-4679-9D6C-E7534737F87B}" presName="tx1" presStyleLbl="revTx" presStyleIdx="2" presStyleCnt="4"/>
      <dgm:spPr/>
    </dgm:pt>
    <dgm:pt modelId="{FA8331CD-03ED-4681-8967-A35807D65C98}" type="pres">
      <dgm:prSet presAssocID="{4A8E4912-2564-4679-9D6C-E7534737F87B}" presName="vert1" presStyleCnt="0"/>
      <dgm:spPr/>
    </dgm:pt>
    <dgm:pt modelId="{7CC8E7E5-DA12-4BB6-BCDA-C81FFAA100F4}" type="pres">
      <dgm:prSet presAssocID="{B2FD91FF-8351-4134-A606-D221DE5DCB71}" presName="thickLine" presStyleLbl="alignNode1" presStyleIdx="3" presStyleCnt="4"/>
      <dgm:spPr/>
    </dgm:pt>
    <dgm:pt modelId="{6B9011C9-9B0E-40C8-B421-F1763582C4AC}" type="pres">
      <dgm:prSet presAssocID="{B2FD91FF-8351-4134-A606-D221DE5DCB71}" presName="horz1" presStyleCnt="0"/>
      <dgm:spPr/>
    </dgm:pt>
    <dgm:pt modelId="{EEA259B5-5AA5-4E9B-9B74-E88CC68E7E70}" type="pres">
      <dgm:prSet presAssocID="{B2FD91FF-8351-4134-A606-D221DE5DCB71}" presName="tx1" presStyleLbl="revTx" presStyleIdx="3" presStyleCnt="4"/>
      <dgm:spPr/>
    </dgm:pt>
    <dgm:pt modelId="{C748867C-FDF0-4D51-8DE3-10A9960DC723}" type="pres">
      <dgm:prSet presAssocID="{B2FD91FF-8351-4134-A606-D221DE5DCB71}" presName="vert1" presStyleCnt="0"/>
      <dgm:spPr/>
    </dgm:pt>
  </dgm:ptLst>
  <dgm:cxnLst>
    <dgm:cxn modelId="{40643D08-B87C-4EBC-BD4E-79638E7B09FA}" type="presOf" srcId="{9EB63A36-704F-4530-82A1-A2AB940308A9}" destId="{8C6BDF6C-C362-4BC4-8B2B-A69FA80ADE06}" srcOrd="0" destOrd="0" presId="urn:microsoft.com/office/officeart/2008/layout/LinedList"/>
    <dgm:cxn modelId="{CD1B9E12-CA2E-4840-B18B-1EA1A76D2E7C}" type="presOf" srcId="{1BABB9E7-D4D2-4C73-BF6C-A98894DF5C74}" destId="{D5CBFDFA-C960-4107-A824-5BC2733E4E1D}" srcOrd="0" destOrd="0" presId="urn:microsoft.com/office/officeart/2008/layout/LinedList"/>
    <dgm:cxn modelId="{9E4F1B15-A3E8-438A-8451-A6B8CA34AED9}" type="presOf" srcId="{4A8E4912-2564-4679-9D6C-E7534737F87B}" destId="{E5C098AD-5174-49B5-9912-43F8BE3EBF1A}" srcOrd="0" destOrd="0" presId="urn:microsoft.com/office/officeart/2008/layout/LinedList"/>
    <dgm:cxn modelId="{1FA9AA16-0158-44C0-8448-7973FCE62780}" type="presOf" srcId="{F4911A09-640B-444A-A3C0-4F563B2D7EB0}" destId="{DFCBE8AA-8EE3-4423-9C8F-71908836F8C9}" srcOrd="0" destOrd="0" presId="urn:microsoft.com/office/officeart/2008/layout/LinedList"/>
    <dgm:cxn modelId="{DCA6F978-C36B-4142-9872-880AAEAAC3DA}" srcId="{F4911A09-640B-444A-A3C0-4F563B2D7EB0}" destId="{4A8E4912-2564-4679-9D6C-E7534737F87B}" srcOrd="2" destOrd="0" parTransId="{A93E3055-92C2-40FF-A204-6CE2915E95BD}" sibTransId="{9738C1B8-E1AB-4751-9AC3-A15A6ADADA84}"/>
    <dgm:cxn modelId="{4200ECA9-1D5E-4903-8566-DA605AA4CCF9}" srcId="{F4911A09-640B-444A-A3C0-4F563B2D7EB0}" destId="{B2FD91FF-8351-4134-A606-D221DE5DCB71}" srcOrd="3" destOrd="0" parTransId="{3E7623C7-13E8-4003-9C53-B71FFB3C9E33}" sibTransId="{410717F1-487C-49F0-888F-596AFA0A4B46}"/>
    <dgm:cxn modelId="{CE8F3FAE-1EAB-4B3D-B482-D075002663AB}" srcId="{F4911A09-640B-444A-A3C0-4F563B2D7EB0}" destId="{1BABB9E7-D4D2-4C73-BF6C-A98894DF5C74}" srcOrd="0" destOrd="0" parTransId="{F87A5705-7536-4D1C-9664-42298DC52D87}" sibTransId="{E24FEDF3-205E-42E0-910E-02E592747A65}"/>
    <dgm:cxn modelId="{667C3CCC-4C6F-4CC9-8050-2A5E83C559D6}" srcId="{F4911A09-640B-444A-A3C0-4F563B2D7EB0}" destId="{9EB63A36-704F-4530-82A1-A2AB940308A9}" srcOrd="1" destOrd="0" parTransId="{A9CC839D-C4D7-45FE-A640-FEC73A951DBE}" sibTransId="{AE9E663D-3324-4CE1-8D2B-CF0FC79C7978}"/>
    <dgm:cxn modelId="{343A03FC-92E9-474F-BC4C-AACDD537BC4D}" type="presOf" srcId="{B2FD91FF-8351-4134-A606-D221DE5DCB71}" destId="{EEA259B5-5AA5-4E9B-9B74-E88CC68E7E70}" srcOrd="0" destOrd="0" presId="urn:microsoft.com/office/officeart/2008/layout/LinedList"/>
    <dgm:cxn modelId="{2A78B32F-9B6C-4C72-8774-475EB087E5F8}" type="presParOf" srcId="{DFCBE8AA-8EE3-4423-9C8F-71908836F8C9}" destId="{C9D2CEEE-5A22-480A-A606-676DB1F94EF2}" srcOrd="0" destOrd="0" presId="urn:microsoft.com/office/officeart/2008/layout/LinedList"/>
    <dgm:cxn modelId="{34394CC1-0273-4EEA-A705-42E849D1494E}" type="presParOf" srcId="{DFCBE8AA-8EE3-4423-9C8F-71908836F8C9}" destId="{5E48BDA0-3658-4D30-B54B-D02E0B47EAD8}" srcOrd="1" destOrd="0" presId="urn:microsoft.com/office/officeart/2008/layout/LinedList"/>
    <dgm:cxn modelId="{B24AC9A8-1539-40D6-84E3-26A0DF76706E}" type="presParOf" srcId="{5E48BDA0-3658-4D30-B54B-D02E0B47EAD8}" destId="{D5CBFDFA-C960-4107-A824-5BC2733E4E1D}" srcOrd="0" destOrd="0" presId="urn:microsoft.com/office/officeart/2008/layout/LinedList"/>
    <dgm:cxn modelId="{9270B4F2-F208-4AC2-A448-A66E67593C1F}" type="presParOf" srcId="{5E48BDA0-3658-4D30-B54B-D02E0B47EAD8}" destId="{5E413C44-D611-4283-BA3B-A29D271173F0}" srcOrd="1" destOrd="0" presId="urn:microsoft.com/office/officeart/2008/layout/LinedList"/>
    <dgm:cxn modelId="{92B77C89-0552-498B-AB87-9136D7CB6013}" type="presParOf" srcId="{DFCBE8AA-8EE3-4423-9C8F-71908836F8C9}" destId="{EAD40154-C2BD-46E0-8F6A-CF1394DEEC15}" srcOrd="2" destOrd="0" presId="urn:microsoft.com/office/officeart/2008/layout/LinedList"/>
    <dgm:cxn modelId="{EBB103B0-F36D-4F53-A49B-D1F7FE9C2448}" type="presParOf" srcId="{DFCBE8AA-8EE3-4423-9C8F-71908836F8C9}" destId="{D503ACC4-68BA-49CD-A964-A55B147B11F1}" srcOrd="3" destOrd="0" presId="urn:microsoft.com/office/officeart/2008/layout/LinedList"/>
    <dgm:cxn modelId="{26B2EC51-B2D0-42F1-BA7B-F7EF8E8FBC8B}" type="presParOf" srcId="{D503ACC4-68BA-49CD-A964-A55B147B11F1}" destId="{8C6BDF6C-C362-4BC4-8B2B-A69FA80ADE06}" srcOrd="0" destOrd="0" presId="urn:microsoft.com/office/officeart/2008/layout/LinedList"/>
    <dgm:cxn modelId="{7AB4D5C5-11CC-4943-B255-683449D82C50}" type="presParOf" srcId="{D503ACC4-68BA-49CD-A964-A55B147B11F1}" destId="{FEC5B3AC-2263-4165-96D5-7CEE250B316D}" srcOrd="1" destOrd="0" presId="urn:microsoft.com/office/officeart/2008/layout/LinedList"/>
    <dgm:cxn modelId="{4966C247-EFE2-4E9D-A35C-DA952F33BF34}" type="presParOf" srcId="{DFCBE8AA-8EE3-4423-9C8F-71908836F8C9}" destId="{4BCDE9A6-65A6-47C9-BB7E-9383E322B15A}" srcOrd="4" destOrd="0" presId="urn:microsoft.com/office/officeart/2008/layout/LinedList"/>
    <dgm:cxn modelId="{11834F96-A325-4827-99C3-85A90968891F}" type="presParOf" srcId="{DFCBE8AA-8EE3-4423-9C8F-71908836F8C9}" destId="{C29FD67E-E169-4FE6-85C3-13D874A7556B}" srcOrd="5" destOrd="0" presId="urn:microsoft.com/office/officeart/2008/layout/LinedList"/>
    <dgm:cxn modelId="{B8E4D922-FE8B-402D-917E-687C24DB9D96}" type="presParOf" srcId="{C29FD67E-E169-4FE6-85C3-13D874A7556B}" destId="{E5C098AD-5174-49B5-9912-43F8BE3EBF1A}" srcOrd="0" destOrd="0" presId="urn:microsoft.com/office/officeart/2008/layout/LinedList"/>
    <dgm:cxn modelId="{7FDBC7E2-A912-44D9-9570-E43A8ED4D1BD}" type="presParOf" srcId="{C29FD67E-E169-4FE6-85C3-13D874A7556B}" destId="{FA8331CD-03ED-4681-8967-A35807D65C98}" srcOrd="1" destOrd="0" presId="urn:microsoft.com/office/officeart/2008/layout/LinedList"/>
    <dgm:cxn modelId="{2C5334C0-790E-49CB-8680-766BF1909AC0}" type="presParOf" srcId="{DFCBE8AA-8EE3-4423-9C8F-71908836F8C9}" destId="{7CC8E7E5-DA12-4BB6-BCDA-C81FFAA100F4}" srcOrd="6" destOrd="0" presId="urn:microsoft.com/office/officeart/2008/layout/LinedList"/>
    <dgm:cxn modelId="{7DF55E55-0D85-4753-A19E-99FDF8172189}" type="presParOf" srcId="{DFCBE8AA-8EE3-4423-9C8F-71908836F8C9}" destId="{6B9011C9-9B0E-40C8-B421-F1763582C4AC}" srcOrd="7" destOrd="0" presId="urn:microsoft.com/office/officeart/2008/layout/LinedList"/>
    <dgm:cxn modelId="{F79111D1-8401-4EA8-9765-DF9C5A3FFB09}" type="presParOf" srcId="{6B9011C9-9B0E-40C8-B421-F1763582C4AC}" destId="{EEA259B5-5AA5-4E9B-9B74-E88CC68E7E70}" srcOrd="0" destOrd="0" presId="urn:microsoft.com/office/officeart/2008/layout/LinedList"/>
    <dgm:cxn modelId="{3D4D8F1B-4B9F-493F-9272-00A76AAF9A73}" type="presParOf" srcId="{6B9011C9-9B0E-40C8-B421-F1763582C4AC}" destId="{C748867C-FDF0-4D51-8DE3-10A9960DC7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6673A-D596-4F27-9A64-98EB93464FE9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5484ED-320D-4D39-89F7-421C32E63AAD}">
      <dgm:prSet custT="1"/>
      <dgm:spPr/>
      <dgm:t>
        <a:bodyPr/>
        <a:lstStyle/>
        <a:p>
          <a:r>
            <a:rPr lang="en-US" sz="1400" dirty="0"/>
            <a:t>Java GUI</a:t>
          </a:r>
        </a:p>
      </dgm:t>
    </dgm:pt>
    <dgm:pt modelId="{B6EC5862-A919-4E3A-9B2A-CAD1BDFE602D}" type="parTrans" cxnId="{EA3C8BA7-D492-4ADE-82D9-DF654D9E8318}">
      <dgm:prSet/>
      <dgm:spPr/>
      <dgm:t>
        <a:bodyPr/>
        <a:lstStyle/>
        <a:p>
          <a:endParaRPr lang="en-US" sz="1400"/>
        </a:p>
      </dgm:t>
    </dgm:pt>
    <dgm:pt modelId="{E39BFC14-4A26-4715-B456-2D922A03AF9E}" type="sibTrans" cxnId="{EA3C8BA7-D492-4ADE-82D9-DF654D9E8318}">
      <dgm:prSet/>
      <dgm:spPr/>
      <dgm:t>
        <a:bodyPr/>
        <a:lstStyle/>
        <a:p>
          <a:endParaRPr lang="en-US" sz="1400"/>
        </a:p>
      </dgm:t>
    </dgm:pt>
    <dgm:pt modelId="{9322E12E-631E-4A1E-9AA4-E61EB1D61520}">
      <dgm:prSet custT="1"/>
      <dgm:spPr/>
      <dgm:t>
        <a:bodyPr/>
        <a:lstStyle/>
        <a:p>
          <a:r>
            <a:rPr lang="en-US" sz="1400" dirty="0"/>
            <a:t>AWT &amp; Swing Classes</a:t>
          </a:r>
        </a:p>
      </dgm:t>
    </dgm:pt>
    <dgm:pt modelId="{4D49509B-1123-4479-B644-EF814AF0D190}" type="parTrans" cxnId="{9708CE09-2125-4F22-AAAA-8E3549FE759E}">
      <dgm:prSet/>
      <dgm:spPr/>
      <dgm:t>
        <a:bodyPr/>
        <a:lstStyle/>
        <a:p>
          <a:endParaRPr lang="en-HK" sz="1100"/>
        </a:p>
      </dgm:t>
    </dgm:pt>
    <dgm:pt modelId="{859F43F4-D357-409A-99CC-E61BB81A1012}" type="sibTrans" cxnId="{9708CE09-2125-4F22-AAAA-8E3549FE759E}">
      <dgm:prSet/>
      <dgm:spPr/>
      <dgm:t>
        <a:bodyPr/>
        <a:lstStyle/>
        <a:p>
          <a:endParaRPr lang="en-HK" sz="1100"/>
        </a:p>
      </dgm:t>
    </dgm:pt>
    <dgm:pt modelId="{F48D8343-B7FA-478B-BE93-E9EA8529601B}">
      <dgm:prSet custT="1"/>
      <dgm:spPr/>
      <dgm:t>
        <a:bodyPr/>
        <a:lstStyle/>
        <a:p>
          <a:r>
            <a:rPr lang="en-US" sz="1400" dirty="0"/>
            <a:t>Dialogues</a:t>
          </a:r>
        </a:p>
      </dgm:t>
    </dgm:pt>
    <dgm:pt modelId="{898B838A-475A-4B45-A92E-D876FC101C23}" type="parTrans" cxnId="{A399579C-2F83-49D2-8A71-B8D11B5C9CA6}">
      <dgm:prSet/>
      <dgm:spPr/>
      <dgm:t>
        <a:bodyPr/>
        <a:lstStyle/>
        <a:p>
          <a:endParaRPr lang="en-HK" sz="1100"/>
        </a:p>
      </dgm:t>
    </dgm:pt>
    <dgm:pt modelId="{EFB2C68C-6E08-43FA-939D-A4ECA8403995}" type="sibTrans" cxnId="{A399579C-2F83-49D2-8A71-B8D11B5C9CA6}">
      <dgm:prSet/>
      <dgm:spPr/>
      <dgm:t>
        <a:bodyPr/>
        <a:lstStyle/>
        <a:p>
          <a:endParaRPr lang="en-HK" sz="1100"/>
        </a:p>
      </dgm:t>
    </dgm:pt>
    <dgm:pt modelId="{07D97123-8DF5-4FEE-A7DF-1F35966EF7DB}">
      <dgm:prSet custT="1"/>
      <dgm:spPr/>
      <dgm:t>
        <a:bodyPr/>
        <a:lstStyle/>
        <a:p>
          <a:r>
            <a:rPr lang="en-US" sz="1400" dirty="0"/>
            <a:t>Event-driven Programming</a:t>
          </a:r>
        </a:p>
      </dgm:t>
    </dgm:pt>
    <dgm:pt modelId="{4153C820-64C8-437C-BE4E-2979D9580208}" type="parTrans" cxnId="{6081C8BB-1397-49DD-AC3A-8E45A6F987CC}">
      <dgm:prSet/>
      <dgm:spPr/>
      <dgm:t>
        <a:bodyPr/>
        <a:lstStyle/>
        <a:p>
          <a:endParaRPr lang="en-HK"/>
        </a:p>
      </dgm:t>
    </dgm:pt>
    <dgm:pt modelId="{B4C76EC8-92FA-4A3A-813D-7979312B4531}" type="sibTrans" cxnId="{6081C8BB-1397-49DD-AC3A-8E45A6F987CC}">
      <dgm:prSet/>
      <dgm:spPr/>
      <dgm:t>
        <a:bodyPr/>
        <a:lstStyle/>
        <a:p>
          <a:endParaRPr lang="en-HK"/>
        </a:p>
      </dgm:t>
    </dgm:pt>
    <dgm:pt modelId="{612E7030-E8B3-4A13-B632-C20A856AF06A}">
      <dgm:prSet custT="1"/>
      <dgm:spPr/>
      <dgm:t>
        <a:bodyPr/>
        <a:lstStyle/>
        <a:p>
          <a:r>
            <a:rPr lang="en-US" sz="1400" dirty="0"/>
            <a:t>Action Listeners</a:t>
          </a:r>
        </a:p>
      </dgm:t>
    </dgm:pt>
    <dgm:pt modelId="{0DE6BEA1-7512-4C66-ACCE-A34EB2BA0B05}" type="parTrans" cxnId="{16E8AD11-BA1D-441A-BEDD-BC9E51EC2AE9}">
      <dgm:prSet/>
      <dgm:spPr/>
      <dgm:t>
        <a:bodyPr/>
        <a:lstStyle/>
        <a:p>
          <a:endParaRPr lang="en-HK"/>
        </a:p>
      </dgm:t>
    </dgm:pt>
    <dgm:pt modelId="{673EC42D-F527-4B61-B97C-A81FC4F38DF9}" type="sibTrans" cxnId="{16E8AD11-BA1D-441A-BEDD-BC9E51EC2AE9}">
      <dgm:prSet/>
      <dgm:spPr/>
      <dgm:t>
        <a:bodyPr/>
        <a:lstStyle/>
        <a:p>
          <a:endParaRPr lang="en-HK"/>
        </a:p>
      </dgm:t>
    </dgm:pt>
    <dgm:pt modelId="{259650A8-3015-4F56-9E80-FE3B74F9A5E9}">
      <dgm:prSet custT="1"/>
      <dgm:spPr/>
      <dgm:t>
        <a:bodyPr/>
        <a:lstStyle/>
        <a:p>
          <a:r>
            <a:rPr lang="en-US" sz="1400" dirty="0"/>
            <a:t>Layout Managers</a:t>
          </a:r>
        </a:p>
      </dgm:t>
    </dgm:pt>
    <dgm:pt modelId="{9D43503C-9635-4C7A-B47E-D3F729270CE7}" type="parTrans" cxnId="{298065B7-2368-496D-83A7-FFE2F05F7279}">
      <dgm:prSet/>
      <dgm:spPr/>
      <dgm:t>
        <a:bodyPr/>
        <a:lstStyle/>
        <a:p>
          <a:endParaRPr lang="en-HK"/>
        </a:p>
      </dgm:t>
    </dgm:pt>
    <dgm:pt modelId="{A172F878-17D3-4530-8488-0B1F34EE3FB4}" type="sibTrans" cxnId="{298065B7-2368-496D-83A7-FFE2F05F7279}">
      <dgm:prSet/>
      <dgm:spPr/>
      <dgm:t>
        <a:bodyPr/>
        <a:lstStyle/>
        <a:p>
          <a:endParaRPr lang="en-HK"/>
        </a:p>
      </dgm:t>
    </dgm:pt>
    <dgm:pt modelId="{73B89204-F2C5-6347-92A3-B5F64292DE3B}" type="pres">
      <dgm:prSet presAssocID="{E2F6673A-D596-4F27-9A64-98EB93464FE9}" presName="linear" presStyleCnt="0">
        <dgm:presLayoutVars>
          <dgm:dir/>
          <dgm:animLvl val="lvl"/>
          <dgm:resizeHandles val="exact"/>
        </dgm:presLayoutVars>
      </dgm:prSet>
      <dgm:spPr/>
    </dgm:pt>
    <dgm:pt modelId="{376B277F-8789-6745-9982-284AD5198F49}" type="pres">
      <dgm:prSet presAssocID="{055484ED-320D-4D39-89F7-421C32E63AAD}" presName="parentLin" presStyleCnt="0"/>
      <dgm:spPr/>
    </dgm:pt>
    <dgm:pt modelId="{EA6FA451-3227-1142-9E68-E3637D594589}" type="pres">
      <dgm:prSet presAssocID="{055484ED-320D-4D39-89F7-421C32E63AAD}" presName="parentLeftMargin" presStyleLbl="node1" presStyleIdx="0" presStyleCnt="1"/>
      <dgm:spPr/>
    </dgm:pt>
    <dgm:pt modelId="{D649C9C0-83D2-BD43-9063-64EED9CE298B}" type="pres">
      <dgm:prSet presAssocID="{055484ED-320D-4D39-89F7-421C32E63AA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9FED43D-97B8-A142-AAD4-6FCA2762B13B}" type="pres">
      <dgm:prSet presAssocID="{055484ED-320D-4D39-89F7-421C32E63AAD}" presName="negativeSpace" presStyleCnt="0"/>
      <dgm:spPr/>
    </dgm:pt>
    <dgm:pt modelId="{BD399446-C48D-9841-88C2-77C60F8C0EA9}" type="pres">
      <dgm:prSet presAssocID="{055484ED-320D-4D39-89F7-421C32E63AA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708CE09-2125-4F22-AAAA-8E3549FE759E}" srcId="{055484ED-320D-4D39-89F7-421C32E63AAD}" destId="{9322E12E-631E-4A1E-9AA4-E61EB1D61520}" srcOrd="0" destOrd="0" parTransId="{4D49509B-1123-4479-B644-EF814AF0D190}" sibTransId="{859F43F4-D357-409A-99CC-E61BB81A1012}"/>
    <dgm:cxn modelId="{16E8AD11-BA1D-441A-BEDD-BC9E51EC2AE9}" srcId="{055484ED-320D-4D39-89F7-421C32E63AAD}" destId="{612E7030-E8B3-4A13-B632-C20A856AF06A}" srcOrd="2" destOrd="0" parTransId="{0DE6BEA1-7512-4C66-ACCE-A34EB2BA0B05}" sibTransId="{673EC42D-F527-4B61-B97C-A81FC4F38DF9}"/>
    <dgm:cxn modelId="{F8515B14-2F66-7748-96D6-70A595B90F1A}" type="presOf" srcId="{055484ED-320D-4D39-89F7-421C32E63AAD}" destId="{EA6FA451-3227-1142-9E68-E3637D594589}" srcOrd="0" destOrd="0" presId="urn:microsoft.com/office/officeart/2005/8/layout/list1"/>
    <dgm:cxn modelId="{5F96672B-A99A-47F6-BAE2-E07AF4419462}" type="presOf" srcId="{259650A8-3015-4F56-9E80-FE3B74F9A5E9}" destId="{BD399446-C48D-9841-88C2-77C60F8C0EA9}" srcOrd="0" destOrd="3" presId="urn:microsoft.com/office/officeart/2005/8/layout/list1"/>
    <dgm:cxn modelId="{F26A4138-16CB-6346-B508-CABB1DC03D65}" type="presOf" srcId="{E2F6673A-D596-4F27-9A64-98EB93464FE9}" destId="{73B89204-F2C5-6347-92A3-B5F64292DE3B}" srcOrd="0" destOrd="0" presId="urn:microsoft.com/office/officeart/2005/8/layout/list1"/>
    <dgm:cxn modelId="{E14B764C-B70F-44C7-B9E3-D7E37E62D7BA}" type="presOf" srcId="{612E7030-E8B3-4A13-B632-C20A856AF06A}" destId="{BD399446-C48D-9841-88C2-77C60F8C0EA9}" srcOrd="0" destOrd="2" presId="urn:microsoft.com/office/officeart/2005/8/layout/list1"/>
    <dgm:cxn modelId="{80EDB558-8D4D-4C69-ACE4-100FE815CE78}" type="presOf" srcId="{F48D8343-B7FA-478B-BE93-E9EA8529601B}" destId="{BD399446-C48D-9841-88C2-77C60F8C0EA9}" srcOrd="0" destOrd="4" presId="urn:microsoft.com/office/officeart/2005/8/layout/list1"/>
    <dgm:cxn modelId="{6AA04E86-0F3E-4A72-A191-B9721A7C6245}" type="presOf" srcId="{07D97123-8DF5-4FEE-A7DF-1F35966EF7DB}" destId="{BD399446-C48D-9841-88C2-77C60F8C0EA9}" srcOrd="0" destOrd="1" presId="urn:microsoft.com/office/officeart/2005/8/layout/list1"/>
    <dgm:cxn modelId="{A399579C-2F83-49D2-8A71-B8D11B5C9CA6}" srcId="{055484ED-320D-4D39-89F7-421C32E63AAD}" destId="{F48D8343-B7FA-478B-BE93-E9EA8529601B}" srcOrd="4" destOrd="0" parTransId="{898B838A-475A-4B45-A92E-D876FC101C23}" sibTransId="{EFB2C68C-6E08-43FA-939D-A4ECA8403995}"/>
    <dgm:cxn modelId="{C7E373A2-9762-1640-BC61-5647D4AF21EA}" type="presOf" srcId="{055484ED-320D-4D39-89F7-421C32E63AAD}" destId="{D649C9C0-83D2-BD43-9063-64EED9CE298B}" srcOrd="1" destOrd="0" presId="urn:microsoft.com/office/officeart/2005/8/layout/list1"/>
    <dgm:cxn modelId="{EA3C8BA7-D492-4ADE-82D9-DF654D9E8318}" srcId="{E2F6673A-D596-4F27-9A64-98EB93464FE9}" destId="{055484ED-320D-4D39-89F7-421C32E63AAD}" srcOrd="0" destOrd="0" parTransId="{B6EC5862-A919-4E3A-9B2A-CAD1BDFE602D}" sibTransId="{E39BFC14-4A26-4715-B456-2D922A03AF9E}"/>
    <dgm:cxn modelId="{298065B7-2368-496D-83A7-FFE2F05F7279}" srcId="{055484ED-320D-4D39-89F7-421C32E63AAD}" destId="{259650A8-3015-4F56-9E80-FE3B74F9A5E9}" srcOrd="3" destOrd="0" parTransId="{9D43503C-9635-4C7A-B47E-D3F729270CE7}" sibTransId="{A172F878-17D3-4530-8488-0B1F34EE3FB4}"/>
    <dgm:cxn modelId="{6081C8BB-1397-49DD-AC3A-8E45A6F987CC}" srcId="{055484ED-320D-4D39-89F7-421C32E63AAD}" destId="{07D97123-8DF5-4FEE-A7DF-1F35966EF7DB}" srcOrd="1" destOrd="0" parTransId="{4153C820-64C8-437C-BE4E-2979D9580208}" sibTransId="{B4C76EC8-92FA-4A3A-813D-7979312B4531}"/>
    <dgm:cxn modelId="{9C2A6AF0-FAFC-41D7-A4C9-A452BE81A17E}" type="presOf" srcId="{9322E12E-631E-4A1E-9AA4-E61EB1D61520}" destId="{BD399446-C48D-9841-88C2-77C60F8C0EA9}" srcOrd="0" destOrd="0" presId="urn:microsoft.com/office/officeart/2005/8/layout/list1"/>
    <dgm:cxn modelId="{BF3E81A3-DE93-D741-8DC8-F76FE1DEA9B7}" type="presParOf" srcId="{73B89204-F2C5-6347-92A3-B5F64292DE3B}" destId="{376B277F-8789-6745-9982-284AD5198F49}" srcOrd="0" destOrd="0" presId="urn:microsoft.com/office/officeart/2005/8/layout/list1"/>
    <dgm:cxn modelId="{0A62E5D8-D9D8-CF41-A285-C0CE1027DE02}" type="presParOf" srcId="{376B277F-8789-6745-9982-284AD5198F49}" destId="{EA6FA451-3227-1142-9E68-E3637D594589}" srcOrd="0" destOrd="0" presId="urn:microsoft.com/office/officeart/2005/8/layout/list1"/>
    <dgm:cxn modelId="{4491A1BB-7619-4340-A6BD-A6BDB9783BED}" type="presParOf" srcId="{376B277F-8789-6745-9982-284AD5198F49}" destId="{D649C9C0-83D2-BD43-9063-64EED9CE298B}" srcOrd="1" destOrd="0" presId="urn:microsoft.com/office/officeart/2005/8/layout/list1"/>
    <dgm:cxn modelId="{CECC40A1-6350-9B4F-8EC1-E2F52471688F}" type="presParOf" srcId="{73B89204-F2C5-6347-92A3-B5F64292DE3B}" destId="{39FED43D-97B8-A142-AAD4-6FCA2762B13B}" srcOrd="1" destOrd="0" presId="urn:microsoft.com/office/officeart/2005/8/layout/list1"/>
    <dgm:cxn modelId="{463EDDAA-C1CB-5549-BDCC-7437535C58A1}" type="presParOf" srcId="{73B89204-F2C5-6347-92A3-B5F64292DE3B}" destId="{BD399446-C48D-9841-88C2-77C60F8C0EA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3AEA7-7D0A-4F77-955B-3E64E4429A49}">
      <dsp:nvSpPr>
        <dsp:cNvPr id="0" name=""/>
        <dsp:cNvSpPr/>
      </dsp:nvSpPr>
      <dsp:spPr>
        <a:xfrm>
          <a:off x="479" y="15324"/>
          <a:ext cx="1681452" cy="1067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60AAC-755D-4CD7-B9F9-1724180C1BE8}">
      <dsp:nvSpPr>
        <dsp:cNvPr id="0" name=""/>
        <dsp:cNvSpPr/>
      </dsp:nvSpPr>
      <dsp:spPr>
        <a:xfrm>
          <a:off x="187307" y="192811"/>
          <a:ext cx="1681452" cy="1067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IDE &amp; Java</a:t>
          </a:r>
          <a:br>
            <a:rPr lang="en-US" sz="1400" kern="1200" dirty="0">
              <a:solidFill>
                <a:srgbClr val="FF0000"/>
              </a:solidFill>
            </a:rPr>
          </a:br>
          <a:r>
            <a:rPr lang="en-US" sz="1050" kern="1200" dirty="0">
              <a:solidFill>
                <a:schemeClr val="tx1"/>
              </a:solidFill>
            </a:rPr>
            <a:t>(NetBeans, Java Editions)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18580" y="224084"/>
        <a:ext cx="1618906" cy="1005176"/>
      </dsp:txXfrm>
    </dsp:sp>
    <dsp:sp modelId="{21E155ED-8AFC-4114-BCFD-5D85AFDB26DA}">
      <dsp:nvSpPr>
        <dsp:cNvPr id="0" name=""/>
        <dsp:cNvSpPr/>
      </dsp:nvSpPr>
      <dsp:spPr>
        <a:xfrm>
          <a:off x="2055588" y="15324"/>
          <a:ext cx="1681452" cy="1067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A5AE4-053D-48FA-BA2A-706CE2A06C7A}">
      <dsp:nvSpPr>
        <dsp:cNvPr id="0" name=""/>
        <dsp:cNvSpPr/>
      </dsp:nvSpPr>
      <dsp:spPr>
        <a:xfrm>
          <a:off x="2242416" y="192811"/>
          <a:ext cx="1681452" cy="10677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0000"/>
              </a:solidFill>
            </a:rPr>
            <a:t>Java Language</a:t>
          </a:r>
          <a:br>
            <a:rPr lang="en-US" sz="1200" kern="1200" dirty="0">
              <a:solidFill>
                <a:srgbClr val="FF0000"/>
              </a:solidFill>
            </a:rPr>
          </a:br>
          <a:r>
            <a:rPr lang="en-US" sz="1050" kern="1200" dirty="0">
              <a:solidFill>
                <a:schemeClr val="tx1"/>
              </a:solidFill>
            </a:rPr>
            <a:t>(Introduction, Classes &amp; Objects)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273689" y="224084"/>
        <a:ext cx="1618906" cy="1005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2CEEE-5A22-480A-A606-676DB1F94EF2}">
      <dsp:nvSpPr>
        <dsp:cNvPr id="0" name=""/>
        <dsp:cNvSpPr/>
      </dsp:nvSpPr>
      <dsp:spPr>
        <a:xfrm>
          <a:off x="0" y="0"/>
          <a:ext cx="441054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BFDFA-C960-4107-A824-5BC2733E4E1D}">
      <dsp:nvSpPr>
        <dsp:cNvPr id="0" name=""/>
        <dsp:cNvSpPr/>
      </dsp:nvSpPr>
      <dsp:spPr>
        <a:xfrm>
          <a:off x="0" y="0"/>
          <a:ext cx="4410548" cy="39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HK" sz="1100" kern="1200"/>
            <a:t>When a GUI program is running, the user generates an event by interacting with a GUI component.</a:t>
          </a:r>
          <a:endParaRPr lang="en-US" sz="1100" kern="1200"/>
        </a:p>
      </dsp:txBody>
      <dsp:txXfrm>
        <a:off x="0" y="0"/>
        <a:ext cx="4410548" cy="393415"/>
      </dsp:txXfrm>
    </dsp:sp>
    <dsp:sp modelId="{EAD40154-C2BD-46E0-8F6A-CF1394DEEC15}">
      <dsp:nvSpPr>
        <dsp:cNvPr id="0" name=""/>
        <dsp:cNvSpPr/>
      </dsp:nvSpPr>
      <dsp:spPr>
        <a:xfrm>
          <a:off x="0" y="393415"/>
          <a:ext cx="4410548" cy="0"/>
        </a:xfrm>
        <a:prstGeom prst="line">
          <a:avLst/>
        </a:prstGeom>
        <a:solidFill>
          <a:schemeClr val="accent2">
            <a:hueOff val="-1597716"/>
            <a:satOff val="6461"/>
            <a:lumOff val="-3922"/>
            <a:alphaOff val="0"/>
          </a:schemeClr>
        </a:solidFill>
        <a:ln w="12700" cap="flat" cmpd="sng" algn="ctr">
          <a:solidFill>
            <a:schemeClr val="accent2">
              <a:hueOff val="-1597716"/>
              <a:satOff val="6461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BDF6C-C362-4BC4-8B2B-A69FA80ADE06}">
      <dsp:nvSpPr>
        <dsp:cNvPr id="0" name=""/>
        <dsp:cNvSpPr/>
      </dsp:nvSpPr>
      <dsp:spPr>
        <a:xfrm>
          <a:off x="0" y="393415"/>
          <a:ext cx="4410548" cy="39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HK" sz="1100" kern="1200" dirty="0"/>
            <a:t>For a program to respond to an event there must be an </a:t>
          </a:r>
          <a:r>
            <a:rPr lang="en-HK" sz="1100" kern="1200" dirty="0">
              <a:solidFill>
                <a:srgbClr val="FF0000"/>
              </a:solidFill>
            </a:rPr>
            <a:t>event listener </a:t>
          </a:r>
          <a:r>
            <a:rPr lang="en-HK" sz="1100" kern="1200" dirty="0"/>
            <a:t>for it.</a:t>
          </a:r>
          <a:endParaRPr lang="en-US" sz="1100" kern="1200" dirty="0"/>
        </a:p>
      </dsp:txBody>
      <dsp:txXfrm>
        <a:off x="0" y="393415"/>
        <a:ext cx="4410548" cy="393415"/>
      </dsp:txXfrm>
    </dsp:sp>
    <dsp:sp modelId="{4BCDE9A6-65A6-47C9-BB7E-9383E322B15A}">
      <dsp:nvSpPr>
        <dsp:cNvPr id="0" name=""/>
        <dsp:cNvSpPr/>
      </dsp:nvSpPr>
      <dsp:spPr>
        <a:xfrm>
          <a:off x="0" y="786831"/>
          <a:ext cx="4410548" cy="0"/>
        </a:xfrm>
        <a:prstGeom prst="line">
          <a:avLst/>
        </a:prstGeom>
        <a:solidFill>
          <a:schemeClr val="accent2">
            <a:hueOff val="-3195433"/>
            <a:satOff val="12921"/>
            <a:lumOff val="-7844"/>
            <a:alphaOff val="0"/>
          </a:schemeClr>
        </a:solidFill>
        <a:ln w="12700" cap="flat" cmpd="sng" algn="ctr">
          <a:solidFill>
            <a:schemeClr val="accent2">
              <a:hueOff val="-3195433"/>
              <a:satOff val="12921"/>
              <a:lumOff val="-7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098AD-5174-49B5-9912-43F8BE3EBF1A}">
      <dsp:nvSpPr>
        <dsp:cNvPr id="0" name=""/>
        <dsp:cNvSpPr/>
      </dsp:nvSpPr>
      <dsp:spPr>
        <a:xfrm>
          <a:off x="0" y="786831"/>
          <a:ext cx="4410548" cy="39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HK" sz="1100" kern="1200" dirty="0"/>
            <a:t>The event listener object contains listener methods for various types of events</a:t>
          </a:r>
          <a:endParaRPr lang="en-US" sz="1100" kern="1200" dirty="0"/>
        </a:p>
      </dsp:txBody>
      <dsp:txXfrm>
        <a:off x="0" y="786831"/>
        <a:ext cx="4410548" cy="393415"/>
      </dsp:txXfrm>
    </dsp:sp>
    <dsp:sp modelId="{7CC8E7E5-DA12-4BB6-BCDA-C81FFAA100F4}">
      <dsp:nvSpPr>
        <dsp:cNvPr id="0" name=""/>
        <dsp:cNvSpPr/>
      </dsp:nvSpPr>
      <dsp:spPr>
        <a:xfrm>
          <a:off x="0" y="1180247"/>
          <a:ext cx="4410548" cy="0"/>
        </a:xfrm>
        <a:prstGeom prst="line">
          <a:avLst/>
        </a:prstGeom>
        <a:solidFill>
          <a:schemeClr val="accent2">
            <a:hueOff val="-4793149"/>
            <a:satOff val="19382"/>
            <a:lumOff val="-11766"/>
            <a:alphaOff val="0"/>
          </a:schemeClr>
        </a:solidFill>
        <a:ln w="12700" cap="flat" cmpd="sng" algn="ctr">
          <a:solidFill>
            <a:schemeClr val="accent2">
              <a:hueOff val="-4793149"/>
              <a:satOff val="19382"/>
              <a:lumOff val="-1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259B5-5AA5-4E9B-9B74-E88CC68E7E70}">
      <dsp:nvSpPr>
        <dsp:cNvPr id="0" name=""/>
        <dsp:cNvSpPr/>
      </dsp:nvSpPr>
      <dsp:spPr>
        <a:xfrm>
          <a:off x="0" y="1180247"/>
          <a:ext cx="4410548" cy="39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HK" sz="1100" kern="1200" dirty="0"/>
            <a:t>If there is no listener for an event, the event is ignored.</a:t>
          </a:r>
          <a:endParaRPr lang="en-US" sz="1100" kern="1200" dirty="0"/>
        </a:p>
      </dsp:txBody>
      <dsp:txXfrm>
        <a:off x="0" y="1180247"/>
        <a:ext cx="4410548" cy="393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9446-C48D-9841-88C2-77C60F8C0EA9}">
      <dsp:nvSpPr>
        <dsp:cNvPr id="0" name=""/>
        <dsp:cNvSpPr/>
      </dsp:nvSpPr>
      <dsp:spPr>
        <a:xfrm>
          <a:off x="0" y="347657"/>
          <a:ext cx="3976211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598" tIns="458216" rIns="30859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AWT &amp; Swing Classes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Event-driven Programming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Action Listeners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Layout Managers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Dialogues</a:t>
          </a:r>
        </a:p>
      </dsp:txBody>
      <dsp:txXfrm>
        <a:off x="0" y="347657"/>
        <a:ext cx="3976211" cy="1767150"/>
      </dsp:txXfrm>
    </dsp:sp>
    <dsp:sp modelId="{D649C9C0-83D2-BD43-9063-64EED9CE298B}">
      <dsp:nvSpPr>
        <dsp:cNvPr id="0" name=""/>
        <dsp:cNvSpPr/>
      </dsp:nvSpPr>
      <dsp:spPr>
        <a:xfrm>
          <a:off x="198810" y="22937"/>
          <a:ext cx="2783347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204" tIns="0" rIns="1052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Java GUI</a:t>
          </a:r>
        </a:p>
      </dsp:txBody>
      <dsp:txXfrm>
        <a:off x="230513" y="54640"/>
        <a:ext cx="2719941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CEE6A-0685-49D9-AECA-4E61DA89CA58}" type="datetimeFigureOut">
              <a:rPr lang="en-HK" smtClean="0"/>
              <a:t>22/10/2022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02F55-9FB8-44BB-BB82-72AD21C518B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19886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384D1-8F66-42D0-A412-5BE748C5039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8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4384D1-8F66-42D0-A412-5BE748C5039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78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384D1-8F66-42D0-A412-5BE748C5039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2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 err="1"/>
              <a:t>System.exit</a:t>
            </a:r>
            <a:r>
              <a:rPr lang="en-HK" dirty="0"/>
              <a:t>(int) causes program to finish and pass 0 which says no error to the OS!</a:t>
            </a:r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2F55-9FB8-44BB-BB82-72AD21C518B8}" type="slidenum">
              <a:rPr lang="en-HK" smtClean="0"/>
              <a:t>12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8050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3998" marR="0" lvl="0" indent="-171308" algn="l" defTabSz="914400" rtl="0" eaLnBrk="1" fontAlgn="auto" latinLnBrk="0" hangingPunct="1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spc="-20" dirty="0">
                <a:latin typeface="Tahoma"/>
                <a:cs typeface="Tahoma"/>
              </a:rPr>
              <a:t>How </a:t>
            </a:r>
            <a:r>
              <a:rPr lang="en-HK" sz="1200" spc="-35" dirty="0">
                <a:latin typeface="Tahoma"/>
                <a:cs typeface="Tahoma"/>
              </a:rPr>
              <a:t>many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50" dirty="0">
                <a:latin typeface="Tahoma"/>
                <a:cs typeface="Tahoma"/>
              </a:rPr>
              <a:t>frames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50" dirty="0">
                <a:latin typeface="Tahoma"/>
                <a:cs typeface="Tahoma"/>
              </a:rPr>
              <a:t>are</a:t>
            </a:r>
            <a:r>
              <a:rPr lang="en-HK" sz="1200" spc="-15" dirty="0">
                <a:latin typeface="Tahoma"/>
                <a:cs typeface="Tahoma"/>
              </a:rPr>
              <a:t> </a:t>
            </a:r>
            <a:r>
              <a:rPr lang="en-HK" sz="1200" spc="-10" dirty="0">
                <a:latin typeface="Tahoma"/>
                <a:cs typeface="Tahoma"/>
              </a:rPr>
              <a:t>there? </a:t>
            </a:r>
            <a:r>
              <a:rPr lang="en-HK" sz="1200" dirty="0">
                <a:latin typeface="Tahoma"/>
                <a:cs typeface="Tahoma"/>
              </a:rPr>
              <a:t>Just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45" dirty="0">
                <a:latin typeface="Tahoma"/>
                <a:cs typeface="Tahoma"/>
              </a:rPr>
              <a:t>one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35" dirty="0">
                <a:latin typeface="Tahoma"/>
                <a:cs typeface="Tahoma"/>
              </a:rPr>
              <a:t>frame,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25" dirty="0" err="1">
                <a:latin typeface="Tahoma"/>
                <a:cs typeface="Tahoma"/>
              </a:rPr>
              <a:t>contining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10" dirty="0">
                <a:latin typeface="Tahoma"/>
                <a:cs typeface="Tahoma"/>
              </a:rPr>
              <a:t>the</a:t>
            </a:r>
            <a:r>
              <a:rPr lang="en-HK" sz="1200" spc="-20" dirty="0">
                <a:latin typeface="Tahoma"/>
                <a:cs typeface="Tahoma"/>
              </a:rPr>
              <a:t> </a:t>
            </a:r>
            <a:r>
              <a:rPr lang="en-HK" sz="1200" dirty="0">
                <a:latin typeface="Tahoma"/>
                <a:cs typeface="Tahoma"/>
              </a:rPr>
              <a:t>”Red”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10" dirty="0">
                <a:latin typeface="Tahoma"/>
                <a:cs typeface="Tahoma"/>
              </a:rPr>
              <a:t>button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20" dirty="0">
                <a:latin typeface="Tahoma"/>
                <a:cs typeface="Tahoma"/>
              </a:rPr>
              <a:t>and the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dirty="0">
                <a:latin typeface="Tahoma"/>
                <a:cs typeface="Tahoma"/>
              </a:rPr>
              <a:t>”Green”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10" dirty="0">
                <a:latin typeface="Tahoma"/>
                <a:cs typeface="Tahoma"/>
              </a:rPr>
              <a:t>button.</a:t>
            </a:r>
            <a:endParaRPr lang="en-HK" sz="1200" dirty="0">
              <a:latin typeface="Tahoma"/>
              <a:cs typeface="Tahoma"/>
            </a:endParaRPr>
          </a:p>
          <a:p>
            <a:pPr marL="183998" indent="-171308">
              <a:spcBef>
                <a:spcPts val="670"/>
              </a:spcBef>
            </a:pPr>
            <a:endParaRPr lang="en-HK" sz="1200" dirty="0">
              <a:latin typeface="Tahoma"/>
              <a:cs typeface="Tahoma"/>
            </a:endParaRPr>
          </a:p>
          <a:p>
            <a:pPr marL="183998" marR="5076" indent="-171308">
              <a:lnSpc>
                <a:spcPct val="147600"/>
              </a:lnSpc>
            </a:pPr>
            <a:r>
              <a:rPr lang="en-HK" sz="1200" dirty="0">
                <a:latin typeface="Tahoma"/>
                <a:cs typeface="Tahoma"/>
              </a:rPr>
              <a:t>What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dirty="0">
                <a:latin typeface="Tahoma"/>
                <a:cs typeface="Tahoma"/>
              </a:rPr>
              <a:t>GUI</a:t>
            </a:r>
            <a:r>
              <a:rPr lang="en-HK" sz="1200" spc="-20" dirty="0">
                <a:latin typeface="Tahoma"/>
                <a:cs typeface="Tahoma"/>
              </a:rPr>
              <a:t> </a:t>
            </a:r>
            <a:r>
              <a:rPr lang="en-HK" sz="1200" spc="-40" dirty="0">
                <a:latin typeface="Tahoma"/>
                <a:cs typeface="Tahoma"/>
              </a:rPr>
              <a:t>components</a:t>
            </a:r>
            <a:r>
              <a:rPr lang="en-HK" sz="1200" spc="-20" dirty="0">
                <a:latin typeface="Tahoma"/>
                <a:cs typeface="Tahoma"/>
              </a:rPr>
              <a:t> </a:t>
            </a:r>
            <a:r>
              <a:rPr lang="en-HK" sz="1200" dirty="0">
                <a:latin typeface="Tahoma"/>
                <a:cs typeface="Tahoma"/>
              </a:rPr>
              <a:t>will</a:t>
            </a:r>
            <a:r>
              <a:rPr lang="en-HK" sz="1200" spc="-20" dirty="0">
                <a:latin typeface="Tahoma"/>
                <a:cs typeface="Tahoma"/>
              </a:rPr>
              <a:t> </a:t>
            </a:r>
            <a:r>
              <a:rPr lang="en-HK" sz="1200" dirty="0">
                <a:latin typeface="Tahoma"/>
                <a:cs typeface="Tahoma"/>
              </a:rPr>
              <a:t>it/they</a:t>
            </a:r>
            <a:r>
              <a:rPr lang="en-HK" sz="1200" spc="-20" dirty="0">
                <a:latin typeface="Tahoma"/>
                <a:cs typeface="Tahoma"/>
              </a:rPr>
              <a:t> contain? </a:t>
            </a:r>
          </a:p>
          <a:p>
            <a:pPr marL="183998" marR="5076" indent="-171308">
              <a:lnSpc>
                <a:spcPct val="147600"/>
              </a:lnSpc>
            </a:pPr>
            <a:endParaRPr lang="en-HK" sz="1200" spc="-20" dirty="0">
              <a:latin typeface="Tahoma"/>
              <a:cs typeface="Tahoma"/>
            </a:endParaRPr>
          </a:p>
          <a:p>
            <a:pPr marL="183998" marR="5076" indent="-171308">
              <a:lnSpc>
                <a:spcPct val="147600"/>
              </a:lnSpc>
            </a:pPr>
            <a:r>
              <a:rPr lang="en-HK" sz="1200" dirty="0">
                <a:latin typeface="Tahoma"/>
                <a:cs typeface="Tahoma"/>
              </a:rPr>
              <a:t>What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30" dirty="0">
                <a:latin typeface="Tahoma"/>
                <a:cs typeface="Tahoma"/>
              </a:rPr>
              <a:t>objects</a:t>
            </a:r>
            <a:r>
              <a:rPr lang="en-HK" sz="1200" spc="-20" dirty="0">
                <a:latin typeface="Tahoma"/>
                <a:cs typeface="Tahoma"/>
              </a:rPr>
              <a:t> </a:t>
            </a:r>
            <a:r>
              <a:rPr lang="en-HK" sz="1200" spc="-50" dirty="0">
                <a:latin typeface="Tahoma"/>
                <a:cs typeface="Tahoma"/>
              </a:rPr>
              <a:t>generate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10" dirty="0">
                <a:latin typeface="Tahoma"/>
                <a:cs typeface="Tahoma"/>
              </a:rPr>
              <a:t>events?</a:t>
            </a:r>
            <a:r>
              <a:rPr lang="en-HK" sz="1200" dirty="0">
                <a:latin typeface="Tahoma"/>
                <a:cs typeface="Tahoma"/>
              </a:rPr>
              <a:t> Both</a:t>
            </a:r>
            <a:r>
              <a:rPr lang="en-HK" sz="1200" spc="-35" dirty="0">
                <a:latin typeface="Tahoma"/>
                <a:cs typeface="Tahoma"/>
              </a:rPr>
              <a:t> </a:t>
            </a:r>
            <a:r>
              <a:rPr lang="en-HK" sz="1200" spc="-20" dirty="0">
                <a:latin typeface="Tahoma"/>
                <a:cs typeface="Tahoma"/>
              </a:rPr>
              <a:t>buttons </a:t>
            </a:r>
            <a:r>
              <a:rPr lang="en-HK" sz="1200" spc="-55" dirty="0">
                <a:latin typeface="Tahoma"/>
                <a:cs typeface="Tahoma"/>
              </a:rPr>
              <a:t>send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10" dirty="0" err="1">
                <a:latin typeface="Tahoma"/>
                <a:cs typeface="Tahoma"/>
              </a:rPr>
              <a:t>ActionEvents</a:t>
            </a:r>
            <a:r>
              <a:rPr lang="en-HK" sz="1200" spc="-10" dirty="0">
                <a:latin typeface="Tahoma"/>
                <a:cs typeface="Tahoma"/>
              </a:rPr>
              <a:t>.</a:t>
            </a:r>
            <a:r>
              <a:rPr lang="en-HK" sz="1200" spc="75" dirty="0">
                <a:latin typeface="Tahoma"/>
                <a:cs typeface="Tahoma"/>
              </a:rPr>
              <a:t> </a:t>
            </a:r>
          </a:p>
          <a:p>
            <a:pPr marL="183998" marR="5076" indent="-171308">
              <a:lnSpc>
                <a:spcPct val="147600"/>
              </a:lnSpc>
            </a:pPr>
            <a:endParaRPr lang="en-HK" sz="1200" dirty="0">
              <a:latin typeface="Tahoma"/>
              <a:cs typeface="Tahoma"/>
            </a:endParaRPr>
          </a:p>
          <a:p>
            <a:pPr marL="183998" marR="0" lvl="0" indent="-171308" algn="l" defTabSz="914400" rtl="0" eaLnBrk="1" fontAlgn="auto" latinLnBrk="0" hangingPunct="1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dirty="0">
                <a:latin typeface="Tahoma"/>
                <a:cs typeface="Tahoma"/>
              </a:rPr>
              <a:t>What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30" dirty="0">
                <a:latin typeface="Tahoma"/>
                <a:cs typeface="Tahoma"/>
              </a:rPr>
              <a:t>objects</a:t>
            </a:r>
            <a:r>
              <a:rPr lang="en-HK" sz="1200" spc="-20" dirty="0">
                <a:latin typeface="Tahoma"/>
                <a:cs typeface="Tahoma"/>
              </a:rPr>
              <a:t> </a:t>
            </a:r>
            <a:r>
              <a:rPr lang="en-HK" sz="1200" spc="-45" dirty="0">
                <a:latin typeface="Tahoma"/>
                <a:cs typeface="Tahoma"/>
              </a:rPr>
              <a:t>receive</a:t>
            </a:r>
            <a:r>
              <a:rPr lang="en-HK" sz="1200" spc="-20" dirty="0">
                <a:latin typeface="Tahoma"/>
                <a:cs typeface="Tahoma"/>
              </a:rPr>
              <a:t> </a:t>
            </a:r>
            <a:r>
              <a:rPr lang="en-HK" sz="1200" spc="-10" dirty="0">
                <a:latin typeface="Tahoma"/>
                <a:cs typeface="Tahoma"/>
              </a:rPr>
              <a:t>events? </a:t>
            </a:r>
            <a:r>
              <a:rPr lang="en-HK" sz="1200" dirty="0">
                <a:latin typeface="Tahoma"/>
                <a:cs typeface="Tahoma"/>
              </a:rPr>
              <a:t>The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35" dirty="0">
                <a:latin typeface="Tahoma"/>
                <a:cs typeface="Tahoma"/>
              </a:rPr>
              <a:t>frame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60" dirty="0">
                <a:latin typeface="Tahoma"/>
                <a:cs typeface="Tahoma"/>
              </a:rPr>
              <a:t>sends</a:t>
            </a:r>
            <a:r>
              <a:rPr lang="en-HK" sz="1200" spc="-20" dirty="0">
                <a:latin typeface="Tahoma"/>
                <a:cs typeface="Tahoma"/>
              </a:rPr>
              <a:t> </a:t>
            </a:r>
            <a:r>
              <a:rPr lang="en-HK" sz="1200" dirty="0">
                <a:latin typeface="Tahoma"/>
                <a:cs typeface="Tahoma"/>
              </a:rPr>
              <a:t>a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20" dirty="0" err="1">
                <a:latin typeface="Tahoma"/>
                <a:cs typeface="Tahoma"/>
              </a:rPr>
              <a:t>WindowEvent</a:t>
            </a:r>
            <a:r>
              <a:rPr lang="en-HK" sz="1200" spc="-20" dirty="0">
                <a:latin typeface="Tahoma"/>
                <a:cs typeface="Tahoma"/>
              </a:rPr>
              <a:t> </a:t>
            </a:r>
            <a:r>
              <a:rPr lang="en-HK" sz="1200" spc="-35" dirty="0">
                <a:latin typeface="Tahoma"/>
                <a:cs typeface="Tahoma"/>
              </a:rPr>
              <a:t>(handled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20" dirty="0">
                <a:latin typeface="Tahoma"/>
                <a:cs typeface="Tahoma"/>
              </a:rPr>
              <a:t>by</a:t>
            </a:r>
            <a:r>
              <a:rPr lang="en-HK" sz="1200" spc="-25" dirty="0">
                <a:latin typeface="Tahoma"/>
                <a:cs typeface="Tahoma"/>
              </a:rPr>
              <a:t> default </a:t>
            </a:r>
            <a:r>
              <a:rPr lang="en-HK" sz="1200" spc="-35" dirty="0">
                <a:latin typeface="Tahoma"/>
                <a:cs typeface="Tahoma"/>
              </a:rPr>
              <a:t>close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10" dirty="0">
                <a:latin typeface="Tahoma"/>
                <a:cs typeface="Tahoma"/>
              </a:rPr>
              <a:t>operation).</a:t>
            </a:r>
          </a:p>
          <a:p>
            <a:pPr marL="183998" marR="0" lvl="0" indent="-171308" algn="l" defTabSz="914400" rtl="0" eaLnBrk="1" fontAlgn="auto" latinLnBrk="0" hangingPunct="1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HK" sz="1200" spc="-10" dirty="0">
              <a:latin typeface="Tahoma"/>
              <a:cs typeface="Tahoma"/>
            </a:endParaRPr>
          </a:p>
          <a:p>
            <a:pPr marL="183998" marR="0" lvl="0" indent="-171308" algn="l" defTabSz="914400" rtl="0" eaLnBrk="1" fontAlgn="auto" latinLnBrk="0" hangingPunct="1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sz="1200" spc="-10" dirty="0">
                <a:latin typeface="Tahoma"/>
                <a:cs typeface="Tahoma"/>
              </a:rPr>
              <a:t>How to determine the source of event?  Use </a:t>
            </a:r>
            <a:r>
              <a:rPr lang="en-HK" sz="1200" spc="-10" dirty="0" err="1">
                <a:latin typeface="Tahoma"/>
                <a:cs typeface="Tahoma"/>
              </a:rPr>
              <a:t>getSource</a:t>
            </a:r>
            <a:r>
              <a:rPr lang="en-HK" sz="1200" spc="-10" dirty="0">
                <a:latin typeface="Tahoma"/>
                <a:cs typeface="Tahoma"/>
              </a:rPr>
              <a:t>() method</a:t>
            </a:r>
            <a:endParaRPr lang="en-HK" sz="1200" dirty="0">
              <a:latin typeface="Tahoma"/>
              <a:cs typeface="Tahoma"/>
            </a:endParaRPr>
          </a:p>
          <a:p>
            <a:pPr marL="183998" indent="-171308">
              <a:spcBef>
                <a:spcPts val="570"/>
              </a:spcBef>
            </a:pPr>
            <a:endParaRPr lang="en-HK" sz="1200" spc="-10" dirty="0">
              <a:latin typeface="Tahoma"/>
              <a:cs typeface="Tahoma"/>
            </a:endParaRPr>
          </a:p>
          <a:p>
            <a:pPr marL="183998" indent="-171308">
              <a:spcBef>
                <a:spcPts val="570"/>
              </a:spcBef>
            </a:pPr>
            <a:endParaRPr lang="en-HK" sz="1200" spc="-10" dirty="0">
              <a:latin typeface="Tahoma"/>
              <a:cs typeface="Tahoma"/>
            </a:endParaRPr>
          </a:p>
          <a:p>
            <a:pPr marL="183998" indent="-171308">
              <a:spcBef>
                <a:spcPts val="570"/>
              </a:spcBef>
            </a:pP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2F55-9FB8-44BB-BB82-72AD21C518B8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352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379" marR="17765">
              <a:spcBef>
                <a:spcPts val="565"/>
              </a:spcBef>
            </a:pPr>
            <a:r>
              <a:rPr lang="en-HK" sz="1200" spc="-10" dirty="0">
                <a:latin typeface="Tahoma"/>
                <a:cs typeface="Tahoma"/>
              </a:rPr>
              <a:t>You</a:t>
            </a:r>
            <a:r>
              <a:rPr lang="en-HK" sz="1200" spc="-35" dirty="0">
                <a:latin typeface="Tahoma"/>
                <a:cs typeface="Tahoma"/>
              </a:rPr>
              <a:t> </a:t>
            </a:r>
            <a:r>
              <a:rPr lang="en-HK" sz="1200" spc="-20" dirty="0">
                <a:latin typeface="Tahoma"/>
                <a:cs typeface="Tahoma"/>
              </a:rPr>
              <a:t>can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20" dirty="0">
                <a:latin typeface="Tahoma"/>
                <a:cs typeface="Tahoma"/>
              </a:rPr>
              <a:t>also</a:t>
            </a:r>
            <a:r>
              <a:rPr lang="en-HK" sz="1200" spc="-30" dirty="0">
                <a:latin typeface="Tahoma"/>
                <a:cs typeface="Tahoma"/>
              </a:rPr>
              <a:t> give </a:t>
            </a:r>
            <a:r>
              <a:rPr lang="en-HK" sz="1200" spc="-20" dirty="0">
                <a:latin typeface="Tahoma"/>
                <a:cs typeface="Tahoma"/>
              </a:rPr>
              <a:t>the</a:t>
            </a:r>
            <a:r>
              <a:rPr lang="en-HK" sz="1200" spc="-35" dirty="0">
                <a:latin typeface="Tahoma"/>
                <a:cs typeface="Tahoma"/>
              </a:rPr>
              <a:t> </a:t>
            </a:r>
            <a:r>
              <a:rPr lang="en-HK" sz="1200" dirty="0">
                <a:latin typeface="Tahoma"/>
                <a:cs typeface="Tahoma"/>
              </a:rPr>
              <a:t>text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50" dirty="0">
                <a:latin typeface="Tahoma"/>
                <a:cs typeface="Tahoma"/>
              </a:rPr>
              <a:t>area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spc="-35" dirty="0">
                <a:latin typeface="Tahoma"/>
                <a:cs typeface="Tahoma"/>
              </a:rPr>
              <a:t>scroll-</a:t>
            </a:r>
            <a:r>
              <a:rPr lang="en-HK" sz="1200" spc="-40" dirty="0">
                <a:latin typeface="Tahoma"/>
                <a:cs typeface="Tahoma"/>
              </a:rPr>
              <a:t>bars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20" dirty="0">
                <a:latin typeface="Tahoma"/>
                <a:cs typeface="Tahoma"/>
              </a:rPr>
              <a:t>by</a:t>
            </a:r>
            <a:r>
              <a:rPr lang="en-HK" sz="1200" spc="-30" dirty="0">
                <a:latin typeface="Tahoma"/>
                <a:cs typeface="Tahoma"/>
              </a:rPr>
              <a:t> adding </a:t>
            </a:r>
            <a:r>
              <a:rPr lang="en-HK" sz="1200" dirty="0">
                <a:latin typeface="Tahoma"/>
                <a:cs typeface="Tahoma"/>
              </a:rPr>
              <a:t>it</a:t>
            </a:r>
            <a:r>
              <a:rPr lang="en-HK" sz="1200" spc="-25" dirty="0">
                <a:latin typeface="Tahoma"/>
                <a:cs typeface="Tahoma"/>
              </a:rPr>
              <a:t> </a:t>
            </a:r>
            <a:r>
              <a:rPr lang="en-HK" sz="1200" dirty="0">
                <a:latin typeface="Tahoma"/>
                <a:cs typeface="Tahoma"/>
              </a:rPr>
              <a:t>to</a:t>
            </a:r>
            <a:r>
              <a:rPr lang="en-HK" sz="1200" spc="-35" dirty="0">
                <a:latin typeface="Tahoma"/>
                <a:cs typeface="Tahoma"/>
              </a:rPr>
              <a:t> </a:t>
            </a:r>
            <a:r>
              <a:rPr lang="en-HK" sz="1200" spc="-10" dirty="0">
                <a:latin typeface="Tahoma"/>
                <a:cs typeface="Tahoma"/>
              </a:rPr>
              <a:t>the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20" dirty="0">
                <a:latin typeface="Tahoma"/>
                <a:cs typeface="Tahoma"/>
              </a:rPr>
              <a:t>container </a:t>
            </a:r>
            <a:r>
              <a:rPr lang="en-HK" sz="1200" spc="-30" dirty="0">
                <a:latin typeface="Tahoma"/>
                <a:cs typeface="Tahoma"/>
              </a:rPr>
              <a:t>inside </a:t>
            </a:r>
            <a:r>
              <a:rPr lang="en-HK" sz="1200" dirty="0">
                <a:latin typeface="Tahoma"/>
                <a:cs typeface="Tahoma"/>
              </a:rPr>
              <a:t>a</a:t>
            </a:r>
            <a:r>
              <a:rPr lang="en-HK" sz="1200" spc="-30" dirty="0">
                <a:latin typeface="Tahoma"/>
                <a:cs typeface="Tahoma"/>
              </a:rPr>
              <a:t> </a:t>
            </a:r>
            <a:r>
              <a:rPr lang="en-HK" sz="1200" spc="-10" dirty="0" err="1">
                <a:latin typeface="Tahoma"/>
                <a:cs typeface="Tahoma"/>
              </a:rPr>
              <a:t>JScrollPane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02F55-9FB8-44BB-BB82-72AD21C518B8}" type="slidenum">
              <a:rPr lang="en-HK" smtClean="0"/>
              <a:t>29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439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4384D1-8F66-42D0-A412-5BE748C5039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1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4384D1-8F66-42D0-A412-5BE748C5039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31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756" y="798017"/>
            <a:ext cx="3918585" cy="1029621"/>
          </a:xfrm>
          <a:prstGeom prst="rect">
            <a:avLst/>
          </a:prstGeom>
          <a:solidFill>
            <a:schemeClr val="bg1"/>
          </a:solidFill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605"/>
              </a:spcBef>
              <a:defRPr sz="3025" b="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5756" y="1904544"/>
            <a:ext cx="3918585" cy="221669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605"/>
              </a:spcAft>
              <a:buNone/>
              <a:defRPr sz="1008" spc="151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>
              <a:spcAft>
                <a:spcPts val="605"/>
              </a:spcAft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spcAft>
                <a:spcPts val="605"/>
              </a:spcAft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spcAft>
                <a:spcPts val="605"/>
              </a:spcAft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spcAft>
                <a:spcPts val="605"/>
              </a:spcAft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INSERT SUBTITLE / PRESENTER NAME IN CAPS</a:t>
            </a:r>
          </a:p>
        </p:txBody>
      </p:sp>
    </p:spTree>
    <p:extLst>
      <p:ext uri="{BB962C8B-B14F-4D97-AF65-F5344CB8AC3E}">
        <p14:creationId xmlns:p14="http://schemas.microsoft.com/office/powerpoint/2010/main" val="22456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72019" y="468635"/>
            <a:ext cx="4430034" cy="263163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017" y="180236"/>
            <a:ext cx="4430049" cy="252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GB" sz="1210" b="1" kern="1200" baseline="0" dirty="0" smtClean="0">
                <a:solidFill>
                  <a:srgbClr val="0070C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172890" lvl="0" indent="-172890" algn="l" defTabSz="46104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426376" y="3276512"/>
            <a:ext cx="1075690" cy="184253"/>
          </a:xfrm>
          <a:prstGeom prst="rect">
            <a:avLst/>
          </a:prstGeom>
        </p:spPr>
        <p:txBody>
          <a:bodyPr vert="horz" lIns="46101" tIns="23051" rIns="46101" bIns="23051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4610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504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46104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504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3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5756" y="798017"/>
            <a:ext cx="3918585" cy="1029621"/>
          </a:xfrm>
          <a:prstGeom prst="rect">
            <a:avLst/>
          </a:prstGeom>
          <a:solidFill>
            <a:schemeClr val="bg1"/>
          </a:solidFill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605"/>
              </a:spcBef>
              <a:defRPr sz="3025" b="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45756" y="1904544"/>
            <a:ext cx="3918585" cy="221669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605"/>
              </a:spcAft>
              <a:buNone/>
              <a:defRPr sz="1008" spc="151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>
              <a:spcAft>
                <a:spcPts val="605"/>
              </a:spcAft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spcAft>
                <a:spcPts val="605"/>
              </a:spcAft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spcAft>
                <a:spcPts val="605"/>
              </a:spcAft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spcAft>
                <a:spcPts val="605"/>
              </a:spcAft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INSERT SUBTITLE / PRESENTER NAME IN CAPS</a:t>
            </a:r>
          </a:p>
        </p:txBody>
      </p:sp>
    </p:spTree>
    <p:extLst>
      <p:ext uri="{BB962C8B-B14F-4D97-AF65-F5344CB8AC3E}">
        <p14:creationId xmlns:p14="http://schemas.microsoft.com/office/powerpoint/2010/main" val="296252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Big mess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814" y="1351984"/>
            <a:ext cx="4076298" cy="5950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defRPr sz="36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message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31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77194" y="153811"/>
            <a:ext cx="4211179" cy="315717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l">
              <a:defRPr sz="2017" baseline="0">
                <a:solidFill>
                  <a:srgbClr val="004F9F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949577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Key mess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6871" y="639531"/>
            <a:ext cx="4239590" cy="26281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5"/>
              </a:spcAft>
              <a:buNone/>
              <a:defRPr sz="1210">
                <a:solidFill>
                  <a:schemeClr val="bg2">
                    <a:lumMod val="50000"/>
                  </a:schemeClr>
                </a:solidFill>
              </a:defRPr>
            </a:lvl1pPr>
            <a:lvl2pPr marL="23052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6104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9156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92208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77194" y="153811"/>
            <a:ext cx="4211179" cy="315717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l">
              <a:defRPr sz="2017" baseline="0">
                <a:solidFill>
                  <a:srgbClr val="004F9F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581778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Photo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610100" cy="346075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66476" y="216790"/>
            <a:ext cx="3918585" cy="831794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521" baseline="0">
                <a:solidFill>
                  <a:srgbClr val="004F9F"/>
                </a:solidFill>
              </a:defRPr>
            </a:lvl1pPr>
          </a:lstStyle>
          <a:p>
            <a:r>
              <a:rPr lang="en-US" dirty="0"/>
              <a:t>Insert key message</a:t>
            </a:r>
          </a:p>
        </p:txBody>
      </p:sp>
    </p:spTree>
    <p:extLst>
      <p:ext uri="{BB962C8B-B14F-4D97-AF65-F5344CB8AC3E}">
        <p14:creationId xmlns:p14="http://schemas.microsoft.com/office/powerpoint/2010/main" val="5164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Support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7691"/>
            <a:ext cx="4610100" cy="25801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1210" baseline="0"/>
            </a:lvl1pPr>
          </a:lstStyle>
          <a:p>
            <a:r>
              <a:rPr lang="en-GB" sz="1412" spc="151" dirty="0"/>
              <a:t>SUPPORTING TITLE</a:t>
            </a:r>
          </a:p>
        </p:txBody>
      </p:sp>
    </p:spTree>
    <p:extLst>
      <p:ext uri="{BB962C8B-B14F-4D97-AF65-F5344CB8AC3E}">
        <p14:creationId xmlns:p14="http://schemas.microsoft.com/office/powerpoint/2010/main" val="3782505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77194" y="153811"/>
            <a:ext cx="4211179" cy="315717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l">
              <a:defRPr sz="2017" baseline="0">
                <a:solidFill>
                  <a:srgbClr val="004F9F"/>
                </a:solidFill>
              </a:defRPr>
            </a:lvl1pPr>
          </a:lstStyle>
          <a:p>
            <a:r>
              <a:rPr lang="en-US" dirty="0"/>
              <a:t>Insert quote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663817"/>
            <a:ext cx="3700902" cy="165954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605"/>
              </a:spcAft>
              <a:buNone/>
              <a:defRPr sz="1613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6104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9156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92208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‘’Insert quote’’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-72791" y="2517645"/>
            <a:ext cx="4747594" cy="259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5"/>
              </a:spcAft>
              <a:buNone/>
              <a:defRPr sz="1210" b="1">
                <a:solidFill>
                  <a:schemeClr val="bg2">
                    <a:lumMod val="50000"/>
                  </a:schemeClr>
                </a:solidFill>
              </a:defRPr>
            </a:lvl1pPr>
            <a:lvl2pPr marL="23052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6104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9156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92208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28486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33" y="663575"/>
            <a:ext cx="4394017" cy="2616927"/>
          </a:xfrm>
          <a:prstGeom prst="rect">
            <a:avLst/>
          </a:prstGeom>
        </p:spPr>
        <p:txBody>
          <a:bodyPr/>
          <a:lstStyle>
            <a:lvl1pPr marL="177800" indent="-1778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1400"/>
            </a:lvl1pPr>
            <a:lvl2pPr marL="344488" indent="-166688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200"/>
            </a:lvl2pPr>
            <a:lvl3pPr marL="538163" indent="-1778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 sz="1000"/>
            </a:lvl3pPr>
            <a:lvl4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900"/>
            </a:lvl4pPr>
            <a:lvl5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33" y="180248"/>
            <a:ext cx="4430018" cy="358091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86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83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Big mess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8814" y="1351984"/>
            <a:ext cx="4076298" cy="5950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ctr">
              <a:defRPr sz="363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message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80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77194" y="153811"/>
            <a:ext cx="4211179" cy="315717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l">
              <a:defRPr sz="2017" baseline="0">
                <a:solidFill>
                  <a:srgbClr val="004F9F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295144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Key mess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6871" y="639531"/>
            <a:ext cx="4239590" cy="26281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605"/>
              </a:spcAft>
              <a:buNone/>
              <a:defRPr sz="1210">
                <a:solidFill>
                  <a:schemeClr val="bg2">
                    <a:lumMod val="50000"/>
                  </a:schemeClr>
                </a:solidFill>
              </a:defRPr>
            </a:lvl1pPr>
            <a:lvl2pPr marL="23052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6104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9156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92208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77194" y="153811"/>
            <a:ext cx="4211179" cy="315717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l">
              <a:defRPr sz="2017" baseline="0">
                <a:solidFill>
                  <a:srgbClr val="004F9F"/>
                </a:solidFill>
              </a:defRPr>
            </a:lvl1pPr>
          </a:lstStyle>
          <a:p>
            <a:r>
              <a:rPr lang="en-US" dirty="0"/>
              <a:t>Insert title</a:t>
            </a:r>
          </a:p>
        </p:txBody>
      </p:sp>
    </p:spTree>
    <p:extLst>
      <p:ext uri="{BB962C8B-B14F-4D97-AF65-F5344CB8AC3E}">
        <p14:creationId xmlns:p14="http://schemas.microsoft.com/office/powerpoint/2010/main" val="389644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Photo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610100" cy="346075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endParaRPr lang="en-GB" dirty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66476" y="216790"/>
            <a:ext cx="3918585" cy="831794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2521" baseline="0">
                <a:solidFill>
                  <a:srgbClr val="004F9F"/>
                </a:solidFill>
              </a:defRPr>
            </a:lvl1pPr>
          </a:lstStyle>
          <a:p>
            <a:r>
              <a:rPr lang="en-US" dirty="0"/>
              <a:t>Insert key message</a:t>
            </a:r>
          </a:p>
        </p:txBody>
      </p:sp>
    </p:spTree>
    <p:extLst>
      <p:ext uri="{BB962C8B-B14F-4D97-AF65-F5344CB8AC3E}">
        <p14:creationId xmlns:p14="http://schemas.microsoft.com/office/powerpoint/2010/main" val="65112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Supportin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7691"/>
            <a:ext cx="4610100" cy="25801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1210" baseline="0"/>
            </a:lvl1pPr>
          </a:lstStyle>
          <a:p>
            <a:r>
              <a:rPr lang="en-GB" sz="1412" spc="151" dirty="0"/>
              <a:t>SUPPORTING TITLE</a:t>
            </a:r>
          </a:p>
        </p:txBody>
      </p:sp>
    </p:spTree>
    <p:extLst>
      <p:ext uri="{BB962C8B-B14F-4D97-AF65-F5344CB8AC3E}">
        <p14:creationId xmlns:p14="http://schemas.microsoft.com/office/powerpoint/2010/main" val="155590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77194" y="153811"/>
            <a:ext cx="4211179" cy="315717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l">
              <a:defRPr sz="2017" baseline="0">
                <a:solidFill>
                  <a:srgbClr val="004F9F"/>
                </a:solidFill>
              </a:defRPr>
            </a:lvl1pPr>
          </a:lstStyle>
          <a:p>
            <a:r>
              <a:rPr lang="en-US" dirty="0"/>
              <a:t>Insert quote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32333" y="663817"/>
            <a:ext cx="3700902" cy="165954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Aft>
                <a:spcPts val="605"/>
              </a:spcAft>
              <a:buNone/>
              <a:defRPr sz="1613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3052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6104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9156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92208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‘’Insert quote’’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-72791" y="2517645"/>
            <a:ext cx="4747594" cy="259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5"/>
              </a:spcAft>
              <a:buNone/>
              <a:defRPr sz="1210" b="1">
                <a:solidFill>
                  <a:schemeClr val="bg2">
                    <a:lumMod val="50000"/>
                  </a:schemeClr>
                </a:solidFill>
              </a:defRPr>
            </a:lvl1pPr>
            <a:lvl2pPr marL="23052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461040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69156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922081" indent="0">
              <a:lnSpc>
                <a:spcPct val="100000"/>
              </a:lnSpc>
              <a:spcAft>
                <a:spcPts val="605"/>
              </a:spcAft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8010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58" y="76905"/>
            <a:ext cx="3918585" cy="5767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758" y="907646"/>
            <a:ext cx="3956202" cy="22038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361421" y="3274094"/>
            <a:ext cx="2831690" cy="1634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l-NL" altLang="en-US"/>
              <a:t>SE, Design, Hans van Vliet,  ©2008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4229927" y="3293320"/>
            <a:ext cx="362565" cy="108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BFE6E91-4CD8-4741-9E9E-AB7D434BA6A7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8391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757" y="192264"/>
            <a:ext cx="3957003" cy="26916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" y="538339"/>
            <a:ext cx="1940084" cy="24609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2676" y="538339"/>
            <a:ext cx="1940084" cy="24609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190942" y="3230033"/>
            <a:ext cx="2036128" cy="23071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Software Design (UML)</a:t>
            </a:r>
          </a:p>
        </p:txBody>
      </p:sp>
    </p:spTree>
    <p:extLst>
      <p:ext uri="{BB962C8B-B14F-4D97-AF65-F5344CB8AC3E}">
        <p14:creationId xmlns:p14="http://schemas.microsoft.com/office/powerpoint/2010/main" val="306795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67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</p:sldLayoutIdLst>
  <p:txStyles>
    <p:titleStyle>
      <a:lvl1pPr algn="l" defTabSz="461040" rtl="0" eaLnBrk="1" latinLnBrk="0" hangingPunct="1">
        <a:lnSpc>
          <a:spcPct val="90000"/>
        </a:lnSpc>
        <a:spcBef>
          <a:spcPct val="0"/>
        </a:spcBef>
        <a:buNone/>
        <a:defRPr sz="22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260" indent="-115260" algn="l" defTabSz="461040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412" kern="1200">
          <a:solidFill>
            <a:schemeClr val="tx1"/>
          </a:solidFill>
          <a:latin typeface="+mn-lt"/>
          <a:ea typeface="+mn-ea"/>
          <a:cs typeface="+mn-cs"/>
        </a:defRPr>
      </a:lvl1pPr>
      <a:lvl2pPr marL="345780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57630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80682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103734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26786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498382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728902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959422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19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xStyles>
    <p:titleStyle>
      <a:lvl1pPr algn="l" defTabSz="461040" rtl="0" eaLnBrk="1" latinLnBrk="0" hangingPunct="1">
        <a:lnSpc>
          <a:spcPct val="90000"/>
        </a:lnSpc>
        <a:spcBef>
          <a:spcPct val="0"/>
        </a:spcBef>
        <a:buNone/>
        <a:defRPr sz="22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260" indent="-115260" algn="l" defTabSz="461040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412" kern="1200">
          <a:solidFill>
            <a:schemeClr val="tx1"/>
          </a:solidFill>
          <a:latin typeface="+mn-lt"/>
          <a:ea typeface="+mn-ea"/>
          <a:cs typeface="+mn-cs"/>
        </a:defRPr>
      </a:lvl1pPr>
      <a:lvl2pPr marL="345780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57630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80682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103734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267861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498382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728902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959422" indent="-115260" algn="l" defTabSz="461040" rtl="0" eaLnBrk="1" latinLnBrk="0" hangingPunct="1">
        <a:lnSpc>
          <a:spcPct val="90000"/>
        </a:lnSpc>
        <a:spcBef>
          <a:spcPts val="252"/>
        </a:spcBef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gi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423853" y="348192"/>
            <a:ext cx="2826171" cy="501228"/>
          </a:xfrm>
        </p:spPr>
        <p:txBody>
          <a:bodyPr vert="horz" lIns="46101" tIns="23051" rIns="46101" bIns="23051" rtlCol="0" anchor="ctr" anchorCtr="0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1513" b="1" dirty="0">
                <a:solidFill>
                  <a:schemeClr val="accent1"/>
                </a:solidFill>
                <a:latin typeface="+mn-lt"/>
              </a:rPr>
              <a:t>LD7092 </a:t>
            </a:r>
            <a:br>
              <a:rPr lang="en-US" sz="1513" b="1" dirty="0">
                <a:solidFill>
                  <a:schemeClr val="tx1"/>
                </a:solidFill>
              </a:rPr>
            </a:br>
            <a:r>
              <a:rPr lang="en-US" sz="1513" b="1" dirty="0">
                <a:solidFill>
                  <a:schemeClr val="tx1"/>
                </a:solidFill>
              </a:rPr>
              <a:t>Principles of Software Engineering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28615" y="1120775"/>
            <a:ext cx="2537582" cy="1909898"/>
          </a:xfrm>
        </p:spPr>
        <p:txBody>
          <a:bodyPr vert="horz" lIns="46101" tIns="23051" rIns="46101" bIns="23051" rtlCol="0" anchor="ctr">
            <a:normAutofit/>
          </a:bodyPr>
          <a:lstStyle/>
          <a:p>
            <a:pPr algn="l"/>
            <a:r>
              <a:rPr lang="en-US" sz="1059" b="1" dirty="0">
                <a:solidFill>
                  <a:schemeClr val="tx1"/>
                </a:solidFill>
                <a:latin typeface="+mn-lt"/>
              </a:rPr>
              <a:t>Session 07</a:t>
            </a:r>
          </a:p>
          <a:p>
            <a:pPr algn="l"/>
            <a:r>
              <a:rPr lang="en-US" sz="1210" b="1" dirty="0">
                <a:solidFill>
                  <a:schemeClr val="tx1"/>
                </a:solidFill>
                <a:ea typeface="+mj-ea"/>
                <a:cs typeface="+mj-cs"/>
              </a:rPr>
              <a:t>Java Graphic User Interface Programme (GUI)</a:t>
            </a:r>
            <a:endParaRPr lang="en-US" sz="1059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24673" y="1588"/>
            <a:ext cx="985427" cy="3457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61040" rtl="0">
              <a:defRPr/>
            </a:pPr>
            <a:endParaRPr lang="en-US" sz="681" kern="12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23" y="1196025"/>
            <a:ext cx="1068700" cy="1068700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61040" rtl="0">
              <a:defRPr/>
            </a:pPr>
            <a:endParaRPr lang="en-US" sz="681" kern="120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15" name="Graphic 14" descr="Test Plan">
            <a:extLst>
              <a:ext uri="{FF2B5EF4-FFF2-40B4-BE49-F238E27FC236}">
                <a16:creationId xmlns:a16="http://schemas.microsoft.com/office/drawing/2014/main" id="{7F1546A3-8407-4E2B-866E-B7BD9D4FB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0086" y="1446096"/>
            <a:ext cx="576492" cy="5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39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27195" y="153201"/>
            <a:ext cx="1638890" cy="29756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742" y="323095"/>
            <a:ext cx="1445266" cy="6787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Frames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6233" y="1034837"/>
            <a:ext cx="1393403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34D4E-DB19-FAE0-09B4-2C968153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52" y="1070704"/>
            <a:ext cx="1582833" cy="2066951"/>
          </a:xfr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88900" indent="-88900" defTabSz="914400">
              <a:lnSpc>
                <a:spcPct val="110000"/>
              </a:lnSpc>
            </a:pPr>
            <a:r>
              <a:rPr lang="en-US" sz="1900" dirty="0">
                <a:solidFill>
                  <a:schemeClr val="bg1"/>
                </a:solidFill>
              </a:rPr>
              <a:t>In Java, a frame is an ‘outside’ window that has nice borders, various buttons along the top border, and other built-in things.</a:t>
            </a:r>
          </a:p>
          <a:p>
            <a:pPr marL="88900" indent="-88900" defTabSz="914400">
              <a:lnSpc>
                <a:spcPct val="110000"/>
              </a:lnSpc>
            </a:pPr>
            <a:r>
              <a:rPr lang="en-US" sz="1900" dirty="0">
                <a:solidFill>
                  <a:schemeClr val="bg1"/>
                </a:solidFill>
              </a:rPr>
              <a:t>A frame is a container object where GUI components can be placed in it.</a:t>
            </a:r>
          </a:p>
          <a:p>
            <a:pPr marL="88900" indent="-88900" defTabSz="914400">
              <a:lnSpc>
                <a:spcPct val="110000"/>
              </a:lnSpc>
            </a:pPr>
            <a:r>
              <a:rPr lang="en-US" sz="1900" dirty="0">
                <a:solidFill>
                  <a:schemeClr val="bg1"/>
                </a:solidFill>
              </a:rPr>
              <a:t>GUI-based application programs are usually organized around one or more frames.</a:t>
            </a:r>
          </a:p>
          <a:p>
            <a:pPr indent="-228600" defTabSz="914400"/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3" name="object 3" descr="Chart&#10;&#10;Description automatically generated">
            <a:extLst>
              <a:ext uri="{FF2B5EF4-FFF2-40B4-BE49-F238E27FC236}">
                <a16:creationId xmlns:a16="http://schemas.microsoft.com/office/drawing/2014/main" id="{E8504304-17F6-9474-7949-7078734B31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2489" y="587375"/>
            <a:ext cx="2550416" cy="2315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26990-8958-8448-C37F-F50712496855}"/>
              </a:ext>
            </a:extLst>
          </p:cNvPr>
          <p:cNvSpPr txBox="1"/>
          <p:nvPr/>
        </p:nvSpPr>
        <p:spPr>
          <a:xfrm>
            <a:off x="3076748" y="2949575"/>
            <a:ext cx="15333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100" dirty="0"/>
              <a:t>Elements of a Frame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2000" dirty="0"/>
              <a:t>Small GUI Example - TestFrame1.java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238" y="663575"/>
            <a:ext cx="3886200" cy="1905000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054" rIns="0" bIns="0" rtlCol="0">
            <a:spAutoFit/>
          </a:bodyPr>
          <a:lstStyle/>
          <a:p>
            <a:pPr marL="12690" marR="1199158" algn="l" defTabSz="461040" rtl="0" eaLnBrk="0" fontAlgn="base" hangingPunct="0">
              <a:spcBef>
                <a:spcPts val="95"/>
              </a:spcBef>
              <a:spcAft>
                <a:spcPct val="0"/>
              </a:spcAft>
            </a:pPr>
            <a:r>
              <a:rPr lang="en-HK" sz="1008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8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import</a:t>
            </a:r>
            <a:r>
              <a:rPr sz="1008" kern="1200" spc="47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8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javax.swing.*;</a:t>
            </a:r>
            <a:endParaRPr sz="1008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Bef>
                <a:spcPts val="15"/>
              </a:spcBef>
              <a:spcAft>
                <a:spcPct val="0"/>
              </a:spcAft>
            </a:pPr>
            <a:endParaRPr sz="1008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93394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08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8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1008" kern="1200" spc="32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8" kern="1200" spc="1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class</a:t>
            </a:r>
            <a:r>
              <a:rPr sz="1008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8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TestFrame1</a:t>
            </a:r>
            <a:r>
              <a:rPr sz="1008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</a:t>
            </a:r>
            <a:endParaRPr lang="en-HK" sz="1008" kern="1200" spc="8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93394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HK" sz="1008" kern="1200" spc="8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93394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	public static void main(String[] </a:t>
            </a:r>
            <a:r>
              <a:rPr lang="en-HK" sz="1008" kern="1200" spc="8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args</a:t>
            </a: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 {</a:t>
            </a:r>
          </a:p>
          <a:p>
            <a:pPr marL="145295" marR="93394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</a:p>
          <a:p>
            <a:pPr marL="145295" marR="93394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1008" kern="1200" spc="8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</a:t>
            </a: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1008" kern="1200" spc="8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</a:t>
            </a: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= new </a:t>
            </a:r>
            <a:r>
              <a:rPr lang="en-HK" sz="1008" kern="1200" spc="8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</a:t>
            </a: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();</a:t>
            </a:r>
          </a:p>
          <a:p>
            <a:pPr marL="145295" marR="93394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1008" kern="1200" spc="8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myframe.setSize</a:t>
            </a: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(200,100); </a:t>
            </a:r>
          </a:p>
          <a:p>
            <a:pPr marL="145295" marR="93394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1008" kern="1200" spc="8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myframe.setVisible</a:t>
            </a: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 true );</a:t>
            </a:r>
          </a:p>
          <a:p>
            <a:pPr marL="145295" marR="93394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HK" sz="1008" kern="1200" spc="8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93394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08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}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1008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8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sz="1008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625" y="940551"/>
            <a:ext cx="1371600" cy="8442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EA7F3-C3B7-B8B2-F648-32BC73195DBE}"/>
              </a:ext>
            </a:extLst>
          </p:cNvPr>
          <p:cNvSpPr txBox="1"/>
          <p:nvPr/>
        </p:nvSpPr>
        <p:spPr>
          <a:xfrm>
            <a:off x="1009650" y="2307708"/>
            <a:ext cx="3282833" cy="9464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8900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HK" sz="800" dirty="0"/>
              <a:t>The Swing package is imported since that is where </a:t>
            </a:r>
            <a:r>
              <a:rPr lang="en-HK" sz="800" dirty="0" err="1"/>
              <a:t>JFrame</a:t>
            </a:r>
            <a:r>
              <a:rPr lang="en-HK" sz="800" dirty="0"/>
              <a:t> is defined. Notice the ‘x’ in </a:t>
            </a:r>
            <a:r>
              <a:rPr lang="en-HK" sz="800" dirty="0" err="1"/>
              <a:t>javax.swing</a:t>
            </a:r>
            <a:r>
              <a:rPr lang="en-HK" sz="800" dirty="0"/>
              <a:t>.*.</a:t>
            </a:r>
          </a:p>
          <a:p>
            <a:pPr marL="88900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HK" sz="800" dirty="0"/>
              <a:t>A </a:t>
            </a:r>
            <a:r>
              <a:rPr lang="en-HK" sz="800" dirty="0" err="1"/>
              <a:t>JFrame</a:t>
            </a:r>
            <a:r>
              <a:rPr lang="en-HK" sz="800" dirty="0"/>
              <a:t> object is constructed. </a:t>
            </a:r>
          </a:p>
          <a:p>
            <a:pPr marL="88900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HK" sz="800" dirty="0"/>
              <a:t>The object’s </a:t>
            </a:r>
            <a:r>
              <a:rPr lang="en-HK" sz="800" dirty="0" err="1"/>
              <a:t>setSize</a:t>
            </a:r>
            <a:r>
              <a:rPr lang="en-HK" sz="800" dirty="0"/>
              <a:t>() method sets its width and height in pixels.</a:t>
            </a:r>
          </a:p>
          <a:p>
            <a:pPr marL="88900" indent="-889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HK" sz="800" dirty="0"/>
              <a:t>The object’s </a:t>
            </a:r>
            <a:r>
              <a:rPr lang="en-HK" sz="800" dirty="0" err="1"/>
              <a:t>setVisible</a:t>
            </a:r>
            <a:r>
              <a:rPr lang="en-HK" sz="800" dirty="0"/>
              <a:t>() method makes it visible on the screen, but it does not destroy the software object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29B1E-D579-D151-E4A1-A0DB00A0E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200" dirty="0"/>
              <a:t>By default, when the user closes a frame with the close button, the frame is </a:t>
            </a:r>
            <a:r>
              <a:rPr lang="en-HK" sz="1200" dirty="0">
                <a:solidFill>
                  <a:srgbClr val="FF0000"/>
                </a:solidFill>
              </a:rPr>
              <a:t>hidden</a:t>
            </a:r>
            <a:r>
              <a:rPr lang="en-HK" sz="1200" dirty="0"/>
              <a:t>.</a:t>
            </a:r>
          </a:p>
          <a:p>
            <a:r>
              <a:rPr lang="en-HK" sz="1200" dirty="0"/>
              <a:t>The frame is then invisible, the frame still exists and the program is </a:t>
            </a:r>
            <a:r>
              <a:rPr lang="en-HK" sz="1200" dirty="0">
                <a:solidFill>
                  <a:srgbClr val="FF0000"/>
                </a:solidFill>
              </a:rPr>
              <a:t>not terminated</a:t>
            </a:r>
            <a:r>
              <a:rPr lang="en-HK" sz="1200" dirty="0"/>
              <a:t>.</a:t>
            </a:r>
          </a:p>
          <a:p>
            <a:r>
              <a:rPr lang="en-HK" sz="1200" dirty="0"/>
              <a:t>If you want to close the window, you can either execute the </a:t>
            </a:r>
            <a:r>
              <a:rPr lang="en-HK" sz="1200" dirty="0">
                <a:solidFill>
                  <a:srgbClr val="0070C0"/>
                </a:solidFill>
              </a:rPr>
              <a:t>dispose() </a:t>
            </a:r>
            <a:r>
              <a:rPr lang="en-HK" sz="1200" dirty="0"/>
              <a:t>method or set the default close behaviour using the </a:t>
            </a:r>
            <a:r>
              <a:rPr lang="en-HK" sz="1200" dirty="0" err="1">
                <a:solidFill>
                  <a:srgbClr val="0070C0"/>
                </a:solidFill>
              </a:rPr>
              <a:t>setDefaultCloseOperation</a:t>
            </a:r>
            <a:r>
              <a:rPr lang="en-HK" sz="1200" dirty="0">
                <a:solidFill>
                  <a:srgbClr val="0070C0"/>
                </a:solidFill>
              </a:rPr>
              <a:t>()</a:t>
            </a:r>
            <a:r>
              <a:rPr lang="en-HK" sz="1200" dirty="0"/>
              <a:t> method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Closing a Frame (Main Window)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49D85-1780-6288-8D09-632491E10F26}"/>
              </a:ext>
            </a:extLst>
          </p:cNvPr>
          <p:cNvSpPr txBox="1"/>
          <p:nvPr/>
        </p:nvSpPr>
        <p:spPr>
          <a:xfrm>
            <a:off x="299112" y="2187575"/>
            <a:ext cx="3939857" cy="1061829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public static void main(String[] </a:t>
            </a:r>
            <a:r>
              <a:rPr lang="en-HK" sz="1050" kern="1200" dirty="0" err="1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args</a:t>
            </a: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) {</a:t>
            </a:r>
          </a:p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        …</a:t>
            </a:r>
          </a:p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HK" sz="1050" kern="1200" dirty="0" err="1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myframe.dispose</a:t>
            </a: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();</a:t>
            </a:r>
          </a:p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        …</a:t>
            </a:r>
          </a:p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        </a:t>
            </a:r>
            <a:r>
              <a:rPr lang="en-HK" sz="1050" kern="1200" dirty="0" err="1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myframe.setDefaultCloseOperation</a:t>
            </a: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(</a:t>
            </a:r>
            <a:r>
              <a:rPr lang="en-HK" sz="1050" kern="1200" dirty="0" err="1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JFrame.EXIT_ON_CLOSE</a:t>
            </a: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);</a:t>
            </a:r>
          </a:p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HK" sz="1050" kern="1200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926CB1-72E3-5B81-BD36-9025BF81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100" dirty="0"/>
              <a:t>DO NOTHING ON CLOSE</a:t>
            </a:r>
          </a:p>
          <a:p>
            <a:pPr lvl="1"/>
            <a:r>
              <a:rPr lang="en-HK" sz="900" dirty="0"/>
              <a:t>Don’t do anything when the user requests that the window close.</a:t>
            </a:r>
          </a:p>
          <a:p>
            <a:pPr lvl="1"/>
            <a:r>
              <a:rPr lang="en-HK" sz="900" dirty="0"/>
              <a:t>Instead, the program should probably use a window listener that performs some other action in its </a:t>
            </a:r>
            <a:r>
              <a:rPr lang="en-HK" sz="900" dirty="0" err="1"/>
              <a:t>windowClosing</a:t>
            </a:r>
            <a:r>
              <a:rPr lang="en-HK" sz="900" dirty="0"/>
              <a:t>() method.</a:t>
            </a:r>
          </a:p>
          <a:p>
            <a:r>
              <a:rPr lang="en-HK" sz="1100" dirty="0"/>
              <a:t>HIDE ON CLOSE (the default for </a:t>
            </a:r>
            <a:r>
              <a:rPr lang="en-HK" sz="1100" dirty="0" err="1"/>
              <a:t>JDialog</a:t>
            </a:r>
            <a:r>
              <a:rPr lang="en-HK" sz="1100" dirty="0"/>
              <a:t> and </a:t>
            </a:r>
            <a:r>
              <a:rPr lang="en-HK" sz="1100" dirty="0" err="1"/>
              <a:t>JFrame</a:t>
            </a:r>
            <a:r>
              <a:rPr lang="en-HK" sz="1100" dirty="0"/>
              <a:t>)</a:t>
            </a:r>
          </a:p>
          <a:p>
            <a:pPr lvl="1"/>
            <a:r>
              <a:rPr lang="en-HK" sz="900" dirty="0"/>
              <a:t>Hide the window when the user closes it.</a:t>
            </a:r>
          </a:p>
          <a:p>
            <a:r>
              <a:rPr lang="en-HK" sz="1100" dirty="0"/>
              <a:t>DISPOSE ON CLOSE (the default for </a:t>
            </a:r>
            <a:r>
              <a:rPr lang="en-HK" sz="1100" dirty="0" err="1"/>
              <a:t>JInternalFrame</a:t>
            </a:r>
            <a:r>
              <a:rPr lang="en-HK" sz="1100" dirty="0"/>
              <a:t>)</a:t>
            </a:r>
          </a:p>
          <a:p>
            <a:pPr lvl="1"/>
            <a:r>
              <a:rPr lang="en-HK" sz="900" dirty="0"/>
              <a:t>Hide and dispose of the window when the user closes it.</a:t>
            </a:r>
          </a:p>
          <a:p>
            <a:r>
              <a:rPr lang="en-HK" sz="1100" dirty="0"/>
              <a:t>EXIT ON CLOSE (defined in the </a:t>
            </a:r>
            <a:r>
              <a:rPr lang="en-HK" sz="1100" dirty="0" err="1"/>
              <a:t>JFrame</a:t>
            </a:r>
            <a:r>
              <a:rPr lang="en-HK" sz="1100" dirty="0"/>
              <a:t> class)</a:t>
            </a:r>
          </a:p>
          <a:p>
            <a:pPr lvl="1"/>
            <a:r>
              <a:rPr lang="en-HK" sz="900" dirty="0"/>
              <a:t>Exit the application, using </a:t>
            </a:r>
            <a:r>
              <a:rPr lang="en-HK" sz="900" dirty="0" err="1"/>
              <a:t>System.exit</a:t>
            </a:r>
            <a:r>
              <a:rPr lang="en-HK" sz="900" dirty="0"/>
              <a:t>(0).</a:t>
            </a:r>
          </a:p>
          <a:p>
            <a:endParaRPr lang="en-HK" sz="1100" dirty="0"/>
          </a:p>
          <a:p>
            <a:endParaRPr lang="en-HK" sz="1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2000" dirty="0" err="1"/>
              <a:t>setDefaultCloseOperation</a:t>
            </a:r>
            <a:r>
              <a:rPr lang="en-HK" sz="2000" dirty="0"/>
              <a:t>(...) options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ButtonDemo1.java: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654685"/>
            <a:ext cx="4054475" cy="2370381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054" rIns="0" bIns="0" rtlCol="0">
            <a:spAutoFit/>
          </a:bodyPr>
          <a:lstStyle/>
          <a:p>
            <a:pPr marL="12690" marR="2460494" algn="l" defTabSz="461040" rtl="0" eaLnBrk="0" fontAlgn="base" hangingPunct="0">
              <a:spcBef>
                <a:spcPts val="95"/>
              </a:spcBef>
              <a:spcAft>
                <a:spcPct val="0"/>
              </a:spcAft>
            </a:pPr>
            <a:r>
              <a:rPr sz="807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import</a:t>
            </a:r>
            <a:r>
              <a:rPr sz="807" kern="1200" spc="47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807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javax.swing.*;</a:t>
            </a:r>
            <a:endParaRPr sz="807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Bef>
                <a:spcPts val="10"/>
              </a:spcBef>
              <a:spcAft>
                <a:spcPct val="0"/>
              </a:spcAft>
            </a:pPr>
            <a:endParaRPr sz="807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1332397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sz="807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807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807" kern="1200" spc="135" dirty="0">
                <a:solidFill>
                  <a:srgbClr val="303030"/>
                </a:solidFill>
                <a:latin typeface="Cambria"/>
                <a:ea typeface="+mn-ea"/>
                <a:cs typeface="Times New Roman" panose="02020603050405020304" pitchFamily="18" charset="0"/>
              </a:rPr>
              <a:t>class ButtonDemo1 { </a:t>
            </a:r>
            <a:endParaRPr lang="en-HK" sz="807" kern="1200" spc="135" dirty="0">
              <a:solidFill>
                <a:srgbClr val="303030"/>
              </a:solidFill>
              <a:latin typeface="Cambria"/>
              <a:ea typeface="+mn-ea"/>
              <a:cs typeface="Times New Roman" panose="02020603050405020304" pitchFamily="18" charset="0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endParaRPr lang="en-HK" sz="807" kern="1200" spc="13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public static void main(String[]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args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 {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endParaRPr lang="en-HK" sz="807" kern="1200" spc="13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= new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();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myframe.setSize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(200,100); 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myframe.setDefaultCloseOperation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JFrame.EXIT_ON_CLOSE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);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JButton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mybutton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= new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JButton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("Click Me");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myframe.add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mybutton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);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807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myframe.setVisible</a:t>
            </a: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 true );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}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807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lang="en-HK" sz="807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C2625C84-E816-D1F9-55FC-3DC76EA411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7050" y="435684"/>
            <a:ext cx="1294211" cy="917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2E76B-3F04-D332-11DD-EBD877ED1682}"/>
              </a:ext>
            </a:extLst>
          </p:cNvPr>
          <p:cNvSpPr txBox="1"/>
          <p:nvPr/>
        </p:nvSpPr>
        <p:spPr>
          <a:xfrm>
            <a:off x="999328" y="2842029"/>
            <a:ext cx="3294265" cy="5016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88900" marR="0" lvl="0" indent="-88900" algn="l" defTabSz="4610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HK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HK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JButton</a:t>
            </a:r>
            <a:r>
              <a:rPr kumimoji="0" lang="en-HK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object is created and added to the frame’s content pane.</a:t>
            </a:r>
          </a:p>
          <a:p>
            <a:pPr marL="88900" marR="0" lvl="0" indent="-88900" algn="l" defTabSz="4610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HK" sz="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However, nothing happen when you click the button.  Also the button fills the whole content pane.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0100" cy="34607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10098" cy="80273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3068599" cy="802735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68597" y="0"/>
            <a:ext cx="1541501" cy="80273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691" y="0"/>
            <a:ext cx="4436407" cy="806111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635" y="148632"/>
            <a:ext cx="3741907" cy="521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 Managers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6CEBE-6F41-4672-0831-BDE3B5D9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690" y="951367"/>
            <a:ext cx="4188759" cy="2077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1200" dirty="0"/>
              <a:t>When you </a:t>
            </a:r>
            <a:r>
              <a:rPr lang="en-US" sz="1200" dirty="0">
                <a:solidFill>
                  <a:srgbClr val="0070C0"/>
                </a:solidFill>
              </a:rPr>
              <a:t>add() </a:t>
            </a:r>
            <a:r>
              <a:rPr lang="en-US" sz="1200" dirty="0"/>
              <a:t>buttons (and other components) to a content pane, a </a:t>
            </a:r>
            <a:r>
              <a:rPr lang="en-US" sz="1200" dirty="0">
                <a:solidFill>
                  <a:srgbClr val="FF0000"/>
                </a:solidFill>
              </a:rPr>
              <a:t>layout manager </a:t>
            </a:r>
            <a:r>
              <a:rPr lang="en-US" sz="1200" dirty="0"/>
              <a:t>automatically decides what size they will be and where they will go.</a:t>
            </a:r>
          </a:p>
          <a:p>
            <a:pPr lvl="1" defTabSz="914400"/>
            <a:r>
              <a:rPr lang="en-US" sz="1050" dirty="0"/>
              <a:t>It is convenient, because you can add components without worrying about the details.</a:t>
            </a:r>
          </a:p>
          <a:p>
            <a:pPr lvl="1" defTabSz="914400"/>
            <a:r>
              <a:rPr lang="en-US" sz="1050" dirty="0"/>
              <a:t>You say what components you want, and the layout manager lays them out in the picture.</a:t>
            </a:r>
          </a:p>
          <a:p>
            <a:pPr lvl="1" defTabSz="914400"/>
            <a:r>
              <a:rPr lang="en-US" sz="1050" dirty="0"/>
              <a:t>However, the layout manager sometimes makes odd choices.</a:t>
            </a:r>
          </a:p>
          <a:p>
            <a:pPr defTabSz="914400"/>
            <a:r>
              <a:rPr lang="en-US" sz="1200" dirty="0"/>
              <a:t>There are several kinds of layout managers; each one has a different style of positioning components.</a:t>
            </a:r>
          </a:p>
          <a:p>
            <a:pPr indent="-228600" defTabSz="914400"/>
            <a:endParaRPr lang="en-US" sz="1050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6BC0E-16BE-8752-2310-D91080C88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33" y="663575"/>
            <a:ext cx="2995017" cy="2616927"/>
          </a:xfrm>
        </p:spPr>
        <p:txBody>
          <a:bodyPr/>
          <a:lstStyle/>
          <a:p>
            <a:r>
              <a:rPr lang="en-HK" sz="1000" dirty="0" err="1"/>
              <a:t>FlowLayout</a:t>
            </a:r>
            <a:endParaRPr lang="en-HK" sz="1000" dirty="0"/>
          </a:p>
          <a:p>
            <a:pPr lvl="1"/>
            <a:r>
              <a:rPr lang="en-HK" sz="900" dirty="0"/>
              <a:t>Components are set to a reasonable preferred size then positioned within container in the order they are added</a:t>
            </a:r>
          </a:p>
          <a:p>
            <a:pPr lvl="1"/>
            <a:r>
              <a:rPr lang="en-HK" sz="900" dirty="0"/>
              <a:t>starting from top left, working from left to right. When available width is used, next row is started</a:t>
            </a:r>
          </a:p>
          <a:p>
            <a:r>
              <a:rPr lang="en-HK" sz="1000" dirty="0" err="1"/>
              <a:t>GridLayout</a:t>
            </a:r>
            <a:endParaRPr lang="en-HK" sz="1000" dirty="0"/>
          </a:p>
          <a:p>
            <a:pPr lvl="1"/>
            <a:r>
              <a:rPr lang="en-HK" sz="900" dirty="0"/>
              <a:t>Number of rows and number of columns is specified. </a:t>
            </a:r>
          </a:p>
          <a:p>
            <a:pPr lvl="1"/>
            <a:r>
              <a:rPr lang="en-HK" sz="900" dirty="0"/>
              <a:t>Components are set to a reasonable preferred size then positioned down the first column, then down the second column, etc.</a:t>
            </a:r>
          </a:p>
          <a:p>
            <a:r>
              <a:rPr lang="en-HK" sz="1000" dirty="0" err="1"/>
              <a:t>BorderLayout</a:t>
            </a:r>
            <a:endParaRPr lang="en-HK" sz="1000" dirty="0"/>
          </a:p>
          <a:p>
            <a:pPr lvl="1"/>
            <a:r>
              <a:rPr lang="en-HK" sz="900" dirty="0"/>
              <a:t>Components are assigned to North, South, East, West and </a:t>
            </a:r>
            <a:r>
              <a:rPr lang="en-HK" sz="900" dirty="0" err="1"/>
              <a:t>Center</a:t>
            </a:r>
            <a:r>
              <a:rPr lang="en-HK" sz="900" dirty="0"/>
              <a:t> regions of the container. </a:t>
            </a:r>
          </a:p>
          <a:p>
            <a:pPr lvl="1"/>
            <a:r>
              <a:rPr lang="en-HK" sz="900" dirty="0"/>
              <a:t>They are sized to fill the whole of their region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Layout Managers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5C43C-7244-19A6-8259-3D9E83DD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317" y="792047"/>
            <a:ext cx="142875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AB128-E5BF-4C28-CA34-803A6B7A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64" y="1754073"/>
            <a:ext cx="1428750" cy="714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E22A8-3B63-0F36-85CF-42320EE68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2620847"/>
            <a:ext cx="928687" cy="69561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FF6A0A-25B6-6A04-E3D9-4EADFBA3B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3" y="663576"/>
            <a:ext cx="4394017" cy="1066800"/>
          </a:xfrm>
        </p:spPr>
        <p:txBody>
          <a:bodyPr/>
          <a:lstStyle/>
          <a:p>
            <a:r>
              <a:rPr lang="en-HK" sz="1100" dirty="0"/>
              <a:t>The problem with the example is that the content pane of a </a:t>
            </a:r>
            <a:r>
              <a:rPr lang="en-HK" sz="1100" dirty="0" err="1"/>
              <a:t>JFrame</a:t>
            </a:r>
            <a:r>
              <a:rPr lang="en-HK" sz="1100" dirty="0"/>
              <a:t> has a </a:t>
            </a:r>
            <a:r>
              <a:rPr lang="en-HK" sz="1100" dirty="0" err="1"/>
              <a:t>BorderLayout</a:t>
            </a:r>
            <a:r>
              <a:rPr lang="en-HK" sz="1100" dirty="0"/>
              <a:t> by default</a:t>
            </a:r>
          </a:p>
          <a:p>
            <a:pPr lvl="1"/>
            <a:r>
              <a:rPr lang="en-HK" sz="1050" dirty="0"/>
              <a:t>The button expands to fill the whole content pane due to </a:t>
            </a:r>
            <a:r>
              <a:rPr lang="en-HK" sz="1050" dirty="0" err="1"/>
              <a:t>BorderLayout</a:t>
            </a:r>
            <a:r>
              <a:rPr lang="en-HK" sz="1050" dirty="0"/>
              <a:t> policy.</a:t>
            </a:r>
          </a:p>
          <a:p>
            <a:r>
              <a:rPr lang="en-HK" sz="1100" dirty="0"/>
              <a:t>To fix it, set the layout to </a:t>
            </a:r>
            <a:r>
              <a:rPr lang="en-HK" sz="1100" dirty="0" err="1"/>
              <a:t>FlowLayout</a:t>
            </a:r>
            <a:r>
              <a:rPr lang="en-HK" sz="1100" dirty="0"/>
              <a:t>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Setting the Layout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416ED-1B9C-6654-7567-4CF147A62075}"/>
              </a:ext>
            </a:extLst>
          </p:cNvPr>
          <p:cNvSpPr txBox="1"/>
          <p:nvPr/>
        </p:nvSpPr>
        <p:spPr>
          <a:xfrm>
            <a:off x="111844" y="1708150"/>
            <a:ext cx="4394017" cy="1310743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 static void main(String[] </a:t>
            </a:r>
            <a:r>
              <a:rPr lang="en-HK" sz="900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args</a:t>
            </a: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 {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</a:t>
            </a:r>
            <a:r>
              <a:rPr lang="en-HK" sz="900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</a:t>
            </a: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00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</a:t>
            </a: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= new </a:t>
            </a:r>
            <a:r>
              <a:rPr lang="en-HK" sz="900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</a:t>
            </a: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();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</a:t>
            </a:r>
            <a:r>
              <a:rPr lang="en-HK" sz="900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myframe.setSize</a:t>
            </a: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(200,100); 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</a:t>
            </a:r>
            <a:r>
              <a:rPr lang="en-HK" sz="900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myframe.setDefaultCloseOperation</a:t>
            </a: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</a:t>
            </a:r>
            <a:r>
              <a:rPr lang="en-HK" sz="900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JFrame.EXIT_ON_CLOSE</a:t>
            </a: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);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HK" sz="900" kern="1200" spc="13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</a:t>
            </a:r>
            <a:r>
              <a:rPr lang="en-HK" sz="900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myframe.setLayout</a:t>
            </a: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(new </a:t>
            </a:r>
            <a:r>
              <a:rPr lang="en-HK" sz="900" kern="1200" spc="1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FlowLayout</a:t>
            </a: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());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…</a:t>
            </a: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HK" sz="9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lang="en-HK" sz="1400" kern="1200" dirty="0">
              <a:solidFill>
                <a:srgbClr val="303030"/>
              </a:solidFill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5" name="object 3">
            <a:extLst>
              <a:ext uri="{FF2B5EF4-FFF2-40B4-BE49-F238E27FC236}">
                <a16:creationId xmlns:a16="http://schemas.microsoft.com/office/drawing/2014/main" id="{F20DF991-4CA6-BF54-8B88-1170BD579F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5650" y="2505938"/>
            <a:ext cx="1092960" cy="78849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0100" cy="34607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10100" cy="109506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56315" y="0"/>
            <a:ext cx="1549258" cy="109537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757348" y="-1757044"/>
            <a:ext cx="1095404" cy="46101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3160" y="176047"/>
            <a:ext cx="3674660" cy="795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Events and Event Handling</a:t>
            </a:r>
          </a:p>
        </p:txBody>
      </p:sp>
      <p:graphicFrame>
        <p:nvGraphicFramePr>
          <p:cNvPr id="7" name="Text Placeholder 4">
            <a:extLst>
              <a:ext uri="{FF2B5EF4-FFF2-40B4-BE49-F238E27FC236}">
                <a16:creationId xmlns:a16="http://schemas.microsoft.com/office/drawing/2014/main" id="{D097E70D-EE67-A4E9-2F1C-8DDA1268A6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670920"/>
              </p:ext>
            </p:extLst>
          </p:nvPr>
        </p:nvGraphicFramePr>
        <p:xfrm>
          <a:off x="99776" y="1147311"/>
          <a:ext cx="4410548" cy="1573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Introduction to Event Listeners (The Java™ Tutorials &gt; Creating a GUI With  Swing &gt; Writing Event Listeners)">
            <a:extLst>
              <a:ext uri="{FF2B5EF4-FFF2-40B4-BE49-F238E27FC236}">
                <a16:creationId xmlns:a16="http://schemas.microsoft.com/office/drawing/2014/main" id="{97292516-369D-49CF-F68C-9A898FFE5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 r="38430" b="12623"/>
          <a:stretch/>
        </p:blipFill>
        <p:spPr bwMode="auto">
          <a:xfrm>
            <a:off x="1671874" y="2492375"/>
            <a:ext cx="2838450" cy="86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5047A-D05A-4E02-8534-F4EB36E3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33" y="663575"/>
            <a:ext cx="4519017" cy="2616927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Events in Java are encapsulated in objects</a:t>
            </a:r>
          </a:p>
          <a:p>
            <a:r>
              <a:rPr lang="en-HK" sz="1200" dirty="0"/>
              <a:t>A </a:t>
            </a:r>
            <a:r>
              <a:rPr lang="en-HK" sz="1200" dirty="0" err="1">
                <a:solidFill>
                  <a:srgbClr val="FF0000"/>
                </a:solidFill>
              </a:rPr>
              <a:t>WindowEvent</a:t>
            </a:r>
            <a:r>
              <a:rPr lang="en-HK" sz="1200" dirty="0"/>
              <a:t> object represents an event sent by a window (resize, close, ...);</a:t>
            </a:r>
          </a:p>
          <a:p>
            <a:r>
              <a:rPr lang="en-HK" sz="1200" dirty="0"/>
              <a:t>An </a:t>
            </a:r>
            <a:r>
              <a:rPr lang="en-HK" sz="1200" dirty="0" err="1">
                <a:solidFill>
                  <a:srgbClr val="FF0000"/>
                </a:solidFill>
              </a:rPr>
              <a:t>ActionEvent</a:t>
            </a:r>
            <a:r>
              <a:rPr lang="en-HK" sz="1200" dirty="0"/>
              <a:t> object represents an event sent by a button, text field, or menu;</a:t>
            </a:r>
          </a:p>
          <a:p>
            <a:r>
              <a:rPr lang="en-HK" sz="1200" dirty="0"/>
              <a:t>An </a:t>
            </a:r>
            <a:r>
              <a:rPr lang="en-HK" sz="1200" dirty="0" err="1">
                <a:solidFill>
                  <a:srgbClr val="FF0000"/>
                </a:solidFill>
              </a:rPr>
              <a:t>ItemEvent</a:t>
            </a:r>
            <a:r>
              <a:rPr lang="en-HK" sz="1200" dirty="0"/>
              <a:t> object represents an event from a checkbox, </a:t>
            </a:r>
            <a:r>
              <a:rPr lang="en-HK" sz="1200" dirty="0" err="1"/>
              <a:t>choicebox</a:t>
            </a:r>
            <a:r>
              <a:rPr lang="en-HK" sz="1200" dirty="0"/>
              <a:t>, or list (choice of an item);</a:t>
            </a:r>
          </a:p>
          <a:p>
            <a:r>
              <a:rPr lang="en-HK" sz="1200" dirty="0"/>
              <a:t>A </a:t>
            </a:r>
            <a:r>
              <a:rPr lang="en-HK" sz="1200" dirty="0" err="1">
                <a:solidFill>
                  <a:srgbClr val="FF0000"/>
                </a:solidFill>
              </a:rPr>
              <a:t>TextEvent</a:t>
            </a:r>
            <a:r>
              <a:rPr lang="en-HK" sz="1200" dirty="0"/>
              <a:t> represents an event from a text component</a:t>
            </a:r>
          </a:p>
          <a:p>
            <a:r>
              <a:rPr lang="en-HK" sz="1200" dirty="0"/>
              <a:t>An </a:t>
            </a:r>
            <a:r>
              <a:rPr lang="en-HK" sz="1200" dirty="0" err="1">
                <a:solidFill>
                  <a:srgbClr val="FF0000"/>
                </a:solidFill>
              </a:rPr>
              <a:t>AdjustmentEvent</a:t>
            </a:r>
            <a:r>
              <a:rPr lang="en-HK" sz="1200" dirty="0"/>
              <a:t> represents an event from a scrollbar</a:t>
            </a:r>
          </a:p>
          <a:p>
            <a:r>
              <a:rPr lang="en-HK" sz="1200" dirty="0"/>
              <a:t>A </a:t>
            </a:r>
            <a:r>
              <a:rPr lang="en-HK" sz="1200" dirty="0" err="1">
                <a:solidFill>
                  <a:srgbClr val="FF0000"/>
                </a:solidFill>
              </a:rPr>
              <a:t>KeyEvent</a:t>
            </a:r>
            <a:r>
              <a:rPr lang="en-HK" sz="1200" dirty="0"/>
              <a:t> represents an event from a key (press, release)</a:t>
            </a:r>
          </a:p>
          <a:p>
            <a:r>
              <a:rPr lang="en-HK" sz="1200" dirty="0"/>
              <a:t>A </a:t>
            </a:r>
            <a:r>
              <a:rPr lang="en-HK" sz="1200" dirty="0" err="1">
                <a:solidFill>
                  <a:srgbClr val="FF0000"/>
                </a:solidFill>
              </a:rPr>
              <a:t>MouseEvent</a:t>
            </a:r>
            <a:r>
              <a:rPr lang="en-HK" sz="1200" dirty="0"/>
              <a:t> or </a:t>
            </a:r>
            <a:r>
              <a:rPr lang="en-HK" sz="1200" dirty="0" err="1">
                <a:solidFill>
                  <a:srgbClr val="FF0000"/>
                </a:solidFill>
              </a:rPr>
              <a:t>MouseMotionEvent</a:t>
            </a:r>
            <a:r>
              <a:rPr lang="en-HK" sz="1200" dirty="0"/>
              <a:t> represents events a mouse (click, press, release, drag, ...).</a:t>
            </a:r>
          </a:p>
          <a:p>
            <a:endParaRPr lang="en-H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Event Objects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E932-E636-34F9-257A-986DB9CC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23" y="409911"/>
            <a:ext cx="3846669" cy="783717"/>
          </a:xfrm>
        </p:spPr>
        <p:txBody>
          <a:bodyPr anchor="ctr">
            <a:normAutofit/>
          </a:bodyPr>
          <a:lstStyle/>
          <a:p>
            <a:r>
              <a:rPr lang="en-GB" sz="2118"/>
              <a:t>Reminder from last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2A3C94-1A48-998E-069E-1FBD8CEF65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270310"/>
              </p:ext>
            </p:extLst>
          </p:nvPr>
        </p:nvGraphicFramePr>
        <p:xfrm>
          <a:off x="316944" y="1697244"/>
          <a:ext cx="3924348" cy="1275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04DA988-C2D4-9294-AD89-C96E29758E3E}"/>
              </a:ext>
            </a:extLst>
          </p:cNvPr>
          <p:cNvSpPr txBox="1"/>
          <p:nvPr/>
        </p:nvSpPr>
        <p:spPr>
          <a:xfrm>
            <a:off x="316944" y="1364861"/>
            <a:ext cx="3924348" cy="30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12" kern="1200" dirty="0">
                <a:solidFill>
                  <a:srgbClr val="303030"/>
                </a:solidFill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Last week’s lecture covered:</a:t>
            </a:r>
          </a:p>
        </p:txBody>
      </p:sp>
    </p:spTree>
    <p:extLst>
      <p:ext uri="{BB962C8B-B14F-4D97-AF65-F5344CB8AC3E}">
        <p14:creationId xmlns:p14="http://schemas.microsoft.com/office/powerpoint/2010/main" val="2720400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EB51E-5FD4-BD15-8974-5441400A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3" y="663575"/>
            <a:ext cx="4538067" cy="2616927"/>
          </a:xfrm>
        </p:spPr>
        <p:txBody>
          <a:bodyPr/>
          <a:lstStyle/>
          <a:p>
            <a:r>
              <a:rPr lang="en-HK" dirty="0"/>
              <a:t>When an event is sent by the GUI component, a method in the listener is to be invoked.</a:t>
            </a:r>
          </a:p>
          <a:p>
            <a:r>
              <a:rPr lang="en-HK" dirty="0"/>
              <a:t>An </a:t>
            </a:r>
            <a:r>
              <a:rPr lang="en-HK" dirty="0">
                <a:solidFill>
                  <a:srgbClr val="FF0000"/>
                </a:solidFill>
              </a:rPr>
              <a:t>event listener </a:t>
            </a:r>
            <a:r>
              <a:rPr lang="en-HK" dirty="0"/>
              <a:t>is an object in the program. </a:t>
            </a:r>
          </a:p>
          <a:p>
            <a:r>
              <a:rPr lang="en-HK" dirty="0"/>
              <a:t>In particular, for each event the program must respond to, the program must</a:t>
            </a:r>
          </a:p>
          <a:p>
            <a:pPr lvl="1"/>
            <a:r>
              <a:rPr lang="en-HK" dirty="0"/>
              <a:t>create an event listener object for the type of event.</a:t>
            </a:r>
          </a:p>
          <a:p>
            <a:pPr lvl="1"/>
            <a:r>
              <a:rPr lang="en-HK" dirty="0"/>
              <a:t>register the listener object with the GUI component that generates the event (or with a component that contains it.)</a:t>
            </a:r>
          </a:p>
          <a:p>
            <a:endParaRPr lang="en-H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Event Listener Objects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031D0E-2750-9605-BF05-4D01954B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100" dirty="0"/>
              <a:t>Back to the job of handling the event of a click on the button.</a:t>
            </a:r>
          </a:p>
          <a:p>
            <a:pPr lvl="1"/>
            <a:r>
              <a:rPr lang="en-HK" sz="1050" dirty="0"/>
              <a:t>We need an ActionListener object. This is a class which implements the </a:t>
            </a:r>
            <a:r>
              <a:rPr lang="en-HK" sz="1050" dirty="0" err="1"/>
              <a:t>java.awt.event.ActionListener</a:t>
            </a:r>
            <a:r>
              <a:rPr lang="en-HK" sz="1050" dirty="0"/>
              <a:t> interface.</a:t>
            </a:r>
          </a:p>
          <a:p>
            <a:r>
              <a:rPr lang="en-HK" sz="1100" dirty="0"/>
              <a:t>Interface </a:t>
            </a:r>
            <a:r>
              <a:rPr lang="en-HK" sz="1100" dirty="0">
                <a:solidFill>
                  <a:srgbClr val="FF0000"/>
                </a:solidFill>
              </a:rPr>
              <a:t>ActionListener</a:t>
            </a:r>
            <a:r>
              <a:rPr lang="en-HK" sz="1100" dirty="0"/>
              <a:t> declares the single method: </a:t>
            </a:r>
            <a:r>
              <a:rPr lang="en-HK" sz="1050" dirty="0" err="1"/>
              <a:t>actionPerformed</a:t>
            </a:r>
            <a:r>
              <a:rPr lang="en-HK" sz="1050" dirty="0"/>
              <a:t>(</a:t>
            </a:r>
            <a:r>
              <a:rPr lang="en-HK" sz="1050" dirty="0" err="1"/>
              <a:t>ActionEvent</a:t>
            </a:r>
            <a:r>
              <a:rPr lang="en-HK" sz="1050" dirty="0"/>
              <a:t>  event)</a:t>
            </a:r>
          </a:p>
          <a:p>
            <a:pPr lvl="1"/>
            <a:r>
              <a:rPr lang="en-HK" sz="900" dirty="0"/>
              <a:t>The </a:t>
            </a:r>
            <a:r>
              <a:rPr lang="en-HK" sz="900" dirty="0" err="1"/>
              <a:t>ActionEvent</a:t>
            </a:r>
            <a:r>
              <a:rPr lang="en-HK" sz="900" dirty="0"/>
              <a:t> parameter represents an event (e.g. a button click). </a:t>
            </a:r>
            <a:r>
              <a:rPr lang="en-HK" sz="1050" dirty="0"/>
              <a:t>It contains information that can be used in responding to the event.</a:t>
            </a:r>
          </a:p>
          <a:p>
            <a:pPr lvl="1"/>
            <a:r>
              <a:rPr lang="en-HK" sz="1050" dirty="0"/>
              <a:t>Since ActionListener is an interface, you use it with a class that will implement the </a:t>
            </a:r>
            <a:r>
              <a:rPr lang="en-HK" sz="1050" dirty="0" err="1">
                <a:solidFill>
                  <a:srgbClr val="0070C0"/>
                </a:solidFill>
              </a:rPr>
              <a:t>actionPerformed</a:t>
            </a:r>
            <a:r>
              <a:rPr lang="en-HK" sz="1050" dirty="0">
                <a:solidFill>
                  <a:srgbClr val="0070C0"/>
                </a:solidFill>
              </a:rPr>
              <a:t>() </a:t>
            </a:r>
            <a:r>
              <a:rPr lang="en-HK" sz="1050" dirty="0"/>
              <a:t>method.</a:t>
            </a:r>
          </a:p>
          <a:p>
            <a:r>
              <a:rPr lang="en-HK" sz="1100" dirty="0"/>
              <a:t>It is common to implement the interface in the same class that contains the button(s).</a:t>
            </a:r>
          </a:p>
          <a:p>
            <a:endParaRPr lang="en-HK" sz="11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Action Listener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Button Example with Action Listener (1 of 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896" y="968375"/>
            <a:ext cx="4381154" cy="2164236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054" rIns="0" bIns="0" rtlCol="0">
            <a:spAutoFit/>
          </a:bodyPr>
          <a:lstStyle/>
          <a:p>
            <a:pPr marL="12690" algn="l" defTabSz="461040" rtl="0" eaLnBrk="0" fontAlgn="base" hangingPunct="0">
              <a:spcBef>
                <a:spcPts val="95"/>
              </a:spcBef>
              <a:spcAft>
                <a:spcPct val="0"/>
              </a:spcAft>
            </a:pPr>
            <a:r>
              <a:rPr lang="en-HK" sz="999" kern="1200" spc="-10" dirty="0">
                <a:solidFill>
                  <a:srgbClr val="0000FF"/>
                </a:solidFill>
                <a:latin typeface="Cambria"/>
                <a:ea typeface="+mn-ea"/>
                <a:cs typeface="Cambria"/>
              </a:rPr>
              <a:t>//</a:t>
            </a:r>
            <a:r>
              <a:rPr sz="999" kern="1200" spc="-10" dirty="0">
                <a:solidFill>
                  <a:srgbClr val="0000FF"/>
                </a:solidFill>
                <a:latin typeface="Cambria"/>
                <a:ea typeface="+mn-ea"/>
                <a:cs typeface="Cambria"/>
              </a:rPr>
              <a:t>ButtonDemo2.java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Bef>
                <a:spcPts val="20"/>
              </a:spcBef>
              <a:spcAft>
                <a:spcPct val="0"/>
              </a:spcAft>
            </a:pPr>
            <a:endParaRPr sz="114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import</a:t>
            </a:r>
            <a:r>
              <a:rPr sz="999" kern="1200" spc="47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java.awt.*;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marR="5076" algn="l" defTabSz="461040" rtl="0" eaLnBrk="0" fontAlgn="base" hangingPunct="0">
              <a:lnSpc>
                <a:spcPts val="1199"/>
              </a:lnSpc>
              <a:spcBef>
                <a:spcPts val="35"/>
              </a:spcBef>
              <a:spcAft>
                <a:spcPct val="0"/>
              </a:spcAft>
            </a:pP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import</a:t>
            </a:r>
            <a:r>
              <a:rPr sz="999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java.awt.event.*;</a:t>
            </a:r>
            <a:r>
              <a:rPr sz="999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//need</a:t>
            </a:r>
            <a:r>
              <a:rPr sz="999" kern="1200" spc="3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1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this</a:t>
            </a:r>
            <a:r>
              <a:rPr sz="999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for</a:t>
            </a:r>
            <a:r>
              <a:rPr sz="999" kern="1200" spc="3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ActionListener </a:t>
            </a:r>
            <a:endParaRPr lang="en-HK" sz="999" kern="1200" spc="6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marR="5076" algn="l" defTabSz="461040" rtl="0" eaLnBrk="0" fontAlgn="base" hangingPunct="0">
              <a:lnSpc>
                <a:spcPts val="1199"/>
              </a:lnSpc>
              <a:spcBef>
                <a:spcPts val="35"/>
              </a:spcBef>
              <a:spcAft>
                <a:spcPct val="0"/>
              </a:spcAft>
            </a:pP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import</a:t>
            </a:r>
            <a:r>
              <a:rPr sz="999" kern="1200" spc="47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javax.swing.*;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Bef>
                <a:spcPts val="35"/>
              </a:spcBef>
              <a:spcAft>
                <a:spcPct val="0"/>
              </a:spcAft>
            </a:pPr>
            <a:endParaRPr sz="94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999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class</a:t>
            </a:r>
            <a:r>
              <a:rPr sz="999" kern="1200" spc="3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-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ButtonDemo2</a:t>
            </a:r>
            <a:r>
              <a:rPr sz="999" kern="1200" spc="3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extends</a:t>
            </a:r>
            <a:r>
              <a:rPr sz="999" kern="1200" spc="3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</a:t>
            </a:r>
            <a:r>
              <a:rPr lang="en-HK"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F</a:t>
            </a:r>
            <a:r>
              <a:rPr sz="999" kern="1200" spc="-1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rame</a:t>
            </a:r>
            <a:r>
              <a:rPr lang="en-HK"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implements</a:t>
            </a:r>
            <a:r>
              <a:rPr sz="999" kern="1200" spc="3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7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ActionListener</a:t>
            </a:r>
            <a:r>
              <a:rPr sz="999" kern="1200" spc="3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</a:t>
            </a:r>
            <a:endParaRPr lang="en-HK" sz="999" kern="1200" spc="8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endParaRPr lang="en-HK" sz="999" kern="1200" spc="8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</a:t>
            </a:r>
            <a:r>
              <a:rPr sz="999" kern="1200" spc="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private</a:t>
            </a:r>
            <a:r>
              <a:rPr sz="999" kern="1200" spc="3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JButton</a:t>
            </a:r>
            <a:r>
              <a:rPr sz="999" kern="1200" spc="3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bChange;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Bef>
                <a:spcPts val="30"/>
              </a:spcBef>
              <a:spcAft>
                <a:spcPct val="0"/>
              </a:spcAft>
            </a:pPr>
            <a:endParaRPr sz="94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77900" marR="1000566" indent="-133240" algn="l" defTabSz="461040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1737826" algn="l"/>
              </a:tabLst>
            </a:pPr>
            <a:r>
              <a:rPr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999" kern="1200" spc="3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ButtonDemo2()</a:t>
            </a:r>
            <a:r>
              <a:rPr sz="999" kern="1200" spc="31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	//</a:t>
            </a:r>
            <a:r>
              <a:rPr sz="999" kern="1200" spc="3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constructor </a:t>
            </a:r>
            <a:r>
              <a:rPr sz="999" kern="1200" spc="4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super("Button</a:t>
            </a:r>
            <a:r>
              <a:rPr sz="999" kern="1200" spc="32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Demo");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77900" algn="l" defTabSz="461040" rtl="0" eaLnBrk="0" fontAlgn="base" hangingPunct="0">
              <a:lnSpc>
                <a:spcPts val="1189"/>
              </a:lnSpc>
              <a:spcBef>
                <a:spcPct val="0"/>
              </a:spcBef>
              <a:spcAft>
                <a:spcPct val="0"/>
              </a:spcAft>
            </a:pP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makeFrame();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Button Example with Action Listener (2 of 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450" y="892175"/>
            <a:ext cx="4267200" cy="2298247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054" rIns="0" bIns="0" rtlCol="0">
            <a:spAutoFit/>
          </a:bodyPr>
          <a:lstStyle/>
          <a:p>
            <a:pPr marL="12690" algn="l" defTabSz="461040" rtl="0" eaLnBrk="0" fontAlgn="base" hangingPunct="0">
              <a:lnSpc>
                <a:spcPts val="1199"/>
              </a:lnSpc>
              <a:spcBef>
                <a:spcPts val="95"/>
              </a:spcBef>
              <a:spcAft>
                <a:spcPct val="0"/>
              </a:spcAft>
            </a:pPr>
            <a:r>
              <a:rPr lang="en-HK" sz="999" kern="1200" spc="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999" kern="1200" spc="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private</a:t>
            </a:r>
            <a:r>
              <a:rPr sz="999" kern="1200" spc="2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999" kern="1200" spc="27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makeFrame()</a:t>
            </a:r>
            <a:r>
              <a:rPr sz="999" kern="1200" spc="27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5076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  <a:tabLst>
                <a:tab pos="2534093" algn="l"/>
              </a:tabLst>
            </a:pP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</a:t>
            </a:r>
            <a:r>
              <a:rPr sz="999" kern="120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setLayout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(new</a:t>
            </a:r>
            <a:r>
              <a:rPr lang="en-HK" sz="999" kern="1200" spc="22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5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FlowLayout</a:t>
            </a:r>
            <a:r>
              <a:rPr sz="999" kern="1200" spc="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());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	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//</a:t>
            </a:r>
            <a:r>
              <a:rPr sz="999" kern="1200" spc="3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set</a:t>
            </a:r>
            <a:r>
              <a:rPr sz="999" kern="1200" spc="3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the</a:t>
            </a:r>
            <a:r>
              <a:rPr sz="999" kern="1200" spc="3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flow</a:t>
            </a:r>
            <a:r>
              <a:rPr sz="999" kern="1200" spc="3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layout </a:t>
            </a: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</a:t>
            </a:r>
          </a:p>
          <a:p>
            <a:pPr marL="145295" marR="5076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  <a:tabLst>
                <a:tab pos="2534093" algn="l"/>
              </a:tabLst>
            </a:pP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999" kern="120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bChange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=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-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new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JButton("Click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Me!");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//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7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construct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Button</a:t>
            </a:r>
            <a:endParaRPr lang="en-HK" sz="999" kern="1200" spc="-1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5076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  <a:tabLst>
                <a:tab pos="2534093" algn="l"/>
              </a:tabLst>
            </a:pP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add(</a:t>
            </a:r>
            <a:r>
              <a:rPr lang="en-HK"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bChange</a:t>
            </a:r>
            <a:r>
              <a:rPr lang="en-HK"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1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); </a:t>
            </a:r>
          </a:p>
          <a:p>
            <a:pPr marL="145295" marR="5076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  <a:tabLst>
                <a:tab pos="2534093" algn="l"/>
              </a:tabLst>
            </a:pP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</a:t>
            </a:r>
            <a:r>
              <a:rPr lang="en-HK" sz="999" kern="1200" spc="6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bChange.addActionListener</a:t>
            </a: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(this);</a:t>
            </a:r>
          </a:p>
          <a:p>
            <a:pPr marL="145295" marR="5076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  <a:tabLst>
                <a:tab pos="2534093" algn="l"/>
              </a:tabLst>
            </a:pP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</a:t>
            </a:r>
            <a:r>
              <a:rPr lang="en-HK" sz="999" kern="1200" spc="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setDefaultCloseOperation</a:t>
            </a:r>
            <a:r>
              <a:rPr lang="en-HK" sz="999" kern="1200" spc="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</a:t>
            </a:r>
            <a:r>
              <a:rPr lang="en-HK" sz="999" kern="1200" spc="3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JFrame.EXIT_ON_CLOSE</a:t>
            </a:r>
            <a:r>
              <a:rPr lang="en-HK" sz="999" kern="1200" spc="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); </a:t>
            </a:r>
          </a:p>
          <a:p>
            <a:pPr marL="145295" marR="5076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  <a:tabLst>
                <a:tab pos="2534093" algn="l"/>
              </a:tabLst>
            </a:pPr>
            <a:r>
              <a:rPr lang="en-HK" sz="999" kern="1200" spc="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</a:t>
            </a:r>
            <a:r>
              <a:rPr lang="en-HK" sz="999" kern="1200" spc="8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setSize</a:t>
            </a:r>
            <a:r>
              <a:rPr lang="en-HK"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(200,</a:t>
            </a:r>
            <a:r>
              <a:rPr lang="en-HK" sz="999" kern="1200" spc="3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150);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5076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  <a:tabLst>
                <a:tab pos="2534093" algn="l"/>
              </a:tabLst>
            </a:pPr>
            <a:r>
              <a:rPr lang="en-HK" sz="999" kern="1200" spc="1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lang="en-HK" sz="999" kern="1200" spc="10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setVisible</a:t>
            </a:r>
            <a:r>
              <a:rPr lang="en-HK" sz="999" kern="1200" spc="1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(true);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Bef>
                <a:spcPts val="15"/>
              </a:spcBef>
              <a:spcAft>
                <a:spcPct val="0"/>
              </a:spcAft>
            </a:pP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lnSpc>
                <a:spcPts val="1199"/>
              </a:lnSpc>
              <a:spcBef>
                <a:spcPts val="5"/>
              </a:spcBef>
              <a:spcAft>
                <a:spcPct val="0"/>
              </a:spcAft>
            </a:pP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//</a:t>
            </a:r>
            <a:r>
              <a:rPr lang="en-HK" sz="999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Method</a:t>
            </a:r>
            <a:r>
              <a:rPr lang="en-HK" sz="999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to</a:t>
            </a:r>
            <a:r>
              <a:rPr lang="en-HK" sz="999" kern="1200" spc="3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handle</a:t>
            </a:r>
            <a:r>
              <a:rPr lang="en-HK" sz="999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the</a:t>
            </a:r>
            <a:r>
              <a:rPr lang="en-HK" sz="999" kern="1200" spc="3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button</a:t>
            </a:r>
            <a:r>
              <a:rPr lang="en-HK" sz="999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11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click  (</a:t>
            </a: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’</a:t>
            </a:r>
            <a:r>
              <a:rPr lang="en-HK" sz="999" kern="1200" spc="6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implments</a:t>
            </a: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’</a:t>
            </a:r>
            <a:r>
              <a:rPr lang="en-HK" sz="999" kern="1200" spc="7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77900" marR="203667" indent="-133240" algn="l" defTabSz="461040" rtl="0" eaLnBrk="0" fontAlgn="base" hangingPunct="0">
              <a:lnSpc>
                <a:spcPts val="1199"/>
              </a:lnSpc>
              <a:spcBef>
                <a:spcPts val="35"/>
              </a:spcBef>
              <a:spcAft>
                <a:spcPct val="0"/>
              </a:spcAft>
            </a:pPr>
            <a:r>
              <a:rPr lang="en-HK"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lang="en-HK" sz="999" kern="1200" spc="1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lang="en-HK" sz="999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lang="en-HK" sz="999" kern="1200" spc="1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lang="en-HK" sz="999" kern="120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actionPerformed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</a:t>
            </a:r>
            <a:r>
              <a:rPr lang="en-HK" sz="999" kern="120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ActionEvent</a:t>
            </a:r>
            <a:r>
              <a:rPr lang="en-HK" sz="999" kern="1200" spc="1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lang="en-HK" sz="999" kern="1200" spc="9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evt</a:t>
            </a:r>
            <a:r>
              <a:rPr lang="en-HK" sz="999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</a:t>
            </a:r>
            <a:r>
              <a:rPr lang="en-HK" sz="999" kern="1200" spc="1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lang="en-HK"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 </a:t>
            </a:r>
            <a:r>
              <a:rPr lang="en-HK" sz="999" kern="1200" spc="5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getContentPane</a:t>
            </a:r>
            <a:r>
              <a:rPr lang="en-HK" sz="999" kern="1200" spc="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().</a:t>
            </a:r>
            <a:r>
              <a:rPr lang="en-HK" sz="999" kern="1200" spc="5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setBackground</a:t>
            </a:r>
            <a:r>
              <a:rPr lang="en-HK" sz="999" kern="1200" spc="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</a:t>
            </a:r>
            <a:r>
              <a:rPr lang="en-HK" sz="999" kern="1200" spc="5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Color.blue</a:t>
            </a:r>
            <a:r>
              <a:rPr lang="en-HK" sz="999" kern="1200" spc="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);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lnSpc>
                <a:spcPts val="114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278" y="104960"/>
            <a:ext cx="2545917" cy="243502"/>
          </a:xfrm>
          <a:prstGeom prst="rect">
            <a:avLst/>
          </a:prstGeom>
        </p:spPr>
        <p:txBody>
          <a:bodyPr vert="horz" wrap="square" lIns="0" tIns="27914" rIns="0" bIns="0" rtlCol="0">
            <a:spAutoFit/>
          </a:bodyPr>
          <a:lstStyle/>
          <a:p>
            <a:pPr marL="12690" algn="l" defTabSz="461040" rtl="0" eaLnBrk="0" fontAlgn="base" hangingPunct="0">
              <a:spcBef>
                <a:spcPts val="220"/>
              </a:spcBef>
              <a:spcAft>
                <a:spcPct val="0"/>
              </a:spcAft>
            </a:pPr>
            <a:r>
              <a:rPr sz="1399" kern="1200" spc="-20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Result</a:t>
            </a:r>
            <a:r>
              <a:rPr sz="1399" kern="1200" spc="-45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 </a:t>
            </a:r>
            <a:r>
              <a:rPr sz="1399" kern="1200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with</a:t>
            </a:r>
            <a:r>
              <a:rPr sz="1399" kern="1200" spc="-45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 </a:t>
            </a:r>
            <a:r>
              <a:rPr sz="1399" kern="1200" spc="-10" dirty="0" err="1">
                <a:solidFill>
                  <a:srgbClr val="3333B2"/>
                </a:solidFill>
                <a:latin typeface="Tahoma"/>
                <a:ea typeface="+mn-ea"/>
                <a:cs typeface="Tahoma"/>
              </a:rPr>
              <a:t>ActionEvent</a:t>
            </a:r>
            <a:r>
              <a:rPr sz="1399" kern="1200" spc="-45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 </a:t>
            </a:r>
            <a:r>
              <a:rPr sz="1399" kern="1200" spc="-25" dirty="0">
                <a:solidFill>
                  <a:srgbClr val="3333B2"/>
                </a:solidFill>
                <a:latin typeface="Tahoma"/>
                <a:ea typeface="+mn-ea"/>
                <a:cs typeface="Tahoma"/>
              </a:rPr>
              <a:t>Handling</a:t>
            </a:r>
            <a:endParaRPr sz="1399" kern="1200" dirty="0">
              <a:solidFill>
                <a:srgbClr val="303030"/>
              </a:solidFill>
              <a:latin typeface="Tahoma"/>
              <a:ea typeface="+mn-e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128" y="588290"/>
            <a:ext cx="1553789" cy="11653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9091" y="1902472"/>
            <a:ext cx="328628" cy="165932"/>
          </a:xfrm>
          <a:prstGeom prst="rect">
            <a:avLst/>
          </a:prstGeom>
        </p:spPr>
        <p:txBody>
          <a:bodyPr vert="horz" wrap="square" lIns="0" tIns="12054" rIns="0" bIns="0" rtlCol="0">
            <a:spAutoFit/>
          </a:bodyPr>
          <a:lstStyle/>
          <a:p>
            <a:pPr marL="12690" algn="l" defTabSz="461040" rtl="0" eaLnBrk="0" fontAlgn="base" hangingPunct="0">
              <a:spcBef>
                <a:spcPts val="95"/>
              </a:spcBef>
              <a:spcAft>
                <a:spcPct val="0"/>
              </a:spcAft>
            </a:pPr>
            <a:r>
              <a:rPr sz="999" kern="1200" spc="-1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After:</a:t>
            </a:r>
            <a:endParaRPr sz="999" kern="1200">
              <a:solidFill>
                <a:srgbClr val="303030"/>
              </a:solidFill>
              <a:latin typeface="Tahoma"/>
              <a:ea typeface="+mn-e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2853" y="1991290"/>
            <a:ext cx="1553789" cy="1165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B86288-4461-3437-D7E3-1100431BFCCB}"/>
              </a:ext>
            </a:extLst>
          </p:cNvPr>
          <p:cNvSpPr txBox="1"/>
          <p:nvPr/>
        </p:nvSpPr>
        <p:spPr>
          <a:xfrm>
            <a:off x="-54983" y="465292"/>
            <a:ext cx="1303728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942" algn="l" defTabSz="913644" rtl="0">
              <a:spcBef>
                <a:spcPts val="65"/>
              </a:spcBef>
              <a:defRPr/>
            </a:pPr>
            <a:r>
              <a:rPr lang="en-HK" sz="999" spc="-10" dirty="0">
                <a:latin typeface="Tahoma"/>
                <a:ea typeface="+mn-ea"/>
                <a:cs typeface="Tahoma"/>
              </a:rPr>
              <a:t>Before:</a:t>
            </a:r>
            <a:endParaRPr lang="en-HK" sz="999" dirty="0"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0100" cy="346075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9085" cy="1040463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940" y="307620"/>
            <a:ext cx="3551510" cy="6715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Hands-on Exercises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C4B5F-B806-DFAD-812F-CFC0DC0F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49" y="1040463"/>
            <a:ext cx="2445509" cy="2366311"/>
          </a:xfrm>
        </p:spPr>
        <p:txBody>
          <a:bodyPr vert="horz" lIns="91440" tIns="45720" rIns="91440" bIns="45720" rtlCol="0">
            <a:normAutofit/>
          </a:bodyPr>
          <a:lstStyle/>
          <a:p>
            <a:pPr marL="88900" indent="-88900" defTabSz="914400"/>
            <a:r>
              <a:rPr lang="en-US" sz="1000" dirty="0"/>
              <a:t>Develop a new program:</a:t>
            </a:r>
          </a:p>
          <a:p>
            <a:pPr marL="177800" lvl="1" indent="-88900" defTabSz="914400">
              <a:buFont typeface="Arial" panose="020B0604020202020204" pitchFamily="34" charset="0"/>
              <a:buChar char="•"/>
            </a:pPr>
            <a:r>
              <a:rPr lang="en-US" sz="800" dirty="0"/>
              <a:t>A frame will hold two buttons, one labelled ”Red”, the other ”Green”.</a:t>
            </a:r>
          </a:p>
          <a:p>
            <a:pPr marL="177800" lvl="1" indent="-88900" defTabSz="914400">
              <a:buFont typeface="Arial" panose="020B0604020202020204" pitchFamily="34" charset="0"/>
              <a:buChar char="•"/>
            </a:pPr>
            <a:r>
              <a:rPr lang="en-US" sz="800" dirty="0"/>
              <a:t>Use a </a:t>
            </a:r>
            <a:r>
              <a:rPr lang="en-US" sz="800" dirty="0" err="1"/>
              <a:t>FlowLayout</a:t>
            </a:r>
            <a:r>
              <a:rPr lang="en-US" sz="800" dirty="0"/>
              <a:t> layout manager so the buttons will be nicely positioned in the frame.</a:t>
            </a:r>
          </a:p>
          <a:p>
            <a:pPr marL="177800" lvl="1" indent="-88900" defTabSz="914400">
              <a:buFont typeface="Arial" panose="020B0604020202020204" pitchFamily="34" charset="0"/>
              <a:buChar char="•"/>
            </a:pPr>
            <a:r>
              <a:rPr lang="en-US" sz="800" dirty="0"/>
              <a:t>When the button marked ”Red” is clicked, the background will turn red.</a:t>
            </a:r>
          </a:p>
          <a:p>
            <a:pPr marL="177800" lvl="1" indent="-88900" defTabSz="914400">
              <a:buFont typeface="Arial" panose="020B0604020202020204" pitchFamily="34" charset="0"/>
              <a:buChar char="•"/>
            </a:pPr>
            <a:r>
              <a:rPr lang="en-US" sz="800" dirty="0"/>
              <a:t>When the button marked ”Green” is clicked, the background will turn green.</a:t>
            </a:r>
          </a:p>
          <a:p>
            <a:pPr marL="88900" indent="-88900" defTabSz="914400">
              <a:lnSpc>
                <a:spcPct val="100000"/>
              </a:lnSpc>
            </a:pPr>
            <a:r>
              <a:rPr lang="en-US" sz="1000" dirty="0"/>
              <a:t>There will be an event listener that listens to the clicks from both buttons.</a:t>
            </a:r>
          </a:p>
          <a:p>
            <a:pPr marL="177800" lvl="1" indent="-88900" defTabSz="914400">
              <a:buFont typeface="Arial" panose="020B0604020202020204" pitchFamily="34" charset="0"/>
              <a:buChar char="•"/>
            </a:pPr>
            <a:r>
              <a:rPr lang="en-US" sz="800" dirty="0"/>
              <a:t>When the ”close button” of the frame is clicked, the application will quit.</a:t>
            </a:r>
          </a:p>
          <a:p>
            <a:pPr indent="-228600" defTabSz="914400"/>
            <a:endParaRPr lang="en-US" sz="900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A594AABB-631E-3453-5EB7-AFFD561F1E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4488" y="1327243"/>
            <a:ext cx="1810654" cy="1341707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034926" y="3133454"/>
            <a:ext cx="2575173" cy="32729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13ACB-905A-5AF1-7489-6917C4FF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33" y="1806575"/>
            <a:ext cx="4394017" cy="1473927"/>
          </a:xfrm>
        </p:spPr>
        <p:txBody>
          <a:bodyPr/>
          <a:lstStyle/>
          <a:p>
            <a:r>
              <a:rPr lang="en-HK" dirty="0"/>
              <a:t>A </a:t>
            </a:r>
            <a:r>
              <a:rPr lang="en-HK" dirty="0" err="1"/>
              <a:t>JLabel</a:t>
            </a:r>
            <a:r>
              <a:rPr lang="en-HK" dirty="0"/>
              <a:t> object simply displays text</a:t>
            </a:r>
          </a:p>
          <a:p>
            <a:r>
              <a:rPr lang="en-HK" dirty="0"/>
              <a:t>A </a:t>
            </a:r>
            <a:r>
              <a:rPr lang="en-HK" dirty="0" err="1"/>
              <a:t>JTextField</a:t>
            </a:r>
            <a:r>
              <a:rPr lang="en-HK" dirty="0"/>
              <a:t> is a box that contains text.</a:t>
            </a:r>
          </a:p>
          <a:p>
            <a:pPr lvl="1"/>
            <a:r>
              <a:rPr lang="en-HK" dirty="0"/>
              <a:t>User can type text into the box and the program can get it and then use it as data.</a:t>
            </a:r>
          </a:p>
          <a:p>
            <a:pPr lvl="1"/>
            <a:r>
              <a:rPr lang="en-HK" dirty="0"/>
              <a:t>The program can output text to a </a:t>
            </a:r>
            <a:r>
              <a:rPr lang="en-HK" dirty="0" err="1"/>
              <a:t>JTextField</a:t>
            </a:r>
            <a:r>
              <a:rPr lang="en-HK" dirty="0"/>
              <a:t> and use for input: when ENTER is typed, it issues an </a:t>
            </a:r>
            <a:r>
              <a:rPr lang="en-HK" dirty="0" err="1"/>
              <a:t>ActionEvent</a:t>
            </a:r>
            <a:r>
              <a:rPr lang="en-HK" dirty="0"/>
              <a:t>.</a:t>
            </a:r>
          </a:p>
          <a:p>
            <a:endParaRPr lang="en-H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Jlabel</a:t>
            </a:r>
            <a:r>
              <a:rPr lang="en-HK" dirty="0"/>
              <a:t> and </a:t>
            </a:r>
            <a:r>
              <a:rPr lang="en-HK" dirty="0" err="1"/>
              <a:t>JTextField</a:t>
            </a:r>
            <a:endParaRPr lang="en-HK" dirty="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E73B8C6E-141A-B497-5C8A-6BD5E6EAEE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739775"/>
            <a:ext cx="2307807" cy="9144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E3EC46-017A-6111-0C57-F16546BCF377}"/>
              </a:ext>
            </a:extLst>
          </p:cNvPr>
          <p:cNvSpPr txBox="1"/>
          <p:nvPr/>
        </p:nvSpPr>
        <p:spPr>
          <a:xfrm>
            <a:off x="95250" y="91465"/>
            <a:ext cx="4194532" cy="3277820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HK" sz="900" dirty="0"/>
              <a:t>public class </a:t>
            </a:r>
            <a:r>
              <a:rPr lang="en-HK" sz="900" dirty="0" err="1"/>
              <a:t>CharCounter</a:t>
            </a:r>
            <a:r>
              <a:rPr lang="en-HK" sz="900" dirty="0"/>
              <a:t> extends </a:t>
            </a:r>
            <a:r>
              <a:rPr lang="en-HK" sz="900" dirty="0" err="1"/>
              <a:t>JFrame</a:t>
            </a:r>
            <a:r>
              <a:rPr lang="en-HK" sz="900" dirty="0"/>
              <a:t> implements ActionListener {</a:t>
            </a:r>
          </a:p>
          <a:p>
            <a:r>
              <a:rPr lang="en-HK" sz="900" dirty="0"/>
              <a:t>    </a:t>
            </a:r>
          </a:p>
          <a:p>
            <a:r>
              <a:rPr lang="en-HK" sz="900" dirty="0"/>
              <a:t>    private </a:t>
            </a:r>
            <a:r>
              <a:rPr lang="en-HK" sz="900" dirty="0" err="1"/>
              <a:t>JLabel</a:t>
            </a:r>
            <a:r>
              <a:rPr lang="en-HK" sz="900" dirty="0"/>
              <a:t> </a:t>
            </a:r>
            <a:r>
              <a:rPr lang="en-HK" sz="900" dirty="0" err="1"/>
              <a:t>inLabel</a:t>
            </a:r>
            <a:r>
              <a:rPr lang="en-HK" sz="900" dirty="0"/>
              <a:t> = new </a:t>
            </a:r>
            <a:r>
              <a:rPr lang="en-HK" sz="900" dirty="0" err="1"/>
              <a:t>JLabel</a:t>
            </a:r>
            <a:r>
              <a:rPr lang="en-HK" sz="900" dirty="0"/>
              <a:t>("Enter text:"); </a:t>
            </a:r>
          </a:p>
          <a:p>
            <a:r>
              <a:rPr lang="en-HK" sz="900" dirty="0"/>
              <a:t>    private </a:t>
            </a:r>
            <a:r>
              <a:rPr lang="en-HK" sz="900" dirty="0" err="1"/>
              <a:t>JTextField</a:t>
            </a:r>
            <a:r>
              <a:rPr lang="en-HK" sz="900" dirty="0"/>
              <a:t> </a:t>
            </a:r>
            <a:r>
              <a:rPr lang="en-HK" sz="900" dirty="0" err="1"/>
              <a:t>inText</a:t>
            </a:r>
            <a:r>
              <a:rPr lang="en-HK" sz="900" dirty="0"/>
              <a:t> = new </a:t>
            </a:r>
            <a:r>
              <a:rPr lang="en-HK" sz="900" dirty="0" err="1"/>
              <a:t>JTextField</a:t>
            </a:r>
            <a:r>
              <a:rPr lang="en-HK" sz="900" dirty="0"/>
              <a:t>(15);</a:t>
            </a:r>
          </a:p>
          <a:p>
            <a:r>
              <a:rPr lang="en-HK" sz="900" dirty="0"/>
              <a:t>    private </a:t>
            </a:r>
            <a:r>
              <a:rPr lang="en-HK" sz="900" dirty="0" err="1"/>
              <a:t>JLabel</a:t>
            </a:r>
            <a:r>
              <a:rPr lang="en-HK" sz="900" dirty="0"/>
              <a:t> </a:t>
            </a:r>
            <a:r>
              <a:rPr lang="en-HK" sz="900" dirty="0" err="1"/>
              <a:t>outLabel</a:t>
            </a:r>
            <a:r>
              <a:rPr lang="en-HK" sz="900" dirty="0"/>
              <a:t> = new </a:t>
            </a:r>
            <a:r>
              <a:rPr lang="en-HK" sz="900" dirty="0" err="1"/>
              <a:t>JLabel</a:t>
            </a:r>
            <a:r>
              <a:rPr lang="en-HK" sz="900" dirty="0"/>
              <a:t>("Character count:");</a:t>
            </a:r>
          </a:p>
          <a:p>
            <a:r>
              <a:rPr lang="en-HK" sz="900" dirty="0"/>
              <a:t>    private </a:t>
            </a:r>
            <a:r>
              <a:rPr lang="en-HK" sz="900" dirty="0" err="1"/>
              <a:t>JTextField</a:t>
            </a:r>
            <a:r>
              <a:rPr lang="en-HK" sz="900" dirty="0"/>
              <a:t> </a:t>
            </a:r>
            <a:r>
              <a:rPr lang="en-HK" sz="900" dirty="0" err="1"/>
              <a:t>outText</a:t>
            </a:r>
            <a:r>
              <a:rPr lang="en-HK" sz="900" dirty="0"/>
              <a:t> = new </a:t>
            </a:r>
            <a:r>
              <a:rPr lang="en-HK" sz="900" dirty="0" err="1"/>
              <a:t>JTextField</a:t>
            </a:r>
            <a:r>
              <a:rPr lang="en-HK" sz="900" dirty="0"/>
              <a:t>(8);</a:t>
            </a:r>
          </a:p>
          <a:p>
            <a:r>
              <a:rPr lang="en-HK" sz="900" dirty="0"/>
              <a:t>    </a:t>
            </a:r>
          </a:p>
          <a:p>
            <a:r>
              <a:rPr lang="en-HK" sz="900" dirty="0"/>
              <a:t>    public </a:t>
            </a:r>
            <a:r>
              <a:rPr lang="en-HK" sz="900" dirty="0" err="1"/>
              <a:t>CharCounter</a:t>
            </a:r>
            <a:r>
              <a:rPr lang="en-HK" sz="900" dirty="0"/>
              <a:t>() { //constructor </a:t>
            </a:r>
          </a:p>
          <a:p>
            <a:r>
              <a:rPr lang="en-HK" sz="900" dirty="0"/>
              <a:t>        super("Character Counter"); </a:t>
            </a:r>
          </a:p>
          <a:p>
            <a:r>
              <a:rPr lang="en-HK" sz="900" dirty="0"/>
              <a:t>        </a:t>
            </a:r>
            <a:r>
              <a:rPr lang="en-HK" sz="900" dirty="0" err="1"/>
              <a:t>setLayout</a:t>
            </a:r>
            <a:r>
              <a:rPr lang="en-HK" sz="900" dirty="0"/>
              <a:t>(new </a:t>
            </a:r>
            <a:r>
              <a:rPr lang="en-HK" sz="900" dirty="0" err="1"/>
              <a:t>FlowLayout</a:t>
            </a:r>
            <a:r>
              <a:rPr lang="en-HK" sz="900" dirty="0"/>
              <a:t>()); </a:t>
            </a:r>
          </a:p>
          <a:p>
            <a:r>
              <a:rPr lang="en-HK" sz="900" dirty="0"/>
              <a:t>        add(</a:t>
            </a:r>
            <a:r>
              <a:rPr lang="en-HK" sz="900" dirty="0" err="1"/>
              <a:t>inLabel</a:t>
            </a:r>
            <a:r>
              <a:rPr lang="en-HK" sz="900" dirty="0"/>
              <a:t>);  add(</a:t>
            </a:r>
            <a:r>
              <a:rPr lang="en-HK" sz="900" dirty="0" err="1"/>
              <a:t>inText</a:t>
            </a:r>
            <a:r>
              <a:rPr lang="en-HK" sz="900" dirty="0"/>
              <a:t>); </a:t>
            </a:r>
          </a:p>
          <a:p>
            <a:r>
              <a:rPr lang="en-HK" sz="900" dirty="0"/>
              <a:t>        add(</a:t>
            </a:r>
            <a:r>
              <a:rPr lang="en-HK" sz="900" dirty="0" err="1"/>
              <a:t>outLabel</a:t>
            </a:r>
            <a:r>
              <a:rPr lang="en-HK" sz="900" dirty="0"/>
              <a:t>);  add(</a:t>
            </a:r>
            <a:r>
              <a:rPr lang="en-HK" sz="900" dirty="0" err="1"/>
              <a:t>outText</a:t>
            </a:r>
            <a:r>
              <a:rPr lang="en-HK" sz="900" dirty="0"/>
              <a:t>)  ; </a:t>
            </a:r>
          </a:p>
          <a:p>
            <a:r>
              <a:rPr lang="en-HK" sz="900" dirty="0"/>
              <a:t>        </a:t>
            </a:r>
            <a:r>
              <a:rPr lang="en-HK" sz="900" dirty="0" err="1"/>
              <a:t>inText.addActionListener</a:t>
            </a:r>
            <a:r>
              <a:rPr lang="en-HK" sz="900" dirty="0"/>
              <a:t>(this); </a:t>
            </a:r>
          </a:p>
          <a:p>
            <a:r>
              <a:rPr lang="en-HK" sz="900" dirty="0"/>
              <a:t>        </a:t>
            </a:r>
            <a:r>
              <a:rPr lang="en-HK" sz="900" dirty="0" err="1"/>
              <a:t>outText.setEditable</a:t>
            </a:r>
            <a:r>
              <a:rPr lang="en-HK" sz="900" dirty="0"/>
              <a:t>(false);</a:t>
            </a:r>
          </a:p>
          <a:p>
            <a:r>
              <a:rPr lang="en-HK" sz="900" dirty="0"/>
              <a:t>        </a:t>
            </a:r>
            <a:r>
              <a:rPr lang="en-HK" sz="900" dirty="0" err="1"/>
              <a:t>setDefaultCloseOperation</a:t>
            </a:r>
            <a:r>
              <a:rPr lang="en-HK" sz="900" dirty="0"/>
              <a:t>( </a:t>
            </a:r>
            <a:r>
              <a:rPr lang="en-HK" sz="900" dirty="0" err="1"/>
              <a:t>JFrame.EXIT_ON_CLOSE</a:t>
            </a:r>
            <a:r>
              <a:rPr lang="en-HK" sz="900" dirty="0"/>
              <a:t>); </a:t>
            </a:r>
          </a:p>
          <a:p>
            <a:r>
              <a:rPr lang="en-HK" sz="900" dirty="0"/>
              <a:t>        </a:t>
            </a:r>
            <a:r>
              <a:rPr lang="en-HK" sz="900" dirty="0" err="1"/>
              <a:t>setSize</a:t>
            </a:r>
            <a:r>
              <a:rPr lang="en-HK" sz="900" dirty="0"/>
              <a:t>(300, 120);</a:t>
            </a:r>
          </a:p>
          <a:p>
            <a:r>
              <a:rPr lang="en-HK" sz="900" dirty="0"/>
              <a:t>        </a:t>
            </a:r>
            <a:r>
              <a:rPr lang="en-HK" sz="900" dirty="0" err="1"/>
              <a:t>setVisible</a:t>
            </a:r>
            <a:r>
              <a:rPr lang="en-HK" sz="900" dirty="0"/>
              <a:t>(true);</a:t>
            </a:r>
          </a:p>
          <a:p>
            <a:r>
              <a:rPr lang="en-HK" sz="900" dirty="0"/>
              <a:t>    }</a:t>
            </a:r>
          </a:p>
          <a:p>
            <a:r>
              <a:rPr lang="en-HK" sz="900" dirty="0"/>
              <a:t>    public  void  </a:t>
            </a:r>
            <a:r>
              <a:rPr lang="en-HK" sz="900" dirty="0" err="1"/>
              <a:t>actionPerformed</a:t>
            </a:r>
            <a:r>
              <a:rPr lang="en-HK" sz="900" dirty="0"/>
              <a:t>(</a:t>
            </a:r>
            <a:r>
              <a:rPr lang="en-HK" sz="900" dirty="0" err="1"/>
              <a:t>ActionEvent</a:t>
            </a:r>
            <a:r>
              <a:rPr lang="en-HK" sz="900" dirty="0"/>
              <a:t> </a:t>
            </a:r>
            <a:r>
              <a:rPr lang="en-HK" sz="900" dirty="0" err="1"/>
              <a:t>evt</a:t>
            </a:r>
            <a:r>
              <a:rPr lang="en-HK" sz="900" dirty="0"/>
              <a:t>)  { </a:t>
            </a:r>
          </a:p>
          <a:p>
            <a:r>
              <a:rPr lang="en-HK" sz="900" dirty="0"/>
              <a:t>        String stg = </a:t>
            </a:r>
            <a:r>
              <a:rPr lang="en-HK" sz="900" dirty="0" err="1"/>
              <a:t>inText.getText</a:t>
            </a:r>
            <a:r>
              <a:rPr lang="en-HK" sz="900" dirty="0"/>
              <a:t>(); </a:t>
            </a:r>
          </a:p>
          <a:p>
            <a:r>
              <a:rPr lang="en-HK" sz="900" dirty="0"/>
              <a:t>        </a:t>
            </a:r>
            <a:r>
              <a:rPr lang="en-HK" sz="900" dirty="0" err="1"/>
              <a:t>outText.setText</a:t>
            </a:r>
            <a:r>
              <a:rPr lang="en-HK" sz="900" dirty="0"/>
              <a:t>(""+</a:t>
            </a:r>
            <a:r>
              <a:rPr lang="en-HK" sz="900" dirty="0" err="1"/>
              <a:t>stg.length</a:t>
            </a:r>
            <a:r>
              <a:rPr lang="en-HK" sz="900" dirty="0"/>
              <a:t>());</a:t>
            </a:r>
          </a:p>
          <a:p>
            <a:r>
              <a:rPr lang="en-HK" sz="900" dirty="0"/>
              <a:t>    }</a:t>
            </a:r>
          </a:p>
          <a:p>
            <a:r>
              <a:rPr lang="en-HK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5370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F73B7-C229-1103-9D96-87AFE53A6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200" dirty="0"/>
              <a:t>Use this method to prevent the user from entering text into the text field:</a:t>
            </a:r>
          </a:p>
          <a:p>
            <a:pPr lvl="1"/>
            <a:r>
              <a:rPr lang="en-HK" sz="1000" dirty="0"/>
              <a:t>The </a:t>
            </a:r>
            <a:r>
              <a:rPr lang="en-HK" sz="1000" dirty="0" err="1">
                <a:solidFill>
                  <a:srgbClr val="0070C0"/>
                </a:solidFill>
              </a:rPr>
              <a:t>setEditable</a:t>
            </a:r>
            <a:r>
              <a:rPr lang="en-HK" sz="1000" dirty="0">
                <a:solidFill>
                  <a:srgbClr val="0070C0"/>
                </a:solidFill>
              </a:rPr>
              <a:t>() </a:t>
            </a:r>
            <a:r>
              <a:rPr lang="en-HK" sz="1000" dirty="0"/>
              <a:t>method has one </a:t>
            </a:r>
            <a:r>
              <a:rPr lang="en-HK" sz="1000" dirty="0" err="1"/>
              <a:t>boolean</a:t>
            </a:r>
            <a:r>
              <a:rPr lang="en-HK" sz="1000" dirty="0"/>
              <a:t> parameter: </a:t>
            </a:r>
            <a:br>
              <a:rPr lang="en-HK" sz="1000" dirty="0"/>
            </a:br>
            <a:r>
              <a:rPr lang="en-HK" sz="1000" dirty="0"/>
              <a:t>true ⇒ field can be edited by user</a:t>
            </a:r>
            <a:br>
              <a:rPr lang="en-HK" sz="1000" dirty="0"/>
            </a:br>
            <a:r>
              <a:rPr lang="en-HK" sz="1000" dirty="0"/>
              <a:t>false ⇒ field cannot be edited by user</a:t>
            </a:r>
          </a:p>
          <a:p>
            <a:r>
              <a:rPr lang="en-HK" sz="1200" dirty="0"/>
              <a:t>In summary, common </a:t>
            </a:r>
            <a:r>
              <a:rPr lang="en-HK" sz="1200" dirty="0" err="1"/>
              <a:t>JTextField</a:t>
            </a:r>
            <a:r>
              <a:rPr lang="en-HK" sz="1200" dirty="0"/>
              <a:t> methods are</a:t>
            </a:r>
          </a:p>
          <a:p>
            <a:pPr lvl="1"/>
            <a:r>
              <a:rPr lang="en-HK" sz="1000" dirty="0"/>
              <a:t>String </a:t>
            </a:r>
            <a:r>
              <a:rPr lang="en-HK" sz="1000" dirty="0" err="1"/>
              <a:t>getText</a:t>
            </a:r>
            <a:r>
              <a:rPr lang="en-HK" sz="1000" dirty="0"/>
              <a:t>()</a:t>
            </a:r>
          </a:p>
          <a:p>
            <a:pPr lvl="1"/>
            <a:r>
              <a:rPr lang="en-HK" sz="1000" dirty="0"/>
              <a:t>void </a:t>
            </a:r>
            <a:r>
              <a:rPr lang="en-HK" sz="1000" dirty="0" err="1"/>
              <a:t>setText</a:t>
            </a:r>
            <a:r>
              <a:rPr lang="en-HK" sz="1000" dirty="0"/>
              <a:t>(String s)</a:t>
            </a:r>
          </a:p>
          <a:p>
            <a:pPr lvl="1"/>
            <a:r>
              <a:rPr lang="en-HK" sz="1000" dirty="0" err="1"/>
              <a:t>setEditable</a:t>
            </a:r>
            <a:r>
              <a:rPr lang="en-HK" sz="1000" dirty="0"/>
              <a:t>(</a:t>
            </a:r>
            <a:r>
              <a:rPr lang="en-HK" sz="1000" dirty="0" err="1"/>
              <a:t>boolean</a:t>
            </a:r>
            <a:r>
              <a:rPr lang="en-HK" sz="1000" dirty="0"/>
              <a:t> b)</a:t>
            </a:r>
          </a:p>
          <a:p>
            <a:pPr lvl="1"/>
            <a:r>
              <a:rPr lang="en-HK" sz="1000" dirty="0" err="1"/>
              <a:t>boolean</a:t>
            </a:r>
            <a:r>
              <a:rPr lang="en-HK" sz="1000" dirty="0"/>
              <a:t>  </a:t>
            </a:r>
            <a:r>
              <a:rPr lang="en-HK" sz="1000" dirty="0" err="1"/>
              <a:t>isEditable</a:t>
            </a:r>
            <a:r>
              <a:rPr lang="en-HK" sz="1000" dirty="0"/>
              <a:t>()</a:t>
            </a:r>
          </a:p>
          <a:p>
            <a:pPr lvl="1"/>
            <a:r>
              <a:rPr lang="en-HK" sz="1000" dirty="0"/>
              <a:t>void  </a:t>
            </a:r>
            <a:r>
              <a:rPr lang="en-HK" sz="1000" dirty="0" err="1"/>
              <a:t>setBackground</a:t>
            </a:r>
            <a:r>
              <a:rPr lang="en-HK" sz="1000" dirty="0"/>
              <a:t>(</a:t>
            </a:r>
            <a:r>
              <a:rPr lang="en-HK" sz="1000" dirty="0" err="1"/>
              <a:t>Color</a:t>
            </a:r>
            <a:r>
              <a:rPr lang="en-HK" sz="1000" dirty="0"/>
              <a:t>  c)</a:t>
            </a:r>
          </a:p>
          <a:p>
            <a:pPr lvl="1"/>
            <a:r>
              <a:rPr lang="en-HK" sz="1000" dirty="0"/>
              <a:t>void </a:t>
            </a:r>
            <a:r>
              <a:rPr lang="en-HK" sz="1000" dirty="0" err="1"/>
              <a:t>addActionLister</a:t>
            </a:r>
            <a:r>
              <a:rPr lang="en-HK" sz="1000" dirty="0"/>
              <a:t>(ActionListener l)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setEditable</a:t>
            </a:r>
            <a:r>
              <a:rPr lang="en-HK" dirty="0"/>
              <a:t>() method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2168C-5730-5F17-23EC-E8E9A5AA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2" y="663575"/>
            <a:ext cx="4138017" cy="2797175"/>
          </a:xfrm>
        </p:spPr>
        <p:txBody>
          <a:bodyPr/>
          <a:lstStyle/>
          <a:p>
            <a:r>
              <a:rPr lang="en-HK" sz="1200" dirty="0"/>
              <a:t>Similar to text field, but allows multiple lines</a:t>
            </a:r>
          </a:p>
          <a:p>
            <a:r>
              <a:rPr lang="en-HK" sz="1200" dirty="0"/>
              <a:t>It does not generate </a:t>
            </a:r>
            <a:r>
              <a:rPr lang="en-HK" sz="1200" dirty="0" err="1"/>
              <a:t>ActionEvent</a:t>
            </a:r>
            <a:r>
              <a:rPr lang="en-HK" sz="1200" dirty="0"/>
              <a:t> on ENTER, so not suitable for input</a:t>
            </a:r>
          </a:p>
          <a:p>
            <a:pPr lvl="1"/>
            <a:r>
              <a:rPr lang="en-HK" sz="900" dirty="0"/>
              <a:t>Constructors: </a:t>
            </a:r>
            <a:r>
              <a:rPr lang="en-HK" sz="900" dirty="0" err="1"/>
              <a:t>JTextArea</a:t>
            </a:r>
            <a:r>
              <a:rPr lang="en-HK" sz="900" dirty="0"/>
              <a:t>(), </a:t>
            </a:r>
            <a:r>
              <a:rPr lang="en-HK" sz="900" dirty="0" err="1"/>
              <a:t>JTextArea</a:t>
            </a:r>
            <a:r>
              <a:rPr lang="en-HK" sz="900" dirty="0"/>
              <a:t>(String text), </a:t>
            </a:r>
            <a:r>
              <a:rPr lang="en-HK" sz="900" dirty="0" err="1"/>
              <a:t>JTextArea</a:t>
            </a:r>
            <a:r>
              <a:rPr lang="en-HK" sz="900" dirty="0"/>
              <a:t>(int rows, int columns), </a:t>
            </a:r>
            <a:r>
              <a:rPr lang="en-HK" sz="900" dirty="0" err="1"/>
              <a:t>JTextArea</a:t>
            </a:r>
            <a:r>
              <a:rPr lang="en-HK" sz="900" dirty="0"/>
              <a:t>(String text, int rows, int columns)</a:t>
            </a:r>
          </a:p>
          <a:p>
            <a:pPr lvl="1"/>
            <a:r>
              <a:rPr lang="en-HK" sz="900" dirty="0"/>
              <a:t>Common methods: String </a:t>
            </a:r>
            <a:r>
              <a:rPr lang="en-HK" sz="900" dirty="0" err="1"/>
              <a:t>getText</a:t>
            </a:r>
            <a:r>
              <a:rPr lang="en-HK" sz="900" dirty="0"/>
              <a:t>(), void </a:t>
            </a:r>
            <a:r>
              <a:rPr lang="en-HK" sz="900" dirty="0" err="1"/>
              <a:t>setText</a:t>
            </a:r>
            <a:r>
              <a:rPr lang="en-HK" sz="900" dirty="0"/>
              <a:t>(String s), append(String  s), </a:t>
            </a:r>
            <a:r>
              <a:rPr lang="en-HK" sz="900" dirty="0" err="1"/>
              <a:t>setEditable</a:t>
            </a:r>
            <a:r>
              <a:rPr lang="en-HK" sz="900" dirty="0"/>
              <a:t>(</a:t>
            </a:r>
            <a:r>
              <a:rPr lang="en-HK" sz="900" dirty="0" err="1"/>
              <a:t>boolean</a:t>
            </a:r>
            <a:r>
              <a:rPr lang="en-HK" sz="900" dirty="0"/>
              <a:t> b), </a:t>
            </a:r>
            <a:r>
              <a:rPr lang="en-HK" sz="900" dirty="0" err="1"/>
              <a:t>boolean</a:t>
            </a:r>
            <a:r>
              <a:rPr lang="en-HK" sz="900" dirty="0"/>
              <a:t> </a:t>
            </a:r>
            <a:r>
              <a:rPr lang="en-HK" sz="900" dirty="0" err="1"/>
              <a:t>isEditable</a:t>
            </a:r>
            <a:r>
              <a:rPr lang="en-HK" sz="900" dirty="0"/>
              <a:t>(), void  </a:t>
            </a:r>
            <a:r>
              <a:rPr lang="en-HK" sz="900" dirty="0" err="1"/>
              <a:t>setBackground</a:t>
            </a:r>
            <a:r>
              <a:rPr lang="en-HK" sz="900" dirty="0"/>
              <a:t>(</a:t>
            </a:r>
            <a:r>
              <a:rPr lang="en-HK" sz="900" dirty="0" err="1"/>
              <a:t>Color</a:t>
            </a:r>
            <a:r>
              <a:rPr lang="en-HK" sz="900" dirty="0"/>
              <a:t>  c), etc</a:t>
            </a:r>
          </a:p>
          <a:p>
            <a:r>
              <a:rPr lang="en-HK" sz="1050" dirty="0"/>
              <a:t>Default </a:t>
            </a:r>
            <a:r>
              <a:rPr lang="en-HK" sz="1050" dirty="0" err="1"/>
              <a:t>behavior</a:t>
            </a:r>
            <a:r>
              <a:rPr lang="en-HK" sz="1050" dirty="0"/>
              <a:t> is to expand width-wise </a:t>
            </a:r>
            <a:br>
              <a:rPr lang="en-HK" sz="1050" dirty="0"/>
            </a:br>
            <a:r>
              <a:rPr lang="en-HK" sz="1050" dirty="0"/>
              <a:t>as text fills the area. </a:t>
            </a:r>
          </a:p>
          <a:p>
            <a:pPr lvl="1"/>
            <a:r>
              <a:rPr lang="en-HK" sz="900" dirty="0" err="1"/>
              <a:t>setLineWrap</a:t>
            </a:r>
            <a:r>
              <a:rPr lang="en-HK" sz="900" dirty="0"/>
              <a:t>(true) to make it wrap text to </a:t>
            </a:r>
            <a:br>
              <a:rPr lang="en-HK" sz="900" dirty="0"/>
            </a:br>
            <a:r>
              <a:rPr lang="en-HK" sz="900" dirty="0"/>
              <a:t>the following line. </a:t>
            </a:r>
          </a:p>
          <a:p>
            <a:pPr lvl="1"/>
            <a:r>
              <a:rPr lang="en-HK" sz="900" dirty="0" err="1"/>
              <a:t>setWrapStyleWord</a:t>
            </a:r>
            <a:r>
              <a:rPr lang="en-HK" sz="900" dirty="0"/>
              <a:t>(true) to make it wrapping </a:t>
            </a:r>
            <a:br>
              <a:rPr lang="en-HK" sz="900" dirty="0"/>
            </a:br>
            <a:r>
              <a:rPr lang="en-HK" sz="900" dirty="0"/>
              <a:t>on whole words.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JTextArea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0AC354D-F771-EDB4-404D-367F477A1E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3250" y="2111375"/>
            <a:ext cx="1289112" cy="1219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F3EEA7-A5FF-F447-B0F8-C5DE677BD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553" y="318843"/>
            <a:ext cx="2490517" cy="648439"/>
          </a:xfrm>
        </p:spPr>
        <p:txBody>
          <a:bodyPr vert="horz" lIns="46101" tIns="23051" rIns="46101" bIns="23051" rtlCol="0" anchor="b" anchorCtr="0">
            <a:normAutofit/>
          </a:bodyPr>
          <a:lstStyle/>
          <a:p>
            <a:r>
              <a:rPr lang="en-US" sz="2218">
                <a:solidFill>
                  <a:schemeClr val="tx1"/>
                </a:solidFill>
              </a:rPr>
              <a:t>Aims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BA6B54-E99B-AA4A-B7F0-A95C4C9907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7554" y="1230948"/>
            <a:ext cx="2490516" cy="1908482"/>
          </a:xfrm>
        </p:spPr>
        <p:txBody>
          <a:bodyPr vert="horz" lIns="46101" tIns="23051" rIns="46101" bIns="23051" rtlCol="0">
            <a:normAutofit/>
          </a:bodyPr>
          <a:lstStyle/>
          <a:p>
            <a:pPr indent="-115260"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r>
              <a:rPr lang="en-US" sz="1412" dirty="0">
                <a:solidFill>
                  <a:schemeClr val="tx1"/>
                </a:solidFill>
              </a:rPr>
              <a:t>Graphical User Interface</a:t>
            </a:r>
          </a:p>
          <a:p>
            <a:pPr lvl="1" indent="-115260"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r>
              <a:rPr lang="en-US" sz="1109" dirty="0">
                <a:solidFill>
                  <a:schemeClr val="tx1"/>
                </a:solidFill>
              </a:rPr>
              <a:t>Event-driven Programming</a:t>
            </a:r>
          </a:p>
          <a:p>
            <a:pPr lvl="1" indent="-115260"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r>
              <a:rPr lang="en-US" sz="1109" dirty="0">
                <a:solidFill>
                  <a:schemeClr val="tx1"/>
                </a:solidFill>
              </a:rPr>
              <a:t>Layout Manager</a:t>
            </a:r>
          </a:p>
          <a:p>
            <a:pPr lvl="1" indent="-115260"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r>
              <a:rPr lang="en-US" sz="1109" dirty="0">
                <a:solidFill>
                  <a:schemeClr val="tx1"/>
                </a:solidFill>
              </a:rPr>
              <a:t>Action Listeners</a:t>
            </a:r>
          </a:p>
          <a:p>
            <a:pPr lvl="1" indent="-115260"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r>
              <a:rPr lang="en-US" sz="1109" dirty="0">
                <a:solidFill>
                  <a:schemeClr val="tx1"/>
                </a:solidFill>
              </a:rPr>
              <a:t>Dialogues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D96F9-33F3-4D9F-9E59-4C85317BC9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384" r="29776" b="-1"/>
          <a:stretch/>
        </p:blipFill>
        <p:spPr>
          <a:xfrm>
            <a:off x="10" y="1593"/>
            <a:ext cx="1752823" cy="345757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21228" y="1067959"/>
            <a:ext cx="2385727" cy="0"/>
          </a:xfrm>
          <a:prstGeom prst="line">
            <a:avLst/>
          </a:prstGeom>
          <a:ln w="19050">
            <a:solidFill>
              <a:srgbClr val="F0E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24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E3EC46-017A-6111-0C57-F16546BCF377}"/>
              </a:ext>
            </a:extLst>
          </p:cNvPr>
          <p:cNvSpPr txBox="1"/>
          <p:nvPr/>
        </p:nvSpPr>
        <p:spPr>
          <a:xfrm>
            <a:off x="95250" y="85677"/>
            <a:ext cx="4194532" cy="3170099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HK" sz="800" dirty="0"/>
              <a:t>public class </a:t>
            </a:r>
            <a:r>
              <a:rPr lang="en-HK" sz="800" dirty="0" err="1"/>
              <a:t>TextAppender</a:t>
            </a:r>
            <a:r>
              <a:rPr lang="en-HK" sz="800" dirty="0"/>
              <a:t> extends </a:t>
            </a:r>
            <a:r>
              <a:rPr lang="en-HK" sz="800" dirty="0" err="1"/>
              <a:t>JFrame</a:t>
            </a:r>
            <a:r>
              <a:rPr lang="en-HK" sz="800" dirty="0"/>
              <a:t> implements ActionListener { </a:t>
            </a:r>
          </a:p>
          <a:p>
            <a:r>
              <a:rPr lang="en-HK" sz="800" dirty="0"/>
              <a:t>    </a:t>
            </a:r>
          </a:p>
          <a:p>
            <a:r>
              <a:rPr lang="en-HK" sz="800" dirty="0"/>
              <a:t>    private </a:t>
            </a:r>
            <a:r>
              <a:rPr lang="en-HK" sz="800" dirty="0" err="1"/>
              <a:t>JLabel</a:t>
            </a:r>
            <a:r>
              <a:rPr lang="en-HK" sz="800" dirty="0"/>
              <a:t> </a:t>
            </a:r>
            <a:r>
              <a:rPr lang="en-HK" sz="800" dirty="0" err="1"/>
              <a:t>inLabel</a:t>
            </a:r>
            <a:r>
              <a:rPr lang="en-HK" sz="800" dirty="0"/>
              <a:t> = new </a:t>
            </a:r>
            <a:r>
              <a:rPr lang="en-HK" sz="800" dirty="0" err="1"/>
              <a:t>JLabel</a:t>
            </a:r>
            <a:r>
              <a:rPr lang="en-HK" sz="800" dirty="0"/>
              <a:t>("Enter text:");</a:t>
            </a:r>
          </a:p>
          <a:p>
            <a:r>
              <a:rPr lang="en-HK" sz="800" dirty="0"/>
              <a:t>    private </a:t>
            </a:r>
            <a:r>
              <a:rPr lang="en-HK" sz="800" dirty="0" err="1"/>
              <a:t>JTextField</a:t>
            </a:r>
            <a:r>
              <a:rPr lang="en-HK" sz="800" dirty="0"/>
              <a:t> </a:t>
            </a:r>
            <a:r>
              <a:rPr lang="en-HK" sz="800" dirty="0" err="1"/>
              <a:t>inText</a:t>
            </a:r>
            <a:r>
              <a:rPr lang="en-HK" sz="800" dirty="0"/>
              <a:t> = new </a:t>
            </a:r>
            <a:r>
              <a:rPr lang="en-HK" sz="800" dirty="0" err="1"/>
              <a:t>JTextField</a:t>
            </a:r>
            <a:r>
              <a:rPr lang="en-HK" sz="800" dirty="0"/>
              <a:t>(15);</a:t>
            </a:r>
          </a:p>
          <a:p>
            <a:r>
              <a:rPr lang="en-HK" sz="800" dirty="0"/>
              <a:t>    private </a:t>
            </a:r>
            <a:r>
              <a:rPr lang="en-HK" sz="800" dirty="0" err="1"/>
              <a:t>JLabel</a:t>
            </a:r>
            <a:r>
              <a:rPr lang="en-HK" sz="800" dirty="0"/>
              <a:t> </a:t>
            </a:r>
            <a:r>
              <a:rPr lang="en-HK" sz="800" dirty="0" err="1"/>
              <a:t>outLabel</a:t>
            </a:r>
            <a:r>
              <a:rPr lang="en-HK" sz="800" dirty="0"/>
              <a:t> = new </a:t>
            </a:r>
            <a:r>
              <a:rPr lang="en-HK" sz="800" dirty="0" err="1"/>
              <a:t>JLabel</a:t>
            </a:r>
            <a:r>
              <a:rPr lang="en-HK" sz="800" dirty="0"/>
              <a:t>("Accumulated text:");</a:t>
            </a:r>
          </a:p>
          <a:p>
            <a:r>
              <a:rPr lang="en-HK" sz="800" dirty="0"/>
              <a:t>    private </a:t>
            </a:r>
            <a:r>
              <a:rPr lang="en-HK" sz="800" dirty="0" err="1"/>
              <a:t>JTextArea</a:t>
            </a:r>
            <a:r>
              <a:rPr lang="en-HK" sz="800" dirty="0"/>
              <a:t> </a:t>
            </a:r>
            <a:r>
              <a:rPr lang="en-HK" sz="800" dirty="0" err="1"/>
              <a:t>outText</a:t>
            </a:r>
            <a:r>
              <a:rPr lang="en-HK" sz="800" dirty="0"/>
              <a:t> = new </a:t>
            </a:r>
            <a:r>
              <a:rPr lang="en-HK" sz="800" dirty="0" err="1"/>
              <a:t>JTextArea</a:t>
            </a:r>
            <a:r>
              <a:rPr lang="en-HK" sz="800" dirty="0"/>
              <a:t>(10, 15);</a:t>
            </a:r>
          </a:p>
          <a:p>
            <a:endParaRPr lang="en-HK" sz="800" dirty="0"/>
          </a:p>
          <a:p>
            <a:r>
              <a:rPr lang="en-HK" sz="800" dirty="0"/>
              <a:t>    public </a:t>
            </a:r>
            <a:r>
              <a:rPr lang="en-HK" sz="800" dirty="0" err="1"/>
              <a:t>TextAppender</a:t>
            </a:r>
            <a:r>
              <a:rPr lang="en-HK" sz="800" dirty="0"/>
              <a:t>() { //constructor </a:t>
            </a:r>
          </a:p>
          <a:p>
            <a:r>
              <a:rPr lang="en-HK" sz="800" dirty="0"/>
              <a:t>        super("Text </a:t>
            </a:r>
            <a:r>
              <a:rPr lang="en-HK" sz="800" dirty="0" err="1"/>
              <a:t>Appender</a:t>
            </a:r>
            <a:r>
              <a:rPr lang="en-HK" sz="800" dirty="0"/>
              <a:t>"); </a:t>
            </a:r>
            <a:r>
              <a:rPr lang="en-HK" sz="800" dirty="0" err="1"/>
              <a:t>setLayout</a:t>
            </a:r>
            <a:r>
              <a:rPr lang="en-HK" sz="800" dirty="0"/>
              <a:t>(new  </a:t>
            </a:r>
            <a:r>
              <a:rPr lang="en-HK" sz="800" dirty="0" err="1"/>
              <a:t>FlowLayout</a:t>
            </a:r>
            <a:r>
              <a:rPr lang="en-HK" sz="800" dirty="0"/>
              <a:t>()); </a:t>
            </a:r>
          </a:p>
          <a:p>
            <a:r>
              <a:rPr lang="en-HK" sz="800" dirty="0"/>
              <a:t>        add(</a:t>
            </a:r>
            <a:r>
              <a:rPr lang="en-HK" sz="800" dirty="0" err="1"/>
              <a:t>inLabel</a:t>
            </a:r>
            <a:r>
              <a:rPr lang="en-HK" sz="800" dirty="0"/>
              <a:t>); add(</a:t>
            </a:r>
            <a:r>
              <a:rPr lang="en-HK" sz="800" dirty="0" err="1"/>
              <a:t>inText</a:t>
            </a:r>
            <a:r>
              <a:rPr lang="en-HK" sz="800" dirty="0"/>
              <a:t>); add(</a:t>
            </a:r>
            <a:r>
              <a:rPr lang="en-HK" sz="800" dirty="0" err="1"/>
              <a:t>outLabel</a:t>
            </a:r>
            <a:r>
              <a:rPr lang="en-HK" sz="800" dirty="0"/>
              <a:t>);  add(</a:t>
            </a:r>
            <a:r>
              <a:rPr lang="en-HK" sz="800" dirty="0" err="1"/>
              <a:t>outText</a:t>
            </a:r>
            <a:r>
              <a:rPr lang="en-HK" sz="800" dirty="0"/>
              <a:t>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inText.addActionListener</a:t>
            </a:r>
            <a:r>
              <a:rPr lang="en-HK" sz="800" dirty="0"/>
              <a:t>(this);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outText.setEditable</a:t>
            </a:r>
            <a:r>
              <a:rPr lang="en-HK" sz="800" dirty="0"/>
              <a:t>(false);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outText.setLineWrap</a:t>
            </a:r>
            <a:r>
              <a:rPr lang="en-HK" sz="800" dirty="0"/>
              <a:t>(true);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outText.setWrapStyleWord</a:t>
            </a:r>
            <a:r>
              <a:rPr lang="en-HK" sz="800" dirty="0"/>
              <a:t>(true);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setDefaultCloseOperation</a:t>
            </a:r>
            <a:r>
              <a:rPr lang="en-HK" sz="800" dirty="0"/>
              <a:t>(</a:t>
            </a:r>
            <a:r>
              <a:rPr lang="en-HK" sz="800" dirty="0" err="1"/>
              <a:t>JFrame.EXIT_ON_CLOSE</a:t>
            </a:r>
            <a:r>
              <a:rPr lang="en-HK" sz="800" dirty="0"/>
              <a:t>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setSize</a:t>
            </a:r>
            <a:r>
              <a:rPr lang="en-HK" sz="800" dirty="0"/>
              <a:t>(300, 300);   </a:t>
            </a:r>
            <a:r>
              <a:rPr lang="en-HK" sz="800" dirty="0" err="1"/>
              <a:t>setVisible</a:t>
            </a:r>
            <a:r>
              <a:rPr lang="en-HK" sz="800" dirty="0"/>
              <a:t>(true);</a:t>
            </a:r>
          </a:p>
          <a:p>
            <a:r>
              <a:rPr lang="en-HK" sz="800" dirty="0"/>
              <a:t>   }</a:t>
            </a:r>
          </a:p>
          <a:p>
            <a:r>
              <a:rPr lang="en-HK" sz="800" dirty="0"/>
              <a:t>   public  void  </a:t>
            </a:r>
            <a:r>
              <a:rPr lang="en-HK" sz="800" dirty="0" err="1"/>
              <a:t>actionPerformed</a:t>
            </a:r>
            <a:r>
              <a:rPr lang="en-HK" sz="800" dirty="0"/>
              <a:t>(</a:t>
            </a:r>
            <a:r>
              <a:rPr lang="en-HK" sz="800" dirty="0" err="1"/>
              <a:t>ActionEvent</a:t>
            </a:r>
            <a:r>
              <a:rPr lang="en-HK" sz="800" dirty="0"/>
              <a:t>  </a:t>
            </a:r>
            <a:r>
              <a:rPr lang="en-HK" sz="800" dirty="0" err="1"/>
              <a:t>evt</a:t>
            </a:r>
            <a:r>
              <a:rPr lang="en-HK" sz="800" dirty="0"/>
              <a:t>)  { </a:t>
            </a:r>
          </a:p>
          <a:p>
            <a:r>
              <a:rPr lang="en-HK" sz="800" dirty="0"/>
              <a:t>        String stg = </a:t>
            </a:r>
            <a:r>
              <a:rPr lang="en-HK" sz="800" dirty="0" err="1"/>
              <a:t>inText.getText</a:t>
            </a:r>
            <a:r>
              <a:rPr lang="en-HK" sz="800" dirty="0"/>
              <a:t>();   </a:t>
            </a:r>
            <a:r>
              <a:rPr lang="en-HK" sz="800" dirty="0" err="1"/>
              <a:t>inText.setText</a:t>
            </a:r>
            <a:r>
              <a:rPr lang="en-HK" sz="800" dirty="0"/>
              <a:t>("");</a:t>
            </a:r>
          </a:p>
          <a:p>
            <a:r>
              <a:rPr lang="en-HK" sz="800" dirty="0"/>
              <a:t>        if (</a:t>
            </a:r>
            <a:r>
              <a:rPr lang="en-HK" sz="800" dirty="0" err="1"/>
              <a:t>outText.getText</a:t>
            </a:r>
            <a:r>
              <a:rPr lang="en-HK" sz="800" dirty="0"/>
              <a:t>().length() == 0)  </a:t>
            </a:r>
          </a:p>
          <a:p>
            <a:r>
              <a:rPr lang="en-HK" sz="800" dirty="0"/>
              <a:t>            </a:t>
            </a:r>
            <a:r>
              <a:rPr lang="en-HK" sz="800" dirty="0" err="1"/>
              <a:t>outText.setText</a:t>
            </a:r>
            <a:r>
              <a:rPr lang="en-HK" sz="800" dirty="0"/>
              <a:t>(stg);</a:t>
            </a:r>
          </a:p>
          <a:p>
            <a:r>
              <a:rPr lang="en-HK" sz="800" dirty="0"/>
              <a:t>        else</a:t>
            </a:r>
          </a:p>
          <a:p>
            <a:r>
              <a:rPr lang="en-HK" sz="800" dirty="0"/>
              <a:t>            </a:t>
            </a:r>
            <a:r>
              <a:rPr lang="en-HK" sz="800" dirty="0" err="1"/>
              <a:t>outText.append</a:t>
            </a:r>
            <a:r>
              <a:rPr lang="en-HK" sz="800" dirty="0"/>
              <a:t>("; "+stg);</a:t>
            </a:r>
          </a:p>
          <a:p>
            <a:r>
              <a:rPr lang="en-HK" sz="800" dirty="0"/>
              <a:t>    }</a:t>
            </a:r>
          </a:p>
          <a:p>
            <a:r>
              <a:rPr lang="en-HK" sz="800" dirty="0"/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3A2AD0-6086-549A-369D-520058B395D4}"/>
              </a:ext>
            </a:extLst>
          </p:cNvPr>
          <p:cNvSpPr/>
          <p:nvPr/>
        </p:nvSpPr>
        <p:spPr>
          <a:xfrm>
            <a:off x="323850" y="1577975"/>
            <a:ext cx="2590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67536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BCE439-893E-91D4-8950-F7D2002A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200" dirty="0"/>
              <a:t>A panel is a container for components that does not create a window of its own. </a:t>
            </a:r>
          </a:p>
          <a:p>
            <a:pPr lvl="1"/>
            <a:r>
              <a:rPr lang="en-HK" sz="1000" dirty="0"/>
              <a:t>It is a  ‘logical’ rectangle on the screen, both a component and a container, to help organise layout</a:t>
            </a:r>
          </a:p>
          <a:p>
            <a:pPr lvl="1"/>
            <a:r>
              <a:rPr lang="en-HK" sz="1000" dirty="0"/>
              <a:t>You can add components to a panel, nested them (add components, panels to ‘bigger’ panels or frame)</a:t>
            </a:r>
          </a:p>
          <a:p>
            <a:pPr lvl="1"/>
            <a:r>
              <a:rPr lang="en-HK" sz="1000" dirty="0"/>
              <a:t>Each panel has its own layout manager that lays out the components inside the panel.</a:t>
            </a:r>
          </a:p>
          <a:p>
            <a:pPr lvl="1"/>
            <a:r>
              <a:rPr lang="en-HK" sz="1000" dirty="0"/>
              <a:t>The content pane’s layout manager arranges the panels as if each one were a single component.</a:t>
            </a:r>
          </a:p>
          <a:p>
            <a:r>
              <a:rPr lang="en-HK" sz="1200" dirty="0" err="1"/>
              <a:t>JPanel</a:t>
            </a:r>
            <a:r>
              <a:rPr lang="en-HK" sz="1200" dirty="0"/>
              <a:t> is the swing version of a panel and the default layout manager of </a:t>
            </a:r>
            <a:r>
              <a:rPr lang="en-HK" sz="1200" dirty="0" err="1"/>
              <a:t>JPanel</a:t>
            </a:r>
            <a:r>
              <a:rPr lang="en-HK" sz="1200" dirty="0"/>
              <a:t> is flow.</a:t>
            </a:r>
          </a:p>
          <a:p>
            <a:endParaRPr lang="en-HK" sz="12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Panels, JPanel and Layout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589DE-1154-FA0D-B03A-511B8606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3" y="663575"/>
            <a:ext cx="4394017" cy="2797175"/>
          </a:xfrm>
        </p:spPr>
        <p:txBody>
          <a:bodyPr/>
          <a:lstStyle/>
          <a:p>
            <a:r>
              <a:rPr lang="en-HK" sz="1200" dirty="0"/>
              <a:t>Design and implement a GUI application that converts a temperature expressed in Fahrenheit into Celsius.</a:t>
            </a:r>
          </a:p>
          <a:p>
            <a:pPr marL="177800" lvl="1" indent="0">
              <a:buNone/>
            </a:pPr>
            <a:r>
              <a:rPr lang="en-HK" sz="999" i="1" dirty="0">
                <a:latin typeface="Arial"/>
                <a:cs typeface="Arial"/>
              </a:rPr>
              <a:t>		C</a:t>
            </a:r>
            <a:r>
              <a:rPr lang="en-HK" sz="999" i="1" spc="70" dirty="0">
                <a:latin typeface="Arial"/>
                <a:cs typeface="Arial"/>
              </a:rPr>
              <a:t> </a:t>
            </a:r>
            <a:r>
              <a:rPr lang="en-HK" sz="999" dirty="0">
                <a:latin typeface="Tahoma"/>
                <a:cs typeface="Tahoma"/>
              </a:rPr>
              <a:t>=</a:t>
            </a:r>
            <a:r>
              <a:rPr lang="en-HK" sz="999" spc="-45" dirty="0">
                <a:latin typeface="Tahoma"/>
                <a:cs typeface="Tahoma"/>
              </a:rPr>
              <a:t> </a:t>
            </a:r>
            <a:r>
              <a:rPr lang="en-HK" sz="999" dirty="0">
                <a:latin typeface="Tahoma"/>
                <a:cs typeface="Tahoma"/>
              </a:rPr>
              <a:t>(</a:t>
            </a:r>
            <a:r>
              <a:rPr lang="en-HK" sz="999" i="1" dirty="0">
                <a:latin typeface="Arial"/>
                <a:cs typeface="Arial"/>
              </a:rPr>
              <a:t>F</a:t>
            </a:r>
            <a:r>
              <a:rPr lang="en-HK" sz="999" i="1" spc="60" dirty="0">
                <a:latin typeface="Arial"/>
                <a:cs typeface="Arial"/>
              </a:rPr>
              <a:t> </a:t>
            </a:r>
            <a:r>
              <a:rPr lang="en-HK" sz="999" spc="-30" dirty="0">
                <a:latin typeface="Lucida Sans Unicode"/>
                <a:cs typeface="Lucida Sans Unicode"/>
              </a:rPr>
              <a:t>−</a:t>
            </a:r>
            <a:r>
              <a:rPr lang="en-HK" sz="999" spc="-95" dirty="0">
                <a:latin typeface="Lucida Sans Unicode"/>
                <a:cs typeface="Lucida Sans Unicode"/>
              </a:rPr>
              <a:t> </a:t>
            </a:r>
            <a:r>
              <a:rPr lang="en-HK" sz="999" spc="-40" dirty="0">
                <a:latin typeface="Tahoma"/>
                <a:cs typeface="Tahoma"/>
              </a:rPr>
              <a:t>32)</a:t>
            </a:r>
            <a:r>
              <a:rPr lang="en-HK" sz="999" spc="-95" dirty="0">
                <a:latin typeface="Tahoma"/>
                <a:cs typeface="Tahoma"/>
              </a:rPr>
              <a:t> </a:t>
            </a:r>
            <a:r>
              <a:rPr lang="en-HK" sz="999" spc="-305" dirty="0">
                <a:latin typeface="Lucida Sans Unicode"/>
                <a:cs typeface="Lucida Sans Unicode"/>
              </a:rPr>
              <a:t>∗</a:t>
            </a:r>
            <a:r>
              <a:rPr lang="en-HK" sz="999" spc="-95" dirty="0">
                <a:latin typeface="Lucida Sans Unicode"/>
                <a:cs typeface="Lucida Sans Unicode"/>
              </a:rPr>
              <a:t> </a:t>
            </a:r>
            <a:r>
              <a:rPr lang="en-HK" sz="999" spc="-25" dirty="0">
                <a:latin typeface="Tahoma"/>
                <a:cs typeface="Tahoma"/>
              </a:rPr>
              <a:t>5</a:t>
            </a:r>
            <a:r>
              <a:rPr lang="en-HK" sz="999" i="1" spc="-25" dirty="0">
                <a:latin typeface="Garamond"/>
                <a:cs typeface="Garamond"/>
              </a:rPr>
              <a:t>/</a:t>
            </a:r>
            <a:r>
              <a:rPr lang="en-HK" sz="999" spc="-25" dirty="0">
                <a:latin typeface="Tahoma"/>
                <a:cs typeface="Tahoma"/>
              </a:rPr>
              <a:t>9</a:t>
            </a:r>
            <a:endParaRPr lang="en-HK" sz="999" dirty="0">
              <a:latin typeface="Tahoma"/>
              <a:cs typeface="Tahoma"/>
            </a:endParaRPr>
          </a:p>
          <a:p>
            <a:r>
              <a:rPr lang="en-HK" sz="1200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Try to adopt MVC architecture in the design.</a:t>
            </a:r>
          </a:p>
          <a:p>
            <a:r>
              <a:rPr lang="en-HK" sz="1200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Use </a:t>
            </a:r>
            <a:r>
              <a:rPr lang="en-HK" sz="1200" kern="1200" dirty="0" err="1">
                <a:solidFill>
                  <a:srgbClr val="303030"/>
                </a:solidFill>
                <a:latin typeface="Tahoma"/>
                <a:ea typeface="+mn-ea"/>
                <a:cs typeface="Tahoma"/>
              </a:rPr>
              <a:t>JPanel</a:t>
            </a:r>
            <a:r>
              <a:rPr lang="en-HK" sz="1200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for a</a:t>
            </a:r>
            <a:r>
              <a:rPr lang="en-HK" sz="1200" kern="1200" spc="-4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HK" sz="1200" kern="1200" spc="-5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more</a:t>
            </a:r>
            <a:r>
              <a:rPr lang="en-HK" sz="1200" kern="1200" spc="-2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robust</a:t>
            </a:r>
            <a:r>
              <a:rPr lang="en-HK" sz="1200" kern="1200" spc="-4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layout:</a:t>
            </a:r>
          </a:p>
          <a:p>
            <a:pPr lvl="1"/>
            <a:r>
              <a:rPr lang="en-HK" sz="1000" dirty="0"/>
              <a:t>The panel p1 uses a grid layout to hold </a:t>
            </a:r>
            <a:br>
              <a:rPr lang="en-HK" sz="1000" dirty="0"/>
            </a:br>
            <a:r>
              <a:rPr lang="en-HK" sz="1000" dirty="0"/>
              <a:t>the input box underneath its label;</a:t>
            </a:r>
          </a:p>
          <a:p>
            <a:pPr lvl="1"/>
            <a:r>
              <a:rPr lang="en-HK" sz="1000" dirty="0"/>
              <a:t>The panel p2 uses a grid layout to hold </a:t>
            </a:r>
            <a:br>
              <a:rPr lang="en-HK" sz="1000" dirty="0"/>
            </a:br>
            <a:r>
              <a:rPr lang="en-HK" sz="1000" dirty="0"/>
              <a:t>the output box underneath its label;</a:t>
            </a:r>
          </a:p>
          <a:p>
            <a:pPr lvl="1"/>
            <a:r>
              <a:rPr lang="en-HK" sz="1000" dirty="0"/>
              <a:t>These two panel components are </a:t>
            </a:r>
            <a:br>
              <a:rPr lang="en-HK" sz="1000" dirty="0"/>
            </a:br>
            <a:r>
              <a:rPr lang="en-HK" sz="1000" dirty="0"/>
              <a:t>added to panel p3, side by side, since </a:t>
            </a:r>
            <a:br>
              <a:rPr lang="en-HK" sz="1000" dirty="0"/>
            </a:br>
            <a:r>
              <a:rPr lang="en-HK" sz="1000" dirty="0"/>
              <a:t>default layout is flow;</a:t>
            </a:r>
          </a:p>
          <a:p>
            <a:pPr lvl="1"/>
            <a:r>
              <a:rPr lang="en-HK" sz="1000" dirty="0"/>
              <a:t>The title and p3 are added to the main </a:t>
            </a:r>
            <a:br>
              <a:rPr lang="en-HK" sz="1000" dirty="0"/>
            </a:br>
            <a:r>
              <a:rPr lang="en-HK" sz="1000" dirty="0"/>
              <a:t>frame using grid layout.</a:t>
            </a:r>
          </a:p>
          <a:p>
            <a:pPr lvl="1"/>
            <a:endParaRPr lang="en-HK" sz="1000" dirty="0"/>
          </a:p>
          <a:p>
            <a:endParaRPr lang="en-HK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FD539-598D-4961-4BD3-9AB989FD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 </a:t>
            </a:r>
            <a:r>
              <a:rPr lang="en-HK" dirty="0" err="1"/>
              <a:t>JPanel</a:t>
            </a:r>
            <a:r>
              <a:rPr lang="en-HK" dirty="0"/>
              <a:t> Example 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F3CC874C-B8E1-AFA8-269B-0EB466B776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1387" y="1738051"/>
            <a:ext cx="1547217" cy="12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8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7195AF-61BF-3D74-2EF7-4DD9F2467307}"/>
              </a:ext>
            </a:extLst>
          </p:cNvPr>
          <p:cNvSpPr txBox="1"/>
          <p:nvPr/>
        </p:nvSpPr>
        <p:spPr>
          <a:xfrm>
            <a:off x="95250" y="85677"/>
            <a:ext cx="4194532" cy="3276000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HK" sz="800" dirty="0"/>
              <a:t>public class </a:t>
            </a:r>
            <a:r>
              <a:rPr lang="en-HK" sz="800" dirty="0" err="1"/>
              <a:t>FtoCGUI</a:t>
            </a:r>
            <a:r>
              <a:rPr lang="en-HK" sz="800" dirty="0"/>
              <a:t> extends </a:t>
            </a:r>
            <a:r>
              <a:rPr lang="en-HK" sz="800" dirty="0" err="1"/>
              <a:t>JFrame</a:t>
            </a:r>
            <a:r>
              <a:rPr lang="en-HK" sz="800" dirty="0"/>
              <a:t> implements ActionListener {</a:t>
            </a:r>
          </a:p>
          <a:p>
            <a:endParaRPr lang="en-HK" sz="800" dirty="0"/>
          </a:p>
          <a:p>
            <a:r>
              <a:rPr lang="en-HK" sz="800" dirty="0"/>
              <a:t>    private </a:t>
            </a:r>
            <a:r>
              <a:rPr lang="en-HK" sz="800" dirty="0" err="1"/>
              <a:t>JLabel</a:t>
            </a:r>
            <a:r>
              <a:rPr lang="en-HK" sz="800" dirty="0"/>
              <a:t> title = new </a:t>
            </a:r>
            <a:r>
              <a:rPr lang="en-HK" sz="800" dirty="0" err="1"/>
              <a:t>JLabel</a:t>
            </a:r>
            <a:r>
              <a:rPr lang="en-HK" sz="800" dirty="0"/>
              <a:t>("Convert temp F to C"); </a:t>
            </a:r>
          </a:p>
          <a:p>
            <a:r>
              <a:rPr lang="en-HK" sz="800" dirty="0"/>
              <a:t>    private </a:t>
            </a:r>
            <a:r>
              <a:rPr lang="en-HK" sz="800" dirty="0" err="1"/>
              <a:t>JLabel</a:t>
            </a:r>
            <a:r>
              <a:rPr lang="en-HK" sz="800" dirty="0"/>
              <a:t> </a:t>
            </a:r>
            <a:r>
              <a:rPr lang="en-HK" sz="800" dirty="0" err="1"/>
              <a:t>inLabel</a:t>
            </a:r>
            <a:r>
              <a:rPr lang="en-HK" sz="800" dirty="0"/>
              <a:t> = new </a:t>
            </a:r>
            <a:r>
              <a:rPr lang="en-HK" sz="800" dirty="0" err="1"/>
              <a:t>JLabel</a:t>
            </a:r>
            <a:r>
              <a:rPr lang="en-HK" sz="800" dirty="0"/>
              <a:t>("Fahrenheit"); </a:t>
            </a:r>
          </a:p>
          <a:p>
            <a:r>
              <a:rPr lang="en-HK" sz="800" dirty="0"/>
              <a:t>    private </a:t>
            </a:r>
            <a:r>
              <a:rPr lang="en-HK" sz="800" dirty="0" err="1"/>
              <a:t>JLabel</a:t>
            </a:r>
            <a:r>
              <a:rPr lang="en-HK" sz="800" dirty="0"/>
              <a:t> </a:t>
            </a:r>
            <a:r>
              <a:rPr lang="en-HK" sz="800" dirty="0" err="1"/>
              <a:t>outLabel</a:t>
            </a:r>
            <a:r>
              <a:rPr lang="en-HK" sz="800" dirty="0"/>
              <a:t> = new </a:t>
            </a:r>
            <a:r>
              <a:rPr lang="en-HK" sz="800" dirty="0" err="1"/>
              <a:t>JLabel</a:t>
            </a:r>
            <a:r>
              <a:rPr lang="en-HK" sz="800" dirty="0"/>
              <a:t>("Celsius");</a:t>
            </a:r>
          </a:p>
          <a:p>
            <a:r>
              <a:rPr lang="en-HK" sz="800" dirty="0"/>
              <a:t>    private </a:t>
            </a:r>
            <a:r>
              <a:rPr lang="en-HK" sz="800" dirty="0" err="1"/>
              <a:t>JTextField</a:t>
            </a:r>
            <a:r>
              <a:rPr lang="en-HK" sz="800" dirty="0"/>
              <a:t> </a:t>
            </a:r>
            <a:r>
              <a:rPr lang="en-HK" sz="800" dirty="0" err="1"/>
              <a:t>inFahr</a:t>
            </a:r>
            <a:r>
              <a:rPr lang="en-HK" sz="800" dirty="0"/>
              <a:t> = new </a:t>
            </a:r>
            <a:r>
              <a:rPr lang="en-HK" sz="800" dirty="0" err="1"/>
              <a:t>JTextField</a:t>
            </a:r>
            <a:r>
              <a:rPr lang="en-HK" sz="800" dirty="0"/>
              <a:t>(7);</a:t>
            </a:r>
          </a:p>
          <a:p>
            <a:r>
              <a:rPr lang="en-HK" sz="800" dirty="0"/>
              <a:t>    private </a:t>
            </a:r>
            <a:r>
              <a:rPr lang="en-HK" sz="800" dirty="0" err="1"/>
              <a:t>JTextField</a:t>
            </a:r>
            <a:r>
              <a:rPr lang="en-HK" sz="800" dirty="0"/>
              <a:t> </a:t>
            </a:r>
            <a:r>
              <a:rPr lang="en-HK" sz="800" dirty="0" err="1"/>
              <a:t>outCel</a:t>
            </a:r>
            <a:r>
              <a:rPr lang="en-HK" sz="800" dirty="0"/>
              <a:t> = new </a:t>
            </a:r>
            <a:r>
              <a:rPr lang="en-HK" sz="800" dirty="0" err="1"/>
              <a:t>JTextField</a:t>
            </a:r>
            <a:r>
              <a:rPr lang="en-HK" sz="800" dirty="0"/>
              <a:t>(7);</a:t>
            </a:r>
          </a:p>
          <a:p>
            <a:endParaRPr lang="en-HK" sz="800" dirty="0"/>
          </a:p>
          <a:p>
            <a:r>
              <a:rPr lang="en-HK" sz="800" dirty="0"/>
              <a:t>    public </a:t>
            </a:r>
            <a:r>
              <a:rPr lang="en-HK" sz="800" dirty="0" err="1"/>
              <a:t>FtoCGUI</a:t>
            </a:r>
            <a:r>
              <a:rPr lang="en-HK" sz="800" dirty="0"/>
              <a:t>() { //constructor </a:t>
            </a:r>
          </a:p>
          <a:p>
            <a:r>
              <a:rPr lang="en-HK" sz="800" dirty="0"/>
              <a:t>        super("F To C");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JPanel</a:t>
            </a:r>
            <a:r>
              <a:rPr lang="en-HK" sz="800" dirty="0"/>
              <a:t> p1 = new </a:t>
            </a:r>
            <a:r>
              <a:rPr lang="en-HK" sz="800" dirty="0" err="1"/>
              <a:t>JPanel</a:t>
            </a:r>
            <a:r>
              <a:rPr lang="en-HK" sz="800" dirty="0"/>
              <a:t>(); p1.setLayout(new </a:t>
            </a:r>
            <a:r>
              <a:rPr lang="en-HK" sz="800" dirty="0" err="1"/>
              <a:t>GridLayout</a:t>
            </a:r>
            <a:r>
              <a:rPr lang="en-HK" sz="800" dirty="0"/>
              <a:t>(2,1));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JPanel</a:t>
            </a:r>
            <a:r>
              <a:rPr lang="en-HK" sz="800" dirty="0"/>
              <a:t> p2 = new </a:t>
            </a:r>
            <a:r>
              <a:rPr lang="en-HK" sz="800" dirty="0" err="1"/>
              <a:t>JPanel</a:t>
            </a:r>
            <a:r>
              <a:rPr lang="en-HK" sz="800" dirty="0"/>
              <a:t>(); p2.setLayout(new </a:t>
            </a:r>
            <a:r>
              <a:rPr lang="en-HK" sz="800" dirty="0" err="1"/>
              <a:t>GridLayout</a:t>
            </a:r>
            <a:r>
              <a:rPr lang="en-HK" sz="800" dirty="0"/>
              <a:t>(2,1)); </a:t>
            </a:r>
          </a:p>
          <a:p>
            <a:r>
              <a:rPr lang="en-HK" sz="800" dirty="0"/>
              <a:t>        p1.add(</a:t>
            </a:r>
            <a:r>
              <a:rPr lang="en-HK" sz="800" dirty="0" err="1"/>
              <a:t>inLabel</a:t>
            </a:r>
            <a:r>
              <a:rPr lang="en-HK" sz="800" dirty="0"/>
              <a:t>); p1.add(</a:t>
            </a:r>
            <a:r>
              <a:rPr lang="en-HK" sz="800" dirty="0" err="1"/>
              <a:t>inFahr</a:t>
            </a:r>
            <a:r>
              <a:rPr lang="en-HK" sz="800" dirty="0"/>
              <a:t>);  p2.add(</a:t>
            </a:r>
            <a:r>
              <a:rPr lang="en-HK" sz="800" dirty="0" err="1"/>
              <a:t>outLabel</a:t>
            </a:r>
            <a:r>
              <a:rPr lang="en-HK" sz="800" dirty="0"/>
              <a:t>); p2.add(</a:t>
            </a:r>
            <a:r>
              <a:rPr lang="en-HK" sz="800" dirty="0" err="1"/>
              <a:t>outCel</a:t>
            </a:r>
            <a:r>
              <a:rPr lang="en-HK" sz="800" dirty="0"/>
              <a:t>);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JPanel</a:t>
            </a:r>
            <a:r>
              <a:rPr lang="en-HK" sz="800" dirty="0"/>
              <a:t> p3 = new </a:t>
            </a:r>
            <a:r>
              <a:rPr lang="en-HK" sz="800" dirty="0" err="1"/>
              <a:t>JPanel</a:t>
            </a:r>
            <a:r>
              <a:rPr lang="en-HK" sz="800" dirty="0"/>
              <a:t>();  p3.add(p1); p3.add(p2);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setLayout</a:t>
            </a:r>
            <a:r>
              <a:rPr lang="en-HK" sz="800" dirty="0"/>
              <a:t>(new </a:t>
            </a:r>
            <a:r>
              <a:rPr lang="en-HK" sz="800" dirty="0" err="1"/>
              <a:t>GridLayout</a:t>
            </a:r>
            <a:r>
              <a:rPr lang="en-HK" sz="800" dirty="0"/>
              <a:t>(2,1));  add(title); add(p3);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inFahr.addActionListener</a:t>
            </a:r>
            <a:r>
              <a:rPr lang="en-HK" sz="800" dirty="0"/>
              <a:t>(this);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outCel.setEditable</a:t>
            </a:r>
            <a:r>
              <a:rPr lang="en-HK" sz="800" dirty="0"/>
              <a:t>(false);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setDefaultCloseOperation</a:t>
            </a:r>
            <a:r>
              <a:rPr lang="en-HK" sz="800" dirty="0"/>
              <a:t>(</a:t>
            </a:r>
            <a:r>
              <a:rPr lang="en-HK" sz="800" dirty="0" err="1"/>
              <a:t>JFrame.EXIT_ON_CLOSE</a:t>
            </a:r>
            <a:r>
              <a:rPr lang="en-HK" sz="800" dirty="0"/>
              <a:t>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setSize</a:t>
            </a:r>
            <a:r>
              <a:rPr lang="en-HK" sz="800" dirty="0"/>
              <a:t>(180, 150);     </a:t>
            </a:r>
            <a:r>
              <a:rPr lang="en-HK" sz="800" dirty="0" err="1"/>
              <a:t>setVisible</a:t>
            </a:r>
            <a:r>
              <a:rPr lang="en-HK" sz="800" dirty="0"/>
              <a:t>(true);</a:t>
            </a:r>
          </a:p>
          <a:p>
            <a:r>
              <a:rPr lang="en-HK" sz="800" dirty="0"/>
              <a:t>    }</a:t>
            </a:r>
          </a:p>
          <a:p>
            <a:r>
              <a:rPr lang="en-HK" sz="800" dirty="0"/>
              <a:t>    public  void  </a:t>
            </a:r>
            <a:r>
              <a:rPr lang="en-HK" sz="800" dirty="0" err="1"/>
              <a:t>actionPerformed</a:t>
            </a:r>
            <a:r>
              <a:rPr lang="en-HK" sz="800" dirty="0"/>
              <a:t>(  </a:t>
            </a:r>
            <a:r>
              <a:rPr lang="en-HK" sz="800" dirty="0" err="1"/>
              <a:t>ActionEvent</a:t>
            </a:r>
            <a:r>
              <a:rPr lang="en-HK" sz="800" dirty="0"/>
              <a:t>  </a:t>
            </a:r>
            <a:r>
              <a:rPr lang="en-HK" sz="800" dirty="0" err="1"/>
              <a:t>evt</a:t>
            </a:r>
            <a:r>
              <a:rPr lang="en-HK" sz="800" dirty="0"/>
              <a:t>)  { </a:t>
            </a:r>
          </a:p>
          <a:p>
            <a:r>
              <a:rPr lang="en-HK" sz="800" dirty="0"/>
              <a:t>        String </a:t>
            </a:r>
            <a:r>
              <a:rPr lang="en-HK" sz="800" dirty="0" err="1"/>
              <a:t>userInput</a:t>
            </a:r>
            <a:r>
              <a:rPr lang="en-HK" sz="800" dirty="0"/>
              <a:t> = </a:t>
            </a:r>
            <a:r>
              <a:rPr lang="en-HK" sz="800" dirty="0" err="1"/>
              <a:t>inFahr.getText</a:t>
            </a:r>
            <a:r>
              <a:rPr lang="en-HK" sz="800" dirty="0"/>
              <a:t>() ;</a:t>
            </a:r>
          </a:p>
          <a:p>
            <a:r>
              <a:rPr lang="en-HK" sz="800" dirty="0"/>
              <a:t>        double ft = </a:t>
            </a:r>
            <a:r>
              <a:rPr lang="en-HK" sz="800" dirty="0" err="1"/>
              <a:t>Double.parseDouble</a:t>
            </a:r>
            <a:r>
              <a:rPr lang="en-HK" sz="800" dirty="0"/>
              <a:t>(</a:t>
            </a:r>
            <a:r>
              <a:rPr lang="en-HK" sz="800" dirty="0" err="1"/>
              <a:t>userInput</a:t>
            </a:r>
            <a:r>
              <a:rPr lang="en-HK" sz="800" dirty="0"/>
              <a:t>); 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FTemp</a:t>
            </a:r>
            <a:r>
              <a:rPr lang="en-HK" sz="800" dirty="0"/>
              <a:t> temp = new </a:t>
            </a:r>
            <a:r>
              <a:rPr lang="en-HK" sz="800" dirty="0" err="1"/>
              <a:t>FTemp</a:t>
            </a:r>
            <a:r>
              <a:rPr lang="en-HK" sz="800" dirty="0"/>
              <a:t>(ft);</a:t>
            </a:r>
          </a:p>
          <a:p>
            <a:r>
              <a:rPr lang="en-HK" sz="800" dirty="0"/>
              <a:t>        </a:t>
            </a:r>
            <a:r>
              <a:rPr lang="en-HK" sz="800" dirty="0" err="1"/>
              <a:t>outCel.setText</a:t>
            </a:r>
            <a:r>
              <a:rPr lang="en-HK" sz="800" dirty="0"/>
              <a:t>(</a:t>
            </a:r>
            <a:r>
              <a:rPr lang="en-HK" sz="800" dirty="0" err="1"/>
              <a:t>String.format</a:t>
            </a:r>
            <a:r>
              <a:rPr lang="en-HK" sz="800" dirty="0"/>
              <a:t>("%5.2f", </a:t>
            </a:r>
            <a:r>
              <a:rPr lang="en-HK" sz="800" dirty="0" err="1"/>
              <a:t>temp.convFToC</a:t>
            </a:r>
            <a:r>
              <a:rPr lang="en-HK" sz="800" dirty="0"/>
              <a:t>()));</a:t>
            </a:r>
          </a:p>
          <a:p>
            <a:r>
              <a:rPr lang="en-HK" sz="800" dirty="0"/>
              <a:t>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22C3F2-D671-4350-F461-10E4E55E6695}"/>
              </a:ext>
            </a:extLst>
          </p:cNvPr>
          <p:cNvSpPr/>
          <p:nvPr/>
        </p:nvSpPr>
        <p:spPr>
          <a:xfrm>
            <a:off x="323850" y="1349375"/>
            <a:ext cx="34290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04938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F92AE-57D2-9B3F-C53E-F88151E6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200" dirty="0"/>
              <a:t>Radio buttons generate action events just as do push buttons.</a:t>
            </a:r>
          </a:p>
          <a:p>
            <a:pPr lvl="1"/>
            <a:r>
              <a:rPr lang="en-HK" sz="1100" dirty="0"/>
              <a:t>Use </a:t>
            </a:r>
            <a:r>
              <a:rPr lang="en-HK" sz="1100" dirty="0" err="1"/>
              <a:t>setActionCommand</a:t>
            </a:r>
            <a:r>
              <a:rPr lang="en-HK" sz="1100" dirty="0"/>
              <a:t>(String) and </a:t>
            </a:r>
            <a:r>
              <a:rPr lang="en-HK" sz="1100" dirty="0" err="1"/>
              <a:t>getActionCommand</a:t>
            </a:r>
            <a:r>
              <a:rPr lang="en-HK" sz="1100" dirty="0"/>
              <a:t>() to recognise a particular </a:t>
            </a:r>
            <a:r>
              <a:rPr lang="en-HK" sz="1100" dirty="0" err="1"/>
              <a:t>JRadioButton</a:t>
            </a:r>
            <a:r>
              <a:rPr lang="en-HK" sz="1100" dirty="0"/>
              <a:t>.</a:t>
            </a:r>
          </a:p>
          <a:p>
            <a:r>
              <a:rPr lang="en-HK" sz="1200" dirty="0"/>
              <a:t>Normally radio buttons are placed in groups:</a:t>
            </a:r>
          </a:p>
          <a:p>
            <a:pPr lvl="1"/>
            <a:r>
              <a:rPr lang="en-HK" sz="1100" dirty="0"/>
              <a:t>in a </a:t>
            </a:r>
            <a:r>
              <a:rPr lang="en-HK" sz="1100" dirty="0" err="1"/>
              <a:t>JPanel</a:t>
            </a:r>
            <a:r>
              <a:rPr lang="en-HK" sz="1100" dirty="0"/>
              <a:t>, to control how they are displayed, and also in a </a:t>
            </a:r>
            <a:r>
              <a:rPr lang="en-HK" sz="1100" dirty="0" err="1"/>
              <a:t>javax.swing.ButtonGroup</a:t>
            </a:r>
            <a:r>
              <a:rPr lang="en-HK" sz="1100" dirty="0"/>
              <a:t>, to control which buttons may be active simultaneously.</a:t>
            </a:r>
          </a:p>
          <a:p>
            <a:pPr lvl="1"/>
            <a:r>
              <a:rPr lang="en-HK" sz="1000" dirty="0"/>
              <a:t>Clicking a radio button deselects all other buttons in the group</a:t>
            </a:r>
          </a:p>
          <a:p>
            <a:pPr lvl="1"/>
            <a:r>
              <a:rPr lang="en-HK" sz="1000" dirty="0"/>
              <a:t>A button group is an object which must be constructed before Radio buttons are added to it.</a:t>
            </a:r>
          </a:p>
          <a:p>
            <a:pPr lvl="1"/>
            <a:r>
              <a:rPr lang="en-HK" sz="1000" dirty="0"/>
              <a:t>Use </a:t>
            </a:r>
            <a:r>
              <a:rPr lang="en-HK" sz="1000" dirty="0" err="1"/>
              <a:t>isSelected</a:t>
            </a:r>
            <a:r>
              <a:rPr lang="en-HK" sz="1000" dirty="0"/>
              <a:t>() method to tell whether a radio button is selected.</a:t>
            </a:r>
          </a:p>
          <a:p>
            <a:endParaRPr lang="en-HK" sz="12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JRadioButton</a:t>
            </a:r>
            <a:endParaRPr lang="en-HK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D21C85-4F3C-F0F2-3C83-A6BF0BD9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200" dirty="0"/>
              <a:t>A simple calculator adds, subtract, multiplies integers;</a:t>
            </a:r>
          </a:p>
          <a:p>
            <a:pPr lvl="1"/>
            <a:r>
              <a:rPr lang="en-HK" sz="1000" dirty="0"/>
              <a:t>Input is via two </a:t>
            </a:r>
            <a:r>
              <a:rPr lang="en-HK" sz="1000" dirty="0" err="1"/>
              <a:t>JTextFields</a:t>
            </a:r>
            <a:r>
              <a:rPr lang="en-HK" sz="1000" dirty="0"/>
              <a:t>; output is to a non-editable </a:t>
            </a:r>
            <a:r>
              <a:rPr lang="en-HK" sz="1000" dirty="0" err="1"/>
              <a:t>JTextField</a:t>
            </a:r>
            <a:r>
              <a:rPr lang="en-HK" sz="1000" dirty="0"/>
              <a:t>.</a:t>
            </a:r>
          </a:p>
          <a:p>
            <a:pPr lvl="1"/>
            <a:r>
              <a:rPr lang="en-HK" sz="1000" dirty="0"/>
              <a:t>You choose operation using three </a:t>
            </a:r>
            <a:r>
              <a:rPr lang="en-HK" sz="1000" dirty="0" err="1"/>
              <a:t>JRadioButtons</a:t>
            </a:r>
            <a:r>
              <a:rPr lang="en-HK" sz="1000" dirty="0"/>
              <a:t> in a </a:t>
            </a:r>
            <a:r>
              <a:rPr lang="en-HK" sz="1000" dirty="0" err="1"/>
              <a:t>ButtonGroup</a:t>
            </a:r>
            <a:r>
              <a:rPr lang="en-HK" sz="1000" dirty="0"/>
              <a:t>.</a:t>
            </a:r>
          </a:p>
          <a:p>
            <a:pPr lvl="1"/>
            <a:r>
              <a:rPr lang="en-HK" sz="1000" dirty="0"/>
              <a:t>Displays answer in decimal or hex: choose using two </a:t>
            </a:r>
            <a:r>
              <a:rPr lang="en-HK" sz="1000" dirty="0" err="1"/>
              <a:t>JRadioButtons</a:t>
            </a:r>
            <a:r>
              <a:rPr lang="en-HK" sz="1000" dirty="0"/>
              <a:t> in a </a:t>
            </a:r>
            <a:r>
              <a:rPr lang="en-HK" sz="1000" dirty="0" err="1"/>
              <a:t>ButtonGroup</a:t>
            </a:r>
            <a:r>
              <a:rPr lang="en-HK" sz="1000" dirty="0"/>
              <a:t>.</a:t>
            </a:r>
          </a:p>
          <a:p>
            <a:r>
              <a:rPr lang="en-HK" sz="1200" dirty="0"/>
              <a:t>The calculator example uses </a:t>
            </a:r>
            <a:r>
              <a:rPr lang="en-HK" sz="1200" dirty="0" err="1"/>
              <a:t>BorderLayout</a:t>
            </a:r>
            <a:r>
              <a:rPr lang="en-HK" sz="1200" dirty="0"/>
              <a:t>: </a:t>
            </a:r>
          </a:p>
          <a:p>
            <a:pPr lvl="1"/>
            <a:r>
              <a:rPr lang="en-HK" sz="1000" dirty="0"/>
              <a:t>EAST, WEST not used; they shrink to a ‘small’ (zero!) size.</a:t>
            </a:r>
          </a:p>
          <a:p>
            <a:pPr lvl="1"/>
            <a:r>
              <a:rPr lang="en-HK" sz="1000" dirty="0"/>
              <a:t>The operation choice radio button </a:t>
            </a:r>
            <a:br>
              <a:rPr lang="en-HK" sz="1000" dirty="0"/>
            </a:br>
            <a:r>
              <a:rPr lang="en-HK" sz="1000" dirty="0"/>
              <a:t>panel is NORTH.</a:t>
            </a:r>
          </a:p>
          <a:p>
            <a:pPr lvl="1"/>
            <a:r>
              <a:rPr lang="en-HK" sz="1000" dirty="0"/>
              <a:t>The output format choice radio </a:t>
            </a:r>
            <a:br>
              <a:rPr lang="en-HK" sz="1000" dirty="0"/>
            </a:br>
            <a:r>
              <a:rPr lang="en-HK" sz="1000" dirty="0"/>
              <a:t>button panel is SOUTH.</a:t>
            </a:r>
          </a:p>
          <a:p>
            <a:pPr lvl="1"/>
            <a:r>
              <a:rPr lang="en-HK" sz="1000" dirty="0"/>
              <a:t>The three text boxes panels are in </a:t>
            </a:r>
            <a:br>
              <a:rPr lang="en-HK" sz="1000" dirty="0"/>
            </a:br>
            <a:r>
              <a:rPr lang="en-HK" sz="1000" dirty="0"/>
              <a:t>an outer </a:t>
            </a:r>
            <a:r>
              <a:rPr lang="en-HK" sz="1000" dirty="0" err="1"/>
              <a:t>JPanel</a:t>
            </a:r>
            <a:r>
              <a:rPr lang="en-HK" sz="1000" dirty="0"/>
              <a:t> in the CENTER</a:t>
            </a:r>
          </a:p>
          <a:p>
            <a:endParaRPr lang="en-HK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165280-AD0A-6D0D-BBDD-86717EE7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 </a:t>
            </a:r>
            <a:r>
              <a:rPr lang="en-HK" dirty="0" err="1"/>
              <a:t>JRadioButton</a:t>
            </a:r>
            <a:r>
              <a:rPr lang="en-HK" dirty="0"/>
              <a:t> Example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A888FA7D-07C7-73F1-F02A-7FAF8411B9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8450" y="2279249"/>
            <a:ext cx="1553776" cy="10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99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9486-F673-B493-AB91-32A128C99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200" dirty="0"/>
              <a:t>Two event listener interfaces for dealing with mouse events</a:t>
            </a:r>
          </a:p>
          <a:p>
            <a:pPr lvl="1"/>
            <a:r>
              <a:rPr lang="en-HK" sz="1000" dirty="0" err="1"/>
              <a:t>java.awt.event.MouseListener</a:t>
            </a:r>
            <a:r>
              <a:rPr lang="en-HK" sz="1000" dirty="0"/>
              <a:t> listens for </a:t>
            </a:r>
            <a:r>
              <a:rPr lang="en-HK" sz="1000" dirty="0" err="1"/>
              <a:t>MouseEvents</a:t>
            </a:r>
            <a:r>
              <a:rPr lang="en-HK" sz="1000" dirty="0"/>
              <a:t> generated when the mouse has a button pressed, released, or clicked, or when it enters or exits the bounds of the component.</a:t>
            </a:r>
          </a:p>
          <a:p>
            <a:pPr lvl="1"/>
            <a:r>
              <a:rPr lang="en-HK" sz="1000" dirty="0" err="1"/>
              <a:t>java.awt.event.MouseMotionListener</a:t>
            </a:r>
            <a:r>
              <a:rPr lang="en-HK" sz="1000" dirty="0"/>
              <a:t> listens for </a:t>
            </a:r>
            <a:r>
              <a:rPr lang="en-HK" sz="1000" dirty="0" err="1"/>
              <a:t>MouseEvents</a:t>
            </a:r>
            <a:r>
              <a:rPr lang="en-HK" sz="1000" dirty="0"/>
              <a:t> generated when the mouse is dragged or moved across the component. (Dragged = moved with a button down)</a:t>
            </a:r>
          </a:p>
          <a:p>
            <a:r>
              <a:rPr lang="en-HK" sz="1200" dirty="0" err="1"/>
              <a:t>MouseListener</a:t>
            </a:r>
            <a:r>
              <a:rPr lang="en-HK" sz="1200" dirty="0"/>
              <a:t>  and</a:t>
            </a:r>
            <a:r>
              <a:rPr lang="zh-TW" altLang="en-US" sz="1200" dirty="0"/>
              <a:t> </a:t>
            </a:r>
            <a:r>
              <a:rPr lang="en-HK" sz="1200" dirty="0" err="1"/>
              <a:t>MouseMotionListener</a:t>
            </a:r>
            <a:r>
              <a:rPr lang="en-HK" sz="1200" dirty="0"/>
              <a:t> methods:</a:t>
            </a:r>
          </a:p>
          <a:p>
            <a:pPr lvl="1"/>
            <a:r>
              <a:rPr lang="en-HK" sz="1000" dirty="0" err="1"/>
              <a:t>mouseEntered</a:t>
            </a:r>
            <a:r>
              <a:rPr lang="en-HK" sz="1000" dirty="0"/>
              <a:t>(</a:t>
            </a:r>
            <a:r>
              <a:rPr lang="en-HK" sz="1000" dirty="0" err="1"/>
              <a:t>MouseEvent</a:t>
            </a:r>
            <a:r>
              <a:rPr lang="en-HK" sz="1000" dirty="0"/>
              <a:t> </a:t>
            </a:r>
            <a:r>
              <a:rPr lang="en-HK" sz="1000" dirty="0" err="1"/>
              <a:t>evt</a:t>
            </a:r>
            <a:r>
              <a:rPr lang="en-HK" sz="1000" dirty="0"/>
              <a:t>); </a:t>
            </a:r>
            <a:r>
              <a:rPr lang="en-HK" sz="1000" dirty="0" err="1"/>
              <a:t>mouseExited</a:t>
            </a:r>
            <a:r>
              <a:rPr lang="en-HK" sz="1000" dirty="0"/>
              <a:t>(</a:t>
            </a:r>
            <a:r>
              <a:rPr lang="en-HK" sz="1000" dirty="0" err="1"/>
              <a:t>MouseEvent</a:t>
            </a:r>
            <a:r>
              <a:rPr lang="en-HK" sz="1000" dirty="0"/>
              <a:t> </a:t>
            </a:r>
            <a:r>
              <a:rPr lang="en-HK" sz="1000" dirty="0" err="1"/>
              <a:t>evt</a:t>
            </a:r>
            <a:r>
              <a:rPr lang="en-HK" sz="1000" dirty="0"/>
              <a:t>); </a:t>
            </a:r>
            <a:r>
              <a:rPr lang="en-HK" sz="1000" dirty="0" err="1"/>
              <a:t>mousePressed</a:t>
            </a:r>
            <a:r>
              <a:rPr lang="en-HK" sz="1000" dirty="0"/>
              <a:t>(</a:t>
            </a:r>
            <a:r>
              <a:rPr lang="en-HK" sz="1000" dirty="0" err="1"/>
              <a:t>MouseEvent</a:t>
            </a:r>
            <a:r>
              <a:rPr lang="en-HK" sz="1000" dirty="0"/>
              <a:t> </a:t>
            </a:r>
            <a:r>
              <a:rPr lang="en-HK" sz="1000" dirty="0" err="1"/>
              <a:t>evt</a:t>
            </a:r>
            <a:r>
              <a:rPr lang="en-HK" sz="1000" dirty="0"/>
              <a:t>); </a:t>
            </a:r>
            <a:r>
              <a:rPr lang="en-HK" sz="1000" dirty="0" err="1"/>
              <a:t>mouseReleased</a:t>
            </a:r>
            <a:r>
              <a:rPr lang="en-HK" sz="1000" dirty="0"/>
              <a:t>(</a:t>
            </a:r>
            <a:r>
              <a:rPr lang="en-HK" sz="1000" dirty="0" err="1"/>
              <a:t>MouseEvent</a:t>
            </a:r>
            <a:r>
              <a:rPr lang="en-HK" sz="1000" dirty="0"/>
              <a:t> </a:t>
            </a:r>
            <a:r>
              <a:rPr lang="en-HK" sz="1000" dirty="0" err="1"/>
              <a:t>evt</a:t>
            </a:r>
            <a:r>
              <a:rPr lang="en-HK" sz="1000" dirty="0"/>
              <a:t>); </a:t>
            </a:r>
            <a:r>
              <a:rPr lang="en-HK" sz="1000" dirty="0" err="1"/>
              <a:t>mouseClicked</a:t>
            </a:r>
            <a:r>
              <a:rPr lang="en-HK" sz="1000" dirty="0"/>
              <a:t>(</a:t>
            </a:r>
            <a:r>
              <a:rPr lang="en-HK" sz="1000" dirty="0" err="1"/>
              <a:t>MouseEvent</a:t>
            </a:r>
            <a:r>
              <a:rPr lang="en-HK" sz="1000" dirty="0"/>
              <a:t>  </a:t>
            </a:r>
            <a:r>
              <a:rPr lang="en-HK" sz="1000" dirty="0" err="1"/>
              <a:t>evt</a:t>
            </a:r>
            <a:r>
              <a:rPr lang="en-HK" sz="1000" dirty="0"/>
              <a:t>)</a:t>
            </a:r>
          </a:p>
          <a:p>
            <a:pPr lvl="1"/>
            <a:r>
              <a:rPr lang="en-HK" sz="1000" dirty="0" err="1"/>
              <a:t>mouseMoved</a:t>
            </a:r>
            <a:r>
              <a:rPr lang="en-HK" sz="1000" dirty="0"/>
              <a:t>(</a:t>
            </a:r>
            <a:r>
              <a:rPr lang="en-HK" sz="1000" dirty="0" err="1"/>
              <a:t>MouseEvent</a:t>
            </a:r>
            <a:r>
              <a:rPr lang="en-HK" sz="1000" dirty="0"/>
              <a:t> </a:t>
            </a:r>
            <a:r>
              <a:rPr lang="en-HK" sz="1000" dirty="0" err="1"/>
              <a:t>evt</a:t>
            </a:r>
            <a:r>
              <a:rPr lang="en-HK" sz="1000" dirty="0"/>
              <a:t>); </a:t>
            </a:r>
            <a:r>
              <a:rPr lang="en-HK" sz="1000" dirty="0" err="1"/>
              <a:t>mouseDragged</a:t>
            </a:r>
            <a:r>
              <a:rPr lang="en-HK" sz="1000" dirty="0"/>
              <a:t>(</a:t>
            </a:r>
            <a:r>
              <a:rPr lang="en-HK" sz="1000" dirty="0" err="1"/>
              <a:t>MouseEvent</a:t>
            </a:r>
            <a:r>
              <a:rPr lang="en-HK" sz="1000" dirty="0"/>
              <a:t> </a:t>
            </a:r>
            <a:r>
              <a:rPr lang="en-HK" sz="1000" dirty="0" err="1"/>
              <a:t>evt</a:t>
            </a:r>
            <a:r>
              <a:rPr lang="en-HK" sz="1000" dirty="0"/>
              <a:t>)</a:t>
            </a:r>
          </a:p>
          <a:p>
            <a:r>
              <a:rPr lang="en-HK" sz="1050" dirty="0" err="1"/>
              <a:t>java.awt.event.MouseEvent</a:t>
            </a:r>
            <a:r>
              <a:rPr lang="en-HK" sz="1050" dirty="0"/>
              <a:t> has methods to report mouse coordinates and button state.</a:t>
            </a:r>
          </a:p>
          <a:p>
            <a:endParaRPr lang="en-HK" sz="10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Mouse Event Handling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27" y="28294"/>
            <a:ext cx="4417523" cy="401976"/>
          </a:xfrm>
          <a:prstGeom prst="rect">
            <a:avLst/>
          </a:prstGeom>
        </p:spPr>
        <p:txBody>
          <a:bodyPr vert="horz" wrap="square" lIns="0" tIns="62808" rIns="0" bIns="0" rtlCol="0">
            <a:spAutoFit/>
          </a:bodyPr>
          <a:lstStyle/>
          <a:p>
            <a:pPr marL="12690">
              <a:lnSpc>
                <a:spcPct val="100000"/>
              </a:lnSpc>
              <a:spcBef>
                <a:spcPts val="495"/>
              </a:spcBef>
            </a:pPr>
            <a:r>
              <a:rPr lang="en-HK" spc="-30" dirty="0"/>
              <a:t>A Mouse Handling </a:t>
            </a:r>
            <a:r>
              <a:rPr spc="-30" dirty="0"/>
              <a:t>Example</a:t>
            </a:r>
            <a:endParaRPr lang="en-HK" spc="55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450" y="892175"/>
            <a:ext cx="4089559" cy="2489325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054" rIns="0" bIns="0" rtlCol="0">
            <a:spAutoFit/>
          </a:bodyPr>
          <a:lstStyle/>
          <a:p>
            <a:pPr marL="12690" marR="1996058" algn="l" defTabSz="461040" rtl="0" eaLnBrk="0" fontAlgn="base" hangingPunct="0">
              <a:spcAft>
                <a:spcPct val="0"/>
              </a:spcAft>
            </a:pP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import</a:t>
            </a:r>
            <a:r>
              <a:rPr sz="999" kern="1200" spc="47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java.awt.*;</a:t>
            </a:r>
            <a:r>
              <a:rPr sz="999" kern="1200" spc="5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endParaRPr lang="en-HK" sz="999" kern="1200" spc="5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marR="1996058" algn="l" defTabSz="461040" rtl="0" eaLnBrk="0" fontAlgn="base" hangingPunct="0">
              <a:spcAft>
                <a:spcPct val="0"/>
              </a:spcAft>
            </a:pP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import</a:t>
            </a:r>
            <a:r>
              <a:rPr sz="999" kern="1200" spc="47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9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java.awt.event.*; </a:t>
            </a:r>
            <a:endParaRPr lang="en-HK" sz="999" kern="1200" spc="9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marR="1996058" algn="l" defTabSz="461040" rtl="0" eaLnBrk="0" fontAlgn="base" hangingPunct="0">
              <a:spcAft>
                <a:spcPct val="0"/>
              </a:spcAft>
            </a:pP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import</a:t>
            </a:r>
            <a:r>
              <a:rPr sz="999" kern="1200" spc="47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javax.swing.*;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Aft>
                <a:spcPct val="0"/>
              </a:spcAft>
            </a:pP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spcAft>
                <a:spcPct val="0"/>
              </a:spcAft>
            </a:pPr>
            <a:r>
              <a:rPr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999" kern="1200" spc="39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class</a:t>
            </a:r>
            <a:r>
              <a:rPr sz="999" kern="1200" spc="4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MouseTracker</a:t>
            </a:r>
            <a:r>
              <a:rPr sz="999" kern="1200" spc="4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extends</a:t>
            </a:r>
            <a:r>
              <a:rPr sz="999" kern="1200" spc="4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JFrame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477125" algn="l" defTabSz="461040" rtl="0" eaLnBrk="0" fontAlgn="base" hangingPunct="0">
              <a:spcAft>
                <a:spcPct val="0"/>
              </a:spcAft>
            </a:pP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implements</a:t>
            </a:r>
            <a:r>
              <a:rPr sz="999" kern="1200" spc="14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999" kern="1200" spc="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MouseListener,</a:t>
            </a:r>
            <a:r>
              <a:rPr sz="999" kern="1200" spc="14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MouseMotionListener</a:t>
            </a:r>
            <a:r>
              <a:rPr sz="999" kern="1200" spc="1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Aft>
                <a:spcPct val="0"/>
              </a:spcAft>
            </a:pP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77900" marR="668737" indent="-133240" algn="l" defTabSz="461040" rtl="0" eaLnBrk="0" fontAlgn="base" hangingPunct="0">
              <a:spcAft>
                <a:spcPct val="0"/>
              </a:spcAft>
            </a:pPr>
            <a:r>
              <a:rPr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MouseTracker</a:t>
            </a:r>
            <a:r>
              <a:rPr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</a:t>
            </a:r>
            <a:r>
              <a:rPr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 </a:t>
            </a:r>
            <a:endParaRPr lang="en-HK" sz="999" kern="1200" spc="8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77900" marR="668737" indent="-133240" algn="l" defTabSz="461040" rtl="0" eaLnBrk="0" fontAlgn="base" hangingPunct="0">
              <a:spcAft>
                <a:spcPct val="0"/>
              </a:spcAft>
            </a:pPr>
            <a:r>
              <a:rPr lang="en-HK"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super("Demonstration</a:t>
            </a:r>
            <a:r>
              <a:rPr sz="999" kern="1200" spc="1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999" kern="1200" spc="1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of</a:t>
            </a:r>
            <a:r>
              <a:rPr sz="999" kern="1200" spc="1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</a:t>
            </a:r>
            <a:r>
              <a:rPr sz="999" kern="1200" spc="1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999" kern="1200" spc="7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Events");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addMouseListener</a:t>
            </a:r>
            <a:r>
              <a:rPr sz="999" kern="1200" spc="2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(this); </a:t>
            </a:r>
            <a:r>
              <a:rPr sz="999" kern="1200" spc="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addMouseMotionListener(this); </a:t>
            </a: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setDefaultCloseOperation(EXIT_ON_CLOSE);</a:t>
            </a:r>
            <a:r>
              <a:rPr sz="999" kern="1200" spc="5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</a:t>
            </a:r>
            <a:r>
              <a:rPr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setSize(400,</a:t>
            </a:r>
            <a:r>
              <a:rPr sz="999" kern="1200" spc="3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300);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77900" algn="l" defTabSz="461040" rtl="0" eaLnBrk="0" fontAlgn="base" hangingPunct="0">
              <a:spcAft>
                <a:spcPct val="0"/>
              </a:spcAft>
            </a:pPr>
            <a:r>
              <a:rPr sz="999" kern="1200" spc="1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setVisible(true);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spcAft>
                <a:spcPct val="0"/>
              </a:spcAft>
            </a:pPr>
            <a:r>
              <a:rPr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spcAft>
                <a:spcPct val="0"/>
              </a:spcAft>
            </a:pPr>
            <a:r>
              <a:rPr sz="999" kern="1200" spc="29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....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AD5A7-5A62-501A-3345-310DA8A2142F}"/>
              </a:ext>
            </a:extLst>
          </p:cNvPr>
          <p:cNvSpPr txBox="1"/>
          <p:nvPr/>
        </p:nvSpPr>
        <p:spPr>
          <a:xfrm>
            <a:off x="97327" y="492065"/>
            <a:ext cx="34194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000" spc="60" dirty="0">
                <a:solidFill>
                  <a:srgbClr val="000000"/>
                </a:solidFill>
              </a:rPr>
              <a:t>A</a:t>
            </a:r>
            <a:r>
              <a:rPr lang="en-HK" sz="1000" spc="-20" dirty="0">
                <a:solidFill>
                  <a:srgbClr val="000000"/>
                </a:solidFill>
              </a:rPr>
              <a:t> </a:t>
            </a:r>
            <a:r>
              <a:rPr lang="en-HK" sz="1000" spc="-30" dirty="0">
                <a:solidFill>
                  <a:srgbClr val="000000"/>
                </a:solidFill>
              </a:rPr>
              <a:t>simple</a:t>
            </a:r>
            <a:r>
              <a:rPr lang="en-HK" sz="1000" spc="-20" dirty="0">
                <a:solidFill>
                  <a:srgbClr val="000000"/>
                </a:solidFill>
              </a:rPr>
              <a:t> </a:t>
            </a:r>
            <a:r>
              <a:rPr lang="en-HK" sz="1000" spc="-45" dirty="0">
                <a:solidFill>
                  <a:srgbClr val="000000"/>
                </a:solidFill>
              </a:rPr>
              <a:t>example:</a:t>
            </a:r>
            <a:r>
              <a:rPr lang="en-HK" sz="1000" spc="80" dirty="0">
                <a:solidFill>
                  <a:srgbClr val="000000"/>
                </a:solidFill>
              </a:rPr>
              <a:t> </a:t>
            </a:r>
            <a:r>
              <a:rPr lang="en-HK" sz="1000" spc="-40" dirty="0">
                <a:solidFill>
                  <a:srgbClr val="000000"/>
                </a:solidFill>
              </a:rPr>
              <a:t>implements</a:t>
            </a:r>
            <a:r>
              <a:rPr lang="en-HK" sz="1000" spc="-20" dirty="0">
                <a:solidFill>
                  <a:srgbClr val="000000"/>
                </a:solidFill>
              </a:rPr>
              <a:t> </a:t>
            </a:r>
            <a:r>
              <a:rPr lang="en-HK" sz="1000" dirty="0">
                <a:solidFill>
                  <a:srgbClr val="000000"/>
                </a:solidFill>
              </a:rPr>
              <a:t>all</a:t>
            </a:r>
            <a:r>
              <a:rPr lang="en-HK" sz="1000" spc="-25" dirty="0">
                <a:solidFill>
                  <a:srgbClr val="000000"/>
                </a:solidFill>
              </a:rPr>
              <a:t> </a:t>
            </a:r>
            <a:r>
              <a:rPr lang="en-HK" sz="1000" spc="-55" dirty="0">
                <a:solidFill>
                  <a:srgbClr val="000000"/>
                </a:solidFill>
              </a:rPr>
              <a:t>mouse</a:t>
            </a:r>
            <a:r>
              <a:rPr lang="en-HK" sz="1000" spc="-20" dirty="0">
                <a:solidFill>
                  <a:srgbClr val="000000"/>
                </a:solidFill>
              </a:rPr>
              <a:t> </a:t>
            </a:r>
            <a:r>
              <a:rPr lang="en-HK" sz="1000" spc="-35" dirty="0">
                <a:solidFill>
                  <a:srgbClr val="000000"/>
                </a:solidFill>
              </a:rPr>
              <a:t>methods</a:t>
            </a:r>
            <a:r>
              <a:rPr lang="en-HK" sz="1000" spc="-20" dirty="0">
                <a:solidFill>
                  <a:srgbClr val="000000"/>
                </a:solidFill>
              </a:rPr>
              <a:t> and</a:t>
            </a:r>
            <a:r>
              <a:rPr lang="en-HK" sz="1000" spc="-25" dirty="0">
                <a:solidFill>
                  <a:srgbClr val="000000"/>
                </a:solidFill>
              </a:rPr>
              <a:t> report</a:t>
            </a:r>
            <a:r>
              <a:rPr lang="en-HK" sz="1000" spc="-15" dirty="0">
                <a:solidFill>
                  <a:srgbClr val="000000"/>
                </a:solidFill>
              </a:rPr>
              <a:t> </a:t>
            </a:r>
            <a:r>
              <a:rPr lang="en-HK" sz="1000" spc="-35" dirty="0">
                <a:solidFill>
                  <a:srgbClr val="000000"/>
                </a:solidFill>
              </a:rPr>
              <a:t>mouse </a:t>
            </a:r>
            <a:r>
              <a:rPr lang="en-HK" sz="1000" spc="-20" dirty="0">
                <a:solidFill>
                  <a:srgbClr val="000000"/>
                </a:solidFill>
              </a:rPr>
              <a:t>position</a:t>
            </a:r>
            <a:r>
              <a:rPr lang="en-HK" sz="1000" spc="-45" dirty="0">
                <a:solidFill>
                  <a:srgbClr val="000000"/>
                </a:solidFill>
              </a:rPr>
              <a:t> </a:t>
            </a:r>
            <a:r>
              <a:rPr lang="en-HK" sz="1000" spc="-20" dirty="0">
                <a:solidFill>
                  <a:srgbClr val="000000"/>
                </a:solidFill>
              </a:rPr>
              <a:t>and</a:t>
            </a:r>
            <a:r>
              <a:rPr lang="en-HK" sz="1000" spc="-45" dirty="0">
                <a:solidFill>
                  <a:srgbClr val="000000"/>
                </a:solidFill>
              </a:rPr>
              <a:t> </a:t>
            </a:r>
            <a:r>
              <a:rPr lang="en-HK" sz="1000" spc="-10" dirty="0">
                <a:solidFill>
                  <a:srgbClr val="000000"/>
                </a:solidFill>
              </a:rPr>
              <a:t>button</a:t>
            </a:r>
            <a:r>
              <a:rPr lang="en-HK" sz="1000" spc="-40" dirty="0">
                <a:solidFill>
                  <a:srgbClr val="000000"/>
                </a:solidFill>
              </a:rPr>
              <a:t> </a:t>
            </a:r>
            <a:r>
              <a:rPr lang="en-HK" sz="1000" spc="-25" dirty="0">
                <a:solidFill>
                  <a:srgbClr val="000000"/>
                </a:solidFill>
              </a:rPr>
              <a:t>status</a:t>
            </a:r>
            <a:r>
              <a:rPr lang="en-HK" sz="1000" spc="-45" dirty="0">
                <a:solidFill>
                  <a:srgbClr val="000000"/>
                </a:solidFill>
              </a:rPr>
              <a:t> </a:t>
            </a:r>
            <a:r>
              <a:rPr lang="en-HK" sz="1000" spc="-10" dirty="0">
                <a:solidFill>
                  <a:srgbClr val="000000"/>
                </a:solidFill>
              </a:rPr>
              <a:t>on</a:t>
            </a:r>
            <a:r>
              <a:rPr lang="en-HK" sz="1000" spc="-45" dirty="0">
                <a:solidFill>
                  <a:srgbClr val="000000"/>
                </a:solidFill>
              </a:rPr>
              <a:t> </a:t>
            </a:r>
            <a:r>
              <a:rPr lang="en-HK" sz="1000" spc="-10" dirty="0">
                <a:solidFill>
                  <a:srgbClr val="000000"/>
                </a:solidFill>
              </a:rPr>
              <a:t>console:</a:t>
            </a:r>
            <a:endParaRPr lang="en-HK" sz="1000" dirty="0"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7194" y="153811"/>
            <a:ext cx="4211179" cy="355850"/>
          </a:xfrm>
          <a:prstGeom prst="rect">
            <a:avLst/>
          </a:prstGeom>
        </p:spPr>
        <p:txBody>
          <a:bodyPr vert="horz" wrap="square" lIns="0" tIns="17129" rIns="0" bIns="0" rtlCol="0">
            <a:spAutoFit/>
          </a:bodyPr>
          <a:lstStyle/>
          <a:p>
            <a:pPr marL="12690">
              <a:lnSpc>
                <a:spcPct val="100000"/>
              </a:lnSpc>
              <a:spcBef>
                <a:spcPts val="135"/>
              </a:spcBef>
            </a:pPr>
            <a:r>
              <a:rPr sz="2200" spc="-30" dirty="0">
                <a:solidFill>
                  <a:schemeClr val="tx1"/>
                </a:solidFill>
              </a:rPr>
              <a:t>Example</a:t>
            </a:r>
            <a:r>
              <a:rPr sz="2200" spc="-45" dirty="0">
                <a:solidFill>
                  <a:schemeClr val="tx1"/>
                </a:solidFill>
              </a:rPr>
              <a:t> </a:t>
            </a:r>
            <a:r>
              <a:rPr sz="2200" dirty="0">
                <a:solidFill>
                  <a:schemeClr val="tx1"/>
                </a:solidFill>
              </a:rPr>
              <a:t>-</a:t>
            </a:r>
            <a:r>
              <a:rPr sz="2200" spc="-45" dirty="0">
                <a:solidFill>
                  <a:schemeClr val="tx1"/>
                </a:solidFill>
              </a:rPr>
              <a:t> </a:t>
            </a:r>
            <a:r>
              <a:rPr sz="2200" spc="-40" dirty="0">
                <a:solidFill>
                  <a:schemeClr val="tx1"/>
                </a:solidFill>
              </a:rPr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250" y="536343"/>
            <a:ext cx="4460663" cy="2594674"/>
          </a:xfrm>
          <a:prstGeom prst="rect">
            <a:avLst/>
          </a:prstGeom>
          <a:solidFill>
            <a:srgbClr val="C0D4A8"/>
          </a:solidFill>
        </p:spPr>
        <p:txBody>
          <a:bodyPr vert="horz" wrap="square" lIns="0" tIns="12054" rIns="0" bIns="0" rtlCol="0">
            <a:spAutoFit/>
          </a:bodyPr>
          <a:lstStyle/>
          <a:p>
            <a:pPr marL="145295" algn="l" defTabSz="461040" rtl="0" eaLnBrk="0" fontAlgn="base" hangingPunct="0">
              <a:lnSpc>
                <a:spcPts val="1199"/>
              </a:lnSpc>
              <a:spcBef>
                <a:spcPts val="95"/>
              </a:spcBef>
              <a:spcAft>
                <a:spcPct val="0"/>
              </a:spcAft>
            </a:pPr>
            <a:r>
              <a:rPr sz="1000" kern="1200" spc="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//helper</a:t>
            </a: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77900" marR="203667" indent="-133240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</a:pP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1000" kern="1200" spc="3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1000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sMsg(String</a:t>
            </a:r>
            <a:r>
              <a:rPr sz="1000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legend,</a:t>
            </a:r>
            <a:r>
              <a:rPr sz="1000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MouseEvent</a:t>
            </a:r>
            <a:r>
              <a:rPr sz="1000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evt)</a:t>
            </a:r>
            <a:r>
              <a:rPr sz="1000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 </a:t>
            </a:r>
            <a:r>
              <a:rPr sz="1000" kern="1200" spc="7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System.out.printf("%s</a:t>
            </a:r>
            <a:r>
              <a:rPr sz="1000" kern="1200" spc="3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1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at</a:t>
            </a:r>
            <a:r>
              <a:rPr sz="1000" kern="1200" spc="3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[%d,</a:t>
            </a:r>
            <a:r>
              <a:rPr sz="1000" kern="1200" spc="3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%d];</a:t>
            </a:r>
            <a:r>
              <a:rPr sz="1000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button</a:t>
            </a:r>
            <a:r>
              <a:rPr sz="1000" kern="1200" spc="3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1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state</a:t>
            </a:r>
            <a:r>
              <a:rPr sz="1000" kern="1200" spc="3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=</a:t>
            </a:r>
            <a:r>
              <a:rPr sz="1000" kern="1200" spc="3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%d\n",</a:t>
            </a: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410506" algn="l" defTabSz="461040" rtl="0" eaLnBrk="0" fontAlgn="base" hangingPunct="0">
              <a:lnSpc>
                <a:spcPts val="1149"/>
              </a:lnSpc>
              <a:spcBef>
                <a:spcPct val="0"/>
              </a:spcBef>
              <a:spcAft>
                <a:spcPct val="0"/>
              </a:spcAft>
            </a:pPr>
            <a:r>
              <a:rPr sz="1000" kern="1200" spc="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legend,</a:t>
            </a:r>
            <a:r>
              <a:rPr sz="1000" kern="1200" spc="3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11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evt.getX(),</a:t>
            </a:r>
            <a:r>
              <a:rPr sz="1000" kern="1200" spc="34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11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evt.getY(),</a:t>
            </a:r>
            <a:r>
              <a:rPr sz="1000" kern="1200" spc="3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evt.getButton());</a:t>
            </a: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10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Bef>
                <a:spcPts val="15"/>
              </a:spcBef>
              <a:spcAft>
                <a:spcPct val="0"/>
              </a:spcAft>
            </a:pP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//MouseListener</a:t>
            </a:r>
            <a:r>
              <a:rPr sz="1000" kern="1200" spc="14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methods</a:t>
            </a:r>
            <a:r>
              <a:rPr sz="1000" kern="1200" spc="1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0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...</a:t>
            </a: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5076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</a:pP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1000" kern="1200" spc="3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1000" kern="1200" spc="3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mouseClicked(MouseEvent</a:t>
            </a:r>
            <a:r>
              <a:rPr sz="1000" kern="1200" spc="3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</a:t>
            </a:r>
            <a:r>
              <a:rPr sz="1000" kern="1200" spc="3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{sMsg("Clicked",</a:t>
            </a:r>
            <a:r>
              <a:rPr sz="1000" kern="1200" spc="3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1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e);} </a:t>
            </a: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1000" kern="1200" spc="3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1000" kern="1200" spc="3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mousePressed(MouseEvent</a:t>
            </a:r>
            <a:r>
              <a:rPr sz="1000" kern="1200" spc="3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</a:t>
            </a:r>
            <a:r>
              <a:rPr sz="1000" kern="1200" spc="3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0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{sMsg("Pressed",</a:t>
            </a:r>
            <a:r>
              <a:rPr sz="1000" kern="1200" spc="3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1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e);} </a:t>
            </a: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1000" kern="1200" spc="3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1000" kern="1200" spc="3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mouseReleased(MouseEvent</a:t>
            </a:r>
            <a:r>
              <a:rPr sz="1000" kern="1200" spc="3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</a:t>
            </a:r>
            <a:r>
              <a:rPr sz="1000" kern="1200" spc="3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{sMsg("Released",e);} </a:t>
            </a: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1000" kern="1200" spc="3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1000" kern="1200" spc="3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mouseEntered(MouseEvent</a:t>
            </a:r>
            <a:r>
              <a:rPr sz="1000" kern="1200" spc="3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</a:t>
            </a:r>
            <a:r>
              <a:rPr sz="1000" kern="1200" spc="3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{sMsg("Entered",</a:t>
            </a:r>
            <a:r>
              <a:rPr sz="1000" kern="1200" spc="3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1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e);} </a:t>
            </a: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1000" kern="1200" spc="34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1000" kern="1200" spc="34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mouseExited</a:t>
            </a:r>
            <a:r>
              <a:rPr sz="1000" kern="1200" spc="3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(MouseEvent</a:t>
            </a:r>
            <a:r>
              <a:rPr sz="1000" kern="1200" spc="34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</a:t>
            </a:r>
            <a:r>
              <a:rPr sz="1000" kern="1200" spc="3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{sMsg("Exited",</a:t>
            </a:r>
            <a:r>
              <a:rPr sz="1000" kern="1200" spc="34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1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e);}</a:t>
            </a: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algn="l" defTabSz="461040" rtl="0" eaLnBrk="0" fontAlgn="base" hangingPunct="0">
              <a:spcBef>
                <a:spcPts val="15"/>
              </a:spcBef>
              <a:spcAft>
                <a:spcPct val="0"/>
              </a:spcAft>
            </a:pP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lnSpc>
                <a:spcPts val="1199"/>
              </a:lnSpc>
              <a:spcBef>
                <a:spcPts val="5"/>
              </a:spcBef>
              <a:spcAft>
                <a:spcPct val="0"/>
              </a:spcAft>
            </a:pP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//MouseMotionListener</a:t>
            </a:r>
            <a:r>
              <a:rPr sz="1000" kern="1200" spc="29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0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methods</a:t>
            </a: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5076" algn="l" defTabSz="461040" rtl="0" eaLnBrk="0" fontAlgn="base" hangingPunct="0">
              <a:lnSpc>
                <a:spcPts val="1199"/>
              </a:lnSpc>
              <a:spcBef>
                <a:spcPts val="35"/>
              </a:spcBef>
              <a:spcAft>
                <a:spcPct val="0"/>
              </a:spcAft>
              <a:tabLst>
                <a:tab pos="2799938" algn="l"/>
              </a:tabLst>
            </a:pP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1000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1000" kern="1200" spc="3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mouseDragged</a:t>
            </a:r>
            <a:r>
              <a:rPr sz="1000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(MouseEvent</a:t>
            </a:r>
            <a:r>
              <a:rPr sz="1000" kern="1200" spc="3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</a:t>
            </a:r>
            <a:r>
              <a:rPr sz="1000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{sMsg("Dragged",</a:t>
            </a:r>
            <a:r>
              <a:rPr sz="1000" kern="1200" spc="3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1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e);} </a:t>
            </a:r>
            <a:r>
              <a:rPr sz="1000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1000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1000" kern="1200" spc="29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-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mouseMoved</a:t>
            </a:r>
            <a:r>
              <a:rPr sz="1000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(MouseEvent</a:t>
            </a:r>
            <a:r>
              <a:rPr sz="1000" kern="1200" spc="29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00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</a:t>
            </a:r>
            <a:r>
              <a:rPr sz="1000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	{sMsg("Moved",</a:t>
            </a:r>
            <a:r>
              <a:rPr sz="1000" kern="1200" spc="2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</a:t>
            </a:r>
            <a:r>
              <a:rPr sz="1000" kern="1200" spc="1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e);}</a:t>
            </a: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49"/>
              </a:lnSpc>
              <a:spcBef>
                <a:spcPct val="0"/>
              </a:spcBef>
              <a:spcAft>
                <a:spcPct val="0"/>
              </a:spcAft>
            </a:pPr>
            <a:r>
              <a:rPr sz="1000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sz="1000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4D262B-B172-C5E6-5CA7-D13F0658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sz="1050" dirty="0"/>
              <a:t>A simple reaction-timing game, ClickMe.java</a:t>
            </a:r>
          </a:p>
          <a:p>
            <a:pPr lvl="1"/>
            <a:r>
              <a:rPr lang="en-HK" sz="850" dirty="0"/>
              <a:t>The game window is a single </a:t>
            </a:r>
            <a:r>
              <a:rPr lang="en-HK" sz="850" dirty="0" err="1"/>
              <a:t>JPanel</a:t>
            </a:r>
            <a:r>
              <a:rPr lang="en-HK" sz="850" dirty="0"/>
              <a:t>, in CENTER, plus a status display, SOUTH</a:t>
            </a:r>
          </a:p>
          <a:p>
            <a:pPr lvl="1"/>
            <a:r>
              <a:rPr lang="en-HK" sz="850" dirty="0"/>
              <a:t>A string “Click me” is displayed in a random position on the game window and the time elapsed until a mouse click lands near it is displayed in the status display.</a:t>
            </a:r>
          </a:p>
          <a:p>
            <a:r>
              <a:rPr lang="en-HK" sz="1050" dirty="0"/>
              <a:t>A </a:t>
            </a:r>
            <a:r>
              <a:rPr lang="en-HK" sz="1050" dirty="0" err="1"/>
              <a:t>JPanel</a:t>
            </a:r>
            <a:r>
              <a:rPr lang="en-HK" sz="1050" dirty="0"/>
              <a:t> can be ‘painted on’ using the low-level graphics methods of the </a:t>
            </a:r>
            <a:r>
              <a:rPr lang="en-HK" sz="1050" dirty="0" err="1"/>
              <a:t>java.awt.Graphics</a:t>
            </a:r>
            <a:r>
              <a:rPr lang="en-HK" sz="1050" dirty="0"/>
              <a:t> object associated with the </a:t>
            </a:r>
            <a:r>
              <a:rPr lang="en-HK" sz="1050" dirty="0" err="1"/>
              <a:t>JPanel</a:t>
            </a:r>
            <a:r>
              <a:rPr lang="en-HK" sz="1050" dirty="0"/>
              <a:t>.</a:t>
            </a:r>
          </a:p>
          <a:p>
            <a:r>
              <a:rPr lang="en-HK" sz="1050" dirty="0"/>
              <a:t>Provide a method </a:t>
            </a:r>
            <a:r>
              <a:rPr lang="en-HK" sz="1050" dirty="0" err="1"/>
              <a:t>PaintComponent</a:t>
            </a:r>
            <a:r>
              <a:rPr lang="en-HK" sz="1050" dirty="0"/>
              <a:t>(Graphics g) in the game class, which extends the </a:t>
            </a:r>
            <a:r>
              <a:rPr lang="en-HK" sz="1050" dirty="0" err="1"/>
              <a:t>JPanel</a:t>
            </a:r>
            <a:r>
              <a:rPr lang="en-HK" sz="1050" dirty="0"/>
              <a:t>.</a:t>
            </a:r>
          </a:p>
          <a:p>
            <a:pPr lvl="1"/>
            <a:r>
              <a:rPr lang="en-HK" sz="1000" dirty="0"/>
              <a:t>It starts with </a:t>
            </a:r>
            <a:r>
              <a:rPr lang="en-HK" sz="1000" dirty="0" err="1"/>
              <a:t>super.paintComponent</a:t>
            </a:r>
            <a:r>
              <a:rPr lang="en-HK" sz="1000" dirty="0"/>
              <a:t>(g) to paint the underlying </a:t>
            </a:r>
            <a:r>
              <a:rPr lang="en-HK" sz="1000" dirty="0" err="1"/>
              <a:t>JPanel</a:t>
            </a:r>
            <a:r>
              <a:rPr lang="en-HK" sz="1000" dirty="0"/>
              <a:t>, then does game-specific painting.</a:t>
            </a:r>
          </a:p>
          <a:p>
            <a:r>
              <a:rPr lang="en-HK" sz="1050" dirty="0"/>
              <a:t>Do not usually call </a:t>
            </a:r>
            <a:r>
              <a:rPr lang="en-HK" sz="1050" dirty="0" err="1"/>
              <a:t>super.paintComponent</a:t>
            </a:r>
            <a:r>
              <a:rPr lang="en-HK" sz="1050" dirty="0"/>
              <a:t>() directly; rather, call </a:t>
            </a:r>
            <a:r>
              <a:rPr lang="en-HK" sz="1050" dirty="0" err="1"/>
              <a:t>JPanel’s</a:t>
            </a:r>
            <a:r>
              <a:rPr lang="en-HK" sz="1050" dirty="0"/>
              <a:t> repaint() method to ‘queue’ a repaint of the window.</a:t>
            </a:r>
          </a:p>
          <a:p>
            <a:endParaRPr lang="en-HK" sz="10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B3A5B4-B6A8-6C2A-0B76-BC05D3A5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91197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" y="1588"/>
            <a:ext cx="4608947" cy="3457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8"/>
            <a:ext cx="1575750" cy="3457575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09" y="583180"/>
            <a:ext cx="1210151" cy="2249170"/>
          </a:xfrm>
        </p:spPr>
        <p:txBody>
          <a:bodyPr vert="horz" lIns="46101" tIns="23051" rIns="46101" bIns="23051" rtlCol="0" anchor="ctr">
            <a:normAutofit/>
          </a:bodyPr>
          <a:lstStyle/>
          <a:p>
            <a:r>
              <a:rPr lang="en-US" sz="1563">
                <a:solidFill>
                  <a:srgbClr val="FFFFFF"/>
                </a:solidFill>
              </a:rPr>
              <a:t>Graphical Components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2854996" y="1239558"/>
            <a:ext cx="1544048" cy="2058731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 dirty="0">
              <a:solidFill>
                <a:srgbClr val="303030"/>
              </a:solidFill>
              <a:latin typeface="Segoe U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34BC2-AEFC-09D7-4D07-87D419C3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38" y="162461"/>
            <a:ext cx="2833212" cy="3135828"/>
          </a:xfrm>
        </p:spPr>
        <p:txBody>
          <a:bodyPr vert="horz" lIns="46101" tIns="23051" rIns="46101" bIns="23051" rtlCol="0" anchor="ctr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spc="60" dirty="0"/>
              <a:t>A</a:t>
            </a:r>
            <a:r>
              <a:rPr lang="en-US" sz="1200" spc="-10" dirty="0"/>
              <a:t> </a:t>
            </a:r>
            <a:r>
              <a:rPr lang="en-US" sz="1200" spc="-30" dirty="0">
                <a:solidFill>
                  <a:srgbClr val="FF0000"/>
                </a:solidFill>
              </a:rPr>
              <a:t>graphical</a:t>
            </a:r>
            <a:r>
              <a:rPr lang="en-US" sz="1200" spc="-5" dirty="0">
                <a:solidFill>
                  <a:srgbClr val="FF0000"/>
                </a:solidFill>
              </a:rPr>
              <a:t> </a:t>
            </a:r>
            <a:r>
              <a:rPr lang="en-US" sz="1200" spc="-30" dirty="0">
                <a:solidFill>
                  <a:srgbClr val="FF0000"/>
                </a:solidFill>
              </a:rPr>
              <a:t>interface</a:t>
            </a:r>
            <a:r>
              <a:rPr lang="en-US" sz="1200" spc="-10" dirty="0">
                <a:solidFill>
                  <a:srgbClr val="FF0000"/>
                </a:solidFill>
              </a:rPr>
              <a:t> </a:t>
            </a:r>
            <a:r>
              <a:rPr lang="en-US" sz="1200" spc="-30" dirty="0"/>
              <a:t>consists</a:t>
            </a:r>
            <a:r>
              <a:rPr lang="en-US" sz="1200" spc="-10" dirty="0"/>
              <a:t> </a:t>
            </a:r>
            <a:r>
              <a:rPr lang="en-US" sz="1200" dirty="0"/>
              <a:t>of</a:t>
            </a:r>
            <a:r>
              <a:rPr lang="en-US" sz="1200" spc="-10" dirty="0"/>
              <a:t> </a:t>
            </a:r>
            <a:r>
              <a:rPr lang="en-US" sz="1200" spc="-30" dirty="0"/>
              <a:t>graphical</a:t>
            </a:r>
            <a:r>
              <a:rPr lang="en-US" sz="1200" spc="-5" dirty="0"/>
              <a:t> </a:t>
            </a:r>
            <a:r>
              <a:rPr lang="en-US" sz="1200" spc="-40" dirty="0"/>
              <a:t>components,</a:t>
            </a:r>
            <a:r>
              <a:rPr lang="en-US" sz="1200" spc="-15" dirty="0"/>
              <a:t> </a:t>
            </a:r>
            <a:r>
              <a:rPr lang="en-US" sz="1200" spc="-30" dirty="0"/>
              <a:t>such</a:t>
            </a:r>
            <a:r>
              <a:rPr lang="en-US" sz="1200" spc="-10" dirty="0"/>
              <a:t> </a:t>
            </a:r>
            <a:r>
              <a:rPr lang="en-US" sz="1200" spc="-25" dirty="0"/>
              <a:t>as:</a:t>
            </a:r>
            <a:endParaRPr lang="en-US" sz="1200" dirty="0"/>
          </a:p>
          <a:p>
            <a:pPr marL="303279">
              <a:spcBef>
                <a:spcPts val="0"/>
              </a:spcBef>
              <a:spcAft>
                <a:spcPts val="600"/>
              </a:spcAft>
              <a:buClr>
                <a:srgbClr val="3333B2"/>
              </a:buClr>
              <a:buSzPct val="70000"/>
              <a:tabLst>
                <a:tab pos="303914" algn="l"/>
              </a:tabLst>
            </a:pPr>
            <a:r>
              <a:rPr lang="en-US" sz="1050" spc="-10" dirty="0"/>
              <a:t>Windows, buttons, menus</a:t>
            </a:r>
            <a:endParaRPr lang="en-US" sz="1050" dirty="0"/>
          </a:p>
          <a:p>
            <a:pPr marL="303279">
              <a:spcBef>
                <a:spcPts val="0"/>
              </a:spcBef>
              <a:spcAft>
                <a:spcPts val="600"/>
              </a:spcAft>
              <a:buClr>
                <a:srgbClr val="3333B2"/>
              </a:buClr>
              <a:buSzPct val="70000"/>
              <a:tabLst>
                <a:tab pos="303914" algn="l"/>
              </a:tabLst>
            </a:pPr>
            <a:r>
              <a:rPr lang="en-US" sz="1050" dirty="0"/>
              <a:t>text</a:t>
            </a:r>
            <a:r>
              <a:rPr lang="en-US" sz="1050" spc="-70" dirty="0"/>
              <a:t> </a:t>
            </a:r>
            <a:r>
              <a:rPr lang="en-US" sz="1050" spc="-10" dirty="0"/>
              <a:t>fields, </a:t>
            </a:r>
            <a:r>
              <a:rPr lang="en-US" sz="1050" spc="-45" dirty="0"/>
              <a:t>drop-</a:t>
            </a:r>
            <a:r>
              <a:rPr lang="en-US" sz="1050" spc="-55" dirty="0"/>
              <a:t>down</a:t>
            </a:r>
            <a:r>
              <a:rPr lang="en-US" sz="1050" spc="35" dirty="0"/>
              <a:t> </a:t>
            </a:r>
            <a:r>
              <a:rPr lang="en-US" sz="1050" spc="-10" dirty="0"/>
              <a:t>lists, …</a:t>
            </a:r>
            <a:endParaRPr lang="en-US" sz="105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spc="60" dirty="0"/>
              <a:t>A</a:t>
            </a:r>
            <a:r>
              <a:rPr lang="en-US" sz="1200" spc="-30" dirty="0"/>
              <a:t> </a:t>
            </a:r>
            <a:r>
              <a:rPr lang="en-US" sz="1200" spc="-50" dirty="0">
                <a:solidFill>
                  <a:srgbClr val="FF0000"/>
                </a:solidFill>
              </a:rPr>
              <a:t>user</a:t>
            </a:r>
            <a:r>
              <a:rPr lang="en-US" sz="1200" spc="-25" dirty="0">
                <a:solidFill>
                  <a:srgbClr val="FF0000"/>
                </a:solidFill>
              </a:rPr>
              <a:t> </a:t>
            </a:r>
            <a:r>
              <a:rPr lang="en-US" sz="1200" spc="-20" dirty="0">
                <a:solidFill>
                  <a:srgbClr val="FF0000"/>
                </a:solidFill>
              </a:rPr>
              <a:t>interacts</a:t>
            </a:r>
            <a:r>
              <a:rPr lang="en-US" sz="1200" spc="-3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with</a:t>
            </a:r>
            <a:r>
              <a:rPr lang="en-US" sz="1200" spc="-30" dirty="0"/>
              <a:t> </a:t>
            </a:r>
            <a:r>
              <a:rPr lang="en-US" sz="1200" spc="-10" dirty="0"/>
              <a:t>the</a:t>
            </a:r>
            <a:r>
              <a:rPr lang="en-US" sz="1200" spc="-30" dirty="0"/>
              <a:t> </a:t>
            </a:r>
            <a:r>
              <a:rPr lang="en-US" sz="1200" spc="-20" dirty="0"/>
              <a:t>application</a:t>
            </a:r>
            <a:r>
              <a:rPr lang="en-US" sz="1200" spc="-30" dirty="0"/>
              <a:t> </a:t>
            </a:r>
            <a:r>
              <a:rPr lang="en-US" sz="1200" spc="-20" dirty="0"/>
              <a:t>by</a:t>
            </a:r>
            <a:r>
              <a:rPr lang="en-US" sz="1200" spc="-35" dirty="0"/>
              <a:t> </a:t>
            </a:r>
            <a:r>
              <a:rPr lang="en-US" sz="1200" spc="-20" dirty="0"/>
              <a:t>actions</a:t>
            </a:r>
            <a:r>
              <a:rPr lang="en-US" sz="1200" spc="-25" dirty="0"/>
              <a:t> </a:t>
            </a:r>
            <a:r>
              <a:rPr lang="en-US" sz="1200" spc="-30" dirty="0"/>
              <a:t>such </a:t>
            </a:r>
            <a:r>
              <a:rPr lang="en-US" sz="1200" spc="-25" dirty="0"/>
              <a:t>as:</a:t>
            </a:r>
            <a:endParaRPr lang="en-US" sz="1200" dirty="0"/>
          </a:p>
          <a:p>
            <a:pPr marL="303279">
              <a:spcBef>
                <a:spcPts val="0"/>
              </a:spcBef>
              <a:spcAft>
                <a:spcPts val="600"/>
              </a:spcAft>
              <a:buClr>
                <a:srgbClr val="3333B2"/>
              </a:buClr>
              <a:buSzPct val="70000"/>
              <a:tabLst>
                <a:tab pos="303914" algn="l"/>
              </a:tabLst>
            </a:pPr>
            <a:r>
              <a:rPr lang="en-US" sz="1050" spc="-10" dirty="0"/>
              <a:t>clicking</a:t>
            </a:r>
            <a:r>
              <a:rPr lang="en-US" sz="1050" spc="-40" dirty="0"/>
              <a:t> </a:t>
            </a:r>
            <a:r>
              <a:rPr lang="en-US" sz="1050" spc="-10" dirty="0"/>
              <a:t>on</a:t>
            </a:r>
            <a:r>
              <a:rPr lang="en-US" sz="1050" spc="-30" dirty="0"/>
              <a:t> </a:t>
            </a:r>
            <a:r>
              <a:rPr lang="en-US" sz="1050" dirty="0"/>
              <a:t>a</a:t>
            </a:r>
            <a:r>
              <a:rPr lang="en-US" sz="1050" spc="-40" dirty="0"/>
              <a:t> </a:t>
            </a:r>
            <a:r>
              <a:rPr lang="en-US" sz="1050" spc="-10" dirty="0"/>
              <a:t>button</a:t>
            </a:r>
            <a:r>
              <a:rPr lang="en-US" sz="1050" spc="-30" dirty="0"/>
              <a:t> </a:t>
            </a:r>
            <a:r>
              <a:rPr lang="en-US" sz="1050" dirty="0"/>
              <a:t>to</a:t>
            </a:r>
            <a:r>
              <a:rPr lang="en-US" sz="1050" spc="-35" dirty="0"/>
              <a:t> </a:t>
            </a:r>
            <a:r>
              <a:rPr lang="en-US" sz="1050" spc="-40" dirty="0"/>
              <a:t>choose</a:t>
            </a:r>
            <a:r>
              <a:rPr lang="en-US" sz="1050" spc="-30" dirty="0"/>
              <a:t> </a:t>
            </a:r>
            <a:r>
              <a:rPr lang="en-US" sz="1050" dirty="0"/>
              <a:t>a</a:t>
            </a:r>
            <a:r>
              <a:rPr lang="en-US" sz="1050" spc="-35" dirty="0"/>
              <a:t> </a:t>
            </a:r>
            <a:r>
              <a:rPr lang="en-US" sz="1050" spc="-40" dirty="0"/>
              <a:t>program</a:t>
            </a:r>
            <a:r>
              <a:rPr lang="en-US" sz="1050" spc="-35" dirty="0"/>
              <a:t> </a:t>
            </a:r>
            <a:r>
              <a:rPr lang="en-US" sz="1050" spc="-10" dirty="0"/>
              <a:t>option.</a:t>
            </a:r>
            <a:endParaRPr lang="en-US" sz="1050" dirty="0"/>
          </a:p>
          <a:p>
            <a:pPr marL="303279">
              <a:spcBef>
                <a:spcPts val="0"/>
              </a:spcBef>
              <a:spcAft>
                <a:spcPts val="600"/>
              </a:spcAft>
              <a:buClr>
                <a:srgbClr val="3333B2"/>
              </a:buClr>
              <a:buSzPct val="70000"/>
              <a:tabLst>
                <a:tab pos="303914" algn="l"/>
              </a:tabLst>
            </a:pPr>
            <a:r>
              <a:rPr lang="en-US" sz="1050" spc="-30" dirty="0"/>
              <a:t>making</a:t>
            </a:r>
            <a:r>
              <a:rPr lang="en-US" sz="1050" spc="-35" dirty="0"/>
              <a:t> </a:t>
            </a:r>
            <a:r>
              <a:rPr lang="en-US" sz="1050" dirty="0"/>
              <a:t>a</a:t>
            </a:r>
            <a:r>
              <a:rPr lang="en-US" sz="1050" spc="-30" dirty="0"/>
              <a:t> choice</a:t>
            </a:r>
            <a:r>
              <a:rPr lang="en-US" sz="1050" spc="-35" dirty="0"/>
              <a:t> </a:t>
            </a:r>
            <a:r>
              <a:rPr lang="en-US" sz="1050" spc="-20" dirty="0"/>
              <a:t>from</a:t>
            </a:r>
            <a:r>
              <a:rPr lang="en-US" sz="1050" spc="-35" dirty="0"/>
              <a:t> </a:t>
            </a:r>
            <a:r>
              <a:rPr lang="en-US" sz="1050" dirty="0"/>
              <a:t>a</a:t>
            </a:r>
            <a:r>
              <a:rPr lang="en-US" sz="1050" spc="-30" dirty="0"/>
              <a:t> </a:t>
            </a:r>
            <a:r>
              <a:rPr lang="en-US" sz="1050" spc="-10" dirty="0"/>
              <a:t>menu.</a:t>
            </a:r>
            <a:endParaRPr lang="en-US" sz="1050" dirty="0"/>
          </a:p>
          <a:p>
            <a:pPr marL="303279">
              <a:spcBef>
                <a:spcPts val="0"/>
              </a:spcBef>
              <a:spcAft>
                <a:spcPts val="600"/>
              </a:spcAft>
              <a:buClr>
                <a:srgbClr val="3333B2"/>
              </a:buClr>
              <a:buSzPct val="70000"/>
              <a:tabLst>
                <a:tab pos="303914" algn="l"/>
              </a:tabLst>
            </a:pPr>
            <a:r>
              <a:rPr lang="en-US" sz="1050" spc="-35" dirty="0"/>
              <a:t>entering</a:t>
            </a:r>
            <a:r>
              <a:rPr lang="en-US" sz="1050" spc="-45" dirty="0"/>
              <a:t> </a:t>
            </a:r>
            <a:r>
              <a:rPr lang="en-US" sz="1050" dirty="0"/>
              <a:t>text</a:t>
            </a:r>
            <a:r>
              <a:rPr lang="en-US" sz="1050" spc="-45" dirty="0"/>
              <a:t> </a:t>
            </a:r>
            <a:r>
              <a:rPr lang="en-US" sz="1050" dirty="0"/>
              <a:t>in</a:t>
            </a:r>
            <a:r>
              <a:rPr lang="en-US" sz="1050" spc="-40" dirty="0"/>
              <a:t> </a:t>
            </a:r>
            <a:r>
              <a:rPr lang="en-US" sz="1050" dirty="0"/>
              <a:t>a</a:t>
            </a:r>
            <a:r>
              <a:rPr lang="en-US" sz="1050" spc="-45" dirty="0"/>
              <a:t> </a:t>
            </a:r>
            <a:r>
              <a:rPr lang="en-US" sz="1050" dirty="0"/>
              <a:t>text</a:t>
            </a:r>
            <a:r>
              <a:rPr lang="en-US" sz="1050" spc="-40" dirty="0"/>
              <a:t> </a:t>
            </a:r>
            <a:r>
              <a:rPr lang="en-US" sz="1050" spc="-10" dirty="0"/>
              <a:t>field.</a:t>
            </a:r>
            <a:endParaRPr lang="en-US" sz="1050" dirty="0"/>
          </a:p>
          <a:p>
            <a:pPr marL="303279">
              <a:spcBef>
                <a:spcPts val="0"/>
              </a:spcBef>
              <a:spcAft>
                <a:spcPts val="600"/>
              </a:spcAft>
              <a:buClr>
                <a:srgbClr val="3333B2"/>
              </a:buClr>
              <a:buSzPct val="70000"/>
              <a:tabLst>
                <a:tab pos="303914" algn="l"/>
              </a:tabLst>
            </a:pPr>
            <a:r>
              <a:rPr lang="en-US" sz="1050" spc="-35" dirty="0"/>
              <a:t>dragging </a:t>
            </a:r>
            <a:r>
              <a:rPr lang="en-US" sz="1050" dirty="0"/>
              <a:t>a</a:t>
            </a:r>
            <a:r>
              <a:rPr lang="en-US" sz="1050" spc="-40" dirty="0"/>
              <a:t> </a:t>
            </a:r>
            <a:r>
              <a:rPr lang="en-US" sz="1050" spc="-10" dirty="0"/>
              <a:t>scroll</a:t>
            </a:r>
            <a:r>
              <a:rPr lang="en-US" sz="1050" spc="-35" dirty="0"/>
              <a:t> </a:t>
            </a:r>
            <a:r>
              <a:rPr lang="en-US" sz="1050" spc="-20" dirty="0"/>
              <a:t>bar.</a:t>
            </a:r>
            <a:endParaRPr lang="en-US" sz="1050" dirty="0"/>
          </a:p>
          <a:p>
            <a:pPr marL="303279">
              <a:spcBef>
                <a:spcPts val="0"/>
              </a:spcBef>
              <a:spcAft>
                <a:spcPts val="600"/>
              </a:spcAft>
              <a:buClr>
                <a:srgbClr val="3333B2"/>
              </a:buClr>
              <a:buSzPct val="70000"/>
              <a:tabLst>
                <a:tab pos="303914" algn="l"/>
              </a:tabLst>
            </a:pPr>
            <a:r>
              <a:rPr lang="en-US" sz="1050" spc="-10" dirty="0"/>
              <a:t>clicking</a:t>
            </a:r>
            <a:r>
              <a:rPr lang="en-US" sz="1050" spc="-40" dirty="0"/>
              <a:t> </a:t>
            </a:r>
            <a:r>
              <a:rPr lang="en-US" sz="1050" spc="-10" dirty="0"/>
              <a:t>on</a:t>
            </a:r>
            <a:r>
              <a:rPr lang="en-US" sz="1050" spc="-35" dirty="0"/>
              <a:t> </a:t>
            </a:r>
            <a:r>
              <a:rPr lang="en-US" sz="1050" dirty="0"/>
              <a:t>a</a:t>
            </a:r>
            <a:r>
              <a:rPr lang="en-US" sz="1050" spc="-35" dirty="0"/>
              <a:t> </a:t>
            </a:r>
            <a:r>
              <a:rPr lang="en-US" sz="1050" spc="-30" dirty="0"/>
              <a:t>window’s</a:t>
            </a:r>
            <a:r>
              <a:rPr lang="en-US" sz="1050" spc="-35" dirty="0"/>
              <a:t> close </a:t>
            </a:r>
            <a:r>
              <a:rPr lang="en-US" sz="1050" spc="-10" dirty="0"/>
              <a:t>button.</a:t>
            </a:r>
          </a:p>
          <a:p>
            <a:pPr marL="303279">
              <a:spcBef>
                <a:spcPts val="0"/>
              </a:spcBef>
              <a:spcAft>
                <a:spcPts val="600"/>
              </a:spcAft>
              <a:buClr>
                <a:srgbClr val="3333B2"/>
              </a:buClr>
              <a:buSzPct val="70000"/>
              <a:tabLst>
                <a:tab pos="303914" algn="l"/>
              </a:tabLst>
            </a:pPr>
            <a:r>
              <a:rPr lang="en-US" sz="1050" spc="-10" dirty="0"/>
              <a:t>…</a:t>
            </a:r>
            <a:endParaRPr lang="en-US" sz="1050" dirty="0"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" y="587375"/>
            <a:ext cx="3884537" cy="258969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389F148-7297-D31A-F4E2-E5E5688A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ClickMe.java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PaintComponent(Graphics)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7650" y="739775"/>
            <a:ext cx="3764493" cy="2323767"/>
          </a:xfrm>
          <a:prstGeom prst="rect">
            <a:avLst/>
          </a:prstGeom>
          <a:solidFill>
            <a:srgbClr val="C0D4A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12054" rIns="0" bIns="0" rtlCol="0">
            <a:spAutoFit/>
          </a:bodyPr>
          <a:lstStyle/>
          <a:p>
            <a:pPr marL="145295" marR="5076" indent="-133240" algn="l" defTabSz="461040" rtl="0" eaLnBrk="0" fontAlgn="base" hangingPunct="0">
              <a:spcBef>
                <a:spcPts val="95"/>
              </a:spcBef>
              <a:spcAft>
                <a:spcPct val="0"/>
              </a:spcAft>
            </a:pPr>
            <a:r>
              <a:rPr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public</a:t>
            </a:r>
            <a:r>
              <a:rPr sz="999" kern="1200" spc="474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void</a:t>
            </a:r>
            <a:r>
              <a:rPr sz="999" kern="1200" spc="47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paintComponent(Graphics</a:t>
            </a:r>
            <a:r>
              <a:rPr sz="999" kern="1200" spc="47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g)</a:t>
            </a:r>
            <a:r>
              <a:rPr sz="999" kern="1200" spc="47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 </a:t>
            </a: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super.paintComponent(g);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lnSpc>
                <a:spcPts val="1189"/>
              </a:lnSpc>
              <a:spcBef>
                <a:spcPct val="0"/>
              </a:spcBef>
              <a:spcAft>
                <a:spcPct val="0"/>
              </a:spcAft>
            </a:pPr>
            <a:r>
              <a:rPr sz="999" kern="1200" spc="22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if</a:t>
            </a:r>
            <a:r>
              <a:rPr sz="999" kern="1200" spc="3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(newPos)</a:t>
            </a:r>
            <a:r>
              <a:rPr sz="999" kern="1200" spc="32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</a:t>
            </a:r>
            <a:endParaRPr lang="en-HK" sz="999" kern="1200" spc="85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lvl="1" algn="l" defTabSz="461040" rtl="0" eaLnBrk="0" fontAlgn="base" hangingPunct="0">
              <a:lnSpc>
                <a:spcPts val="118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</a:t>
            </a:r>
            <a:r>
              <a:rPr lang="en-HK" sz="999" kern="1200" spc="6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g.setColor</a:t>
            </a: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</a:t>
            </a:r>
            <a:r>
              <a:rPr lang="en-HK" sz="999" kern="1200" spc="6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getBackground</a:t>
            </a: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());     </a:t>
            </a:r>
          </a:p>
          <a:p>
            <a:pPr marL="145295" lvl="1" algn="l" defTabSz="461040" rtl="0" eaLnBrk="0" fontAlgn="base" hangingPunct="0">
              <a:lnSpc>
                <a:spcPts val="118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</a:t>
            </a:r>
            <a:r>
              <a:rPr lang="en-HK" sz="999" kern="1200" spc="7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g.drawString</a:t>
            </a:r>
            <a:r>
              <a:rPr lang="en-HK"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("Click</a:t>
            </a:r>
            <a:r>
              <a:rPr lang="en-HK"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me!",</a:t>
            </a:r>
            <a:r>
              <a:rPr lang="en-HK" sz="999" kern="1200" spc="3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1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x,</a:t>
            </a:r>
            <a:r>
              <a:rPr lang="en-HK" sz="999" kern="1200" spc="3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1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y); </a:t>
            </a:r>
          </a:p>
          <a:p>
            <a:pPr marL="145295" lvl="1" algn="l" defTabSz="461040" rtl="0" eaLnBrk="0" fontAlgn="base" hangingPunct="0">
              <a:lnSpc>
                <a:spcPts val="118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x</a:t>
            </a:r>
            <a:r>
              <a:rPr lang="en-HK" sz="999" kern="1200" spc="3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=</a:t>
            </a:r>
            <a:r>
              <a:rPr lang="en-HK" sz="999" kern="1200" spc="35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7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rng.nextInt</a:t>
            </a:r>
            <a:r>
              <a:rPr lang="en-HK"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</a:t>
            </a:r>
            <a:r>
              <a:rPr lang="en-HK" sz="999" kern="1200" spc="7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getWidth</a:t>
            </a:r>
            <a:r>
              <a:rPr lang="en-HK"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()-</a:t>
            </a:r>
            <a:r>
              <a:rPr lang="en-HK" sz="999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60);</a:t>
            </a:r>
          </a:p>
          <a:p>
            <a:pPr marL="145295" lvl="1" algn="l" defTabSz="461040" rtl="0" eaLnBrk="0" fontAlgn="base" hangingPunct="0">
              <a:lnSpc>
                <a:spcPts val="118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y</a:t>
            </a:r>
            <a:r>
              <a:rPr lang="en-HK" sz="999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=</a:t>
            </a:r>
            <a:r>
              <a:rPr lang="en-HK" sz="999" kern="1200" spc="3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20+rng.nextInt(</a:t>
            </a:r>
            <a:r>
              <a:rPr lang="en-HK" sz="999" kern="1200" spc="7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getHeight</a:t>
            </a:r>
            <a:r>
              <a:rPr lang="en-HK"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()-</a:t>
            </a:r>
            <a:r>
              <a:rPr lang="en-HK" sz="999" kern="1200" spc="7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25);</a:t>
            </a:r>
            <a:r>
              <a:rPr lang="en-HK" sz="999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lvl="1" algn="l" defTabSz="461040" rtl="0" eaLnBrk="0" fontAlgn="base" hangingPunct="0">
              <a:lnSpc>
                <a:spcPts val="118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Time</a:t>
            </a:r>
            <a:r>
              <a:rPr lang="en-HK" sz="999" kern="1200" spc="4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=</a:t>
            </a:r>
            <a:r>
              <a:rPr lang="en-HK" sz="999" kern="1200" spc="4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65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System.currentTimeMillis</a:t>
            </a:r>
            <a:r>
              <a:rPr lang="en-HK" sz="999" kern="1200" spc="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(); </a:t>
            </a:r>
          </a:p>
          <a:p>
            <a:pPr marL="145295" lvl="1" algn="l" defTabSz="461040" rtl="0" eaLnBrk="0" fontAlgn="base" hangingPunct="0">
              <a:lnSpc>
                <a:spcPts val="118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</a:t>
            </a:r>
            <a:r>
              <a:rPr lang="en-HK" sz="999" kern="1200" spc="-1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newPos</a:t>
            </a:r>
            <a:r>
              <a:rPr lang="en-HK" sz="999" kern="1200" spc="19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=</a:t>
            </a:r>
            <a:r>
              <a:rPr lang="en-HK" sz="999" kern="1200" spc="19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false;</a:t>
            </a:r>
          </a:p>
          <a:p>
            <a:pPr marL="145295" lvl="1" algn="l" defTabSz="461040" rtl="0" eaLnBrk="0" fontAlgn="base" hangingPunct="0">
              <a:lnSpc>
                <a:spcPts val="118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marR="5076" indent="-133240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</a:pPr>
            <a:r>
              <a:rPr lang="en-HK" sz="999" kern="1200" spc="229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if</a:t>
            </a:r>
            <a:r>
              <a:rPr lang="en-HK" sz="999" kern="1200" spc="2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(x</a:t>
            </a:r>
            <a:r>
              <a:rPr lang="en-HK" sz="999" kern="1200" spc="2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&gt;=0</a:t>
            </a:r>
            <a:r>
              <a:rPr lang="en-HK" sz="999" kern="1200" spc="2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-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&amp;&amp;</a:t>
            </a:r>
            <a:r>
              <a:rPr lang="en-HK" sz="999" kern="1200" spc="2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y</a:t>
            </a:r>
            <a:r>
              <a:rPr lang="en-HK" sz="999" kern="1200" spc="2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&gt;=0)</a:t>
            </a:r>
            <a:r>
              <a:rPr lang="en-HK" sz="999" kern="1200" spc="2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{ </a:t>
            </a:r>
          </a:p>
          <a:p>
            <a:pPr marL="145295" marR="5076" indent="-133240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</a:pPr>
            <a:r>
              <a:rPr lang="en-HK" sz="999" kern="1200" spc="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       </a:t>
            </a:r>
            <a:r>
              <a:rPr lang="en-HK" sz="999" kern="1200" spc="9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g.setColor</a:t>
            </a:r>
            <a:r>
              <a:rPr lang="en-HK" sz="999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</a:t>
            </a:r>
            <a:r>
              <a:rPr lang="en-HK" sz="999" kern="1200" spc="9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Color.red</a:t>
            </a:r>
            <a:r>
              <a:rPr lang="en-HK" sz="999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);</a:t>
            </a:r>
          </a:p>
          <a:p>
            <a:pPr marL="277900" algn="l" defTabSz="461040" rtl="0" eaLnBrk="0" fontAlgn="base" hangingPunct="0">
              <a:lnSpc>
                <a:spcPts val="1199"/>
              </a:lnSpc>
              <a:spcBef>
                <a:spcPts val="95"/>
              </a:spcBef>
              <a:spcAft>
                <a:spcPct val="0"/>
              </a:spcAft>
            </a:pPr>
            <a:r>
              <a:rPr lang="en-HK" sz="999" kern="1200" spc="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80" dirty="0" err="1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g.drawString</a:t>
            </a:r>
            <a:r>
              <a:rPr lang="en-HK" sz="999" kern="1200" spc="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("Click</a:t>
            </a:r>
            <a:r>
              <a:rPr lang="en-HK" sz="999" kern="1200" spc="31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me!",</a:t>
            </a:r>
            <a:r>
              <a:rPr lang="en-HK" sz="999" kern="1200" spc="3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1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x,</a:t>
            </a:r>
            <a:r>
              <a:rPr lang="en-HK" sz="999" kern="1200" spc="32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lang="en-HK"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y);</a:t>
            </a:r>
            <a:r>
              <a:rPr lang="en-HK" sz="999" kern="1200" spc="31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45295" algn="l" defTabSz="461040" rtl="0" eaLnBrk="0" fontAlgn="base" hangingPunct="0">
              <a:lnSpc>
                <a:spcPts val="1194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lang="en-HK"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12690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lang="en-HK" sz="999" kern="1200" spc="13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}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80570-CB4B-9259-F0C9-932527F9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3" y="663575"/>
            <a:ext cx="4538067" cy="2616927"/>
          </a:xfrm>
        </p:spPr>
        <p:txBody>
          <a:bodyPr/>
          <a:lstStyle/>
          <a:p>
            <a:r>
              <a:rPr lang="en-HK" sz="1200" dirty="0"/>
              <a:t>Displayed to give information or solicit input</a:t>
            </a:r>
          </a:p>
          <a:p>
            <a:r>
              <a:rPr lang="en-HK" sz="1200" dirty="0"/>
              <a:t>Modal dialogues block all other interaction until dismissed</a:t>
            </a:r>
          </a:p>
          <a:p>
            <a:r>
              <a:rPr lang="en-HK" sz="1200" dirty="0"/>
              <a:t>Non-modal dialogues allow other interaction;</a:t>
            </a:r>
          </a:p>
          <a:p>
            <a:pPr lvl="1"/>
            <a:r>
              <a:rPr lang="en-HK" sz="1100" dirty="0"/>
              <a:t>may be undesirable</a:t>
            </a:r>
          </a:p>
          <a:p>
            <a:r>
              <a:rPr lang="en-HK" sz="1200" dirty="0" err="1"/>
              <a:t>javax.swing.JOptionPane</a:t>
            </a:r>
            <a:r>
              <a:rPr lang="en-HK" sz="1200" dirty="0"/>
              <a:t> provides some ‘standard’ dialogues</a:t>
            </a:r>
          </a:p>
          <a:p>
            <a:pPr lvl="1"/>
            <a:r>
              <a:rPr lang="en-HK" sz="1100" dirty="0"/>
              <a:t>Message dialogue: message text plus an OK button.</a:t>
            </a:r>
          </a:p>
          <a:p>
            <a:pPr lvl="1"/>
            <a:r>
              <a:rPr lang="en-HK" sz="1100" dirty="0"/>
              <a:t>Confirm dialogue has yes/no/cancel options</a:t>
            </a:r>
          </a:p>
          <a:p>
            <a:pPr lvl="1"/>
            <a:r>
              <a:rPr lang="en-HK" sz="1100" dirty="0"/>
              <a:t>Input dialogue has a prompt and an input field; OK/cancel buttons</a:t>
            </a:r>
          </a:p>
          <a:p>
            <a:endParaRPr lang="en-HK" sz="12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Dialogues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0F4BB-9A52-806A-7D7A-B26B5E89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3" y="1748059"/>
            <a:ext cx="4394017" cy="1532443"/>
          </a:xfrm>
        </p:spPr>
        <p:txBody>
          <a:bodyPr/>
          <a:lstStyle/>
          <a:p>
            <a:pPr marL="180975" indent="0">
              <a:buNone/>
            </a:pPr>
            <a:r>
              <a:rPr lang="en-HK" sz="1200" dirty="0"/>
              <a:t>.....</a:t>
            </a:r>
          </a:p>
          <a:p>
            <a:pPr marL="180975" indent="0">
              <a:buNone/>
            </a:pPr>
            <a:r>
              <a:rPr lang="en-HK" sz="1200" dirty="0" err="1"/>
              <a:t>JOptionPane.showMessageDialog</a:t>
            </a:r>
            <a:r>
              <a:rPr lang="en-HK" sz="1200" dirty="0"/>
              <a:t>(frame,  "The  message",  "Title", </a:t>
            </a:r>
            <a:r>
              <a:rPr lang="en-HK" sz="1200" dirty="0" err="1"/>
              <a:t>JOptionPane.INFORMATION_MESSAGE</a:t>
            </a:r>
            <a:r>
              <a:rPr lang="en-HK" sz="1200" dirty="0"/>
              <a:t>);</a:t>
            </a:r>
          </a:p>
          <a:p>
            <a:pPr marL="180975" indent="0">
              <a:buNone/>
            </a:pPr>
            <a:r>
              <a:rPr lang="en-HK" sz="1200" dirty="0"/>
              <a:t>.....</a:t>
            </a:r>
          </a:p>
          <a:p>
            <a:endParaRPr lang="en-HK" dirty="0"/>
          </a:p>
          <a:p>
            <a:r>
              <a:rPr lang="en-HK" dirty="0"/>
              <a:t>The last parameter chooses the information icon.</a:t>
            </a:r>
          </a:p>
          <a:p>
            <a:endParaRPr lang="en-H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Message Dialogue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821549"/>
            <a:ext cx="1942237" cy="87547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0F4BB-9A52-806A-7D7A-B26B5E89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3" y="1748059"/>
            <a:ext cx="4394017" cy="1532443"/>
          </a:xfrm>
        </p:spPr>
        <p:txBody>
          <a:bodyPr/>
          <a:lstStyle/>
          <a:p>
            <a:pPr marL="25379" marR="0" lvl="0" indent="0" algn="l" defTabSz="461040" rtl="0" eaLnBrk="0" fontAlgn="base" latinLnBrk="0" hangingPunct="0">
              <a:lnSpc>
                <a:spcPts val="1199"/>
              </a:lnSpc>
              <a:spcBef>
                <a:spcPts val="9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999" b="0" i="0" u="none" strike="noStrike" kern="1200" cap="none" spc="305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.....</a:t>
            </a:r>
            <a:endParaRPr kumimoji="0" lang="en-HK" sz="999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  <a:p>
            <a:pPr marL="25379" marR="17765" lvl="0" indent="0" algn="l" defTabSz="461040" rtl="0" eaLnBrk="0" fontAlgn="base" latinLnBrk="0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999" b="0" i="0" u="none" strike="noStrike" kern="1200" cap="none" spc="125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int</a:t>
            </a:r>
            <a:r>
              <a:rPr kumimoji="0" lang="en-HK" sz="999" b="0" i="0" u="none" strike="noStrike" kern="1200" cap="none" spc="229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 </a:t>
            </a:r>
            <a:r>
              <a:rPr kumimoji="0" lang="en-HK" sz="999" b="0" i="0" u="none" strike="noStrike" kern="1200" cap="none" spc="85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cnf</a:t>
            </a:r>
            <a:r>
              <a:rPr kumimoji="0" lang="en-HK" sz="999" b="0" i="0" u="none" strike="noStrike" kern="1200" cap="none" spc="229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 </a:t>
            </a:r>
            <a:r>
              <a:rPr kumimoji="0" lang="en-HK" sz="999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=</a:t>
            </a:r>
            <a:r>
              <a:rPr kumimoji="0" lang="en-HK" sz="999" b="0" i="0" u="none" strike="noStrike" kern="1200" cap="none" spc="229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 </a:t>
            </a:r>
            <a:r>
              <a:rPr kumimoji="0" lang="en-HK" sz="999" b="0" i="0" u="none" strike="noStrike" kern="1200" cap="none" spc="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JOptionPane.showConfirmDialog</a:t>
            </a:r>
            <a:r>
              <a:rPr kumimoji="0" lang="en-HK" sz="999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(frame,</a:t>
            </a:r>
            <a:r>
              <a:rPr kumimoji="0" lang="en-HK" sz="999" b="0" i="0" u="none" strike="noStrike" kern="1200" cap="none" spc="229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 </a:t>
            </a:r>
            <a:r>
              <a:rPr kumimoji="0" lang="en-HK" sz="999" b="0" i="0" u="none" strike="noStrike" kern="1200" cap="none" spc="7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"Question?"); </a:t>
            </a:r>
            <a:r>
              <a:rPr kumimoji="0" lang="en-HK" sz="999" b="0" i="0" u="none" strike="noStrike" kern="1200" cap="none" spc="75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System.out.printf</a:t>
            </a:r>
            <a:r>
              <a:rPr kumimoji="0" lang="en-HK" sz="999" b="0" i="0" u="none" strike="noStrike" kern="1200" cap="none" spc="75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("The</a:t>
            </a:r>
            <a:r>
              <a:rPr kumimoji="0" lang="en-HK" sz="999" b="0" i="0" u="none" strike="noStrike" kern="1200" cap="none" spc="28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HK" sz="999" b="0" i="0" u="none" strike="noStrike" kern="1200" cap="none" spc="10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result</a:t>
            </a:r>
            <a:r>
              <a:rPr kumimoji="0" lang="en-HK" sz="999" b="0" i="0" u="none" strike="noStrike" kern="1200" cap="none" spc="285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HK" sz="999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was</a:t>
            </a:r>
            <a:r>
              <a:rPr kumimoji="0" lang="en-HK" sz="999" b="0" i="0" u="none" strike="noStrike" kern="1200" cap="none" spc="28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HK" sz="999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%d\n",</a:t>
            </a:r>
            <a:r>
              <a:rPr kumimoji="0" lang="en-HK" sz="999" b="0" i="0" u="none" strike="noStrike" kern="1200" cap="none" spc="285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 </a:t>
            </a:r>
            <a:r>
              <a:rPr kumimoji="0" lang="en-HK" sz="999" b="0" i="0" u="none" strike="noStrike" kern="1200" cap="none" spc="120" normalizeH="0" baseline="0" noProof="0" dirty="0" err="1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cnf</a:t>
            </a:r>
            <a:r>
              <a:rPr kumimoji="0" lang="en-HK" sz="999" b="0" i="0" u="none" strike="noStrike" kern="1200" cap="none" spc="12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);</a:t>
            </a:r>
            <a:endParaRPr kumimoji="0" lang="en-HK" sz="999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  <a:p>
            <a:pPr marL="25379" marR="0" lvl="0" indent="0" algn="l" defTabSz="461040" rtl="0" eaLnBrk="0" fontAlgn="base" latinLnBrk="0" hangingPunct="0">
              <a:lnSpc>
                <a:spcPts val="1149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HK" sz="999" b="0" i="0" u="none" strike="noStrike" kern="1200" cap="none" spc="305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Cambria"/>
                <a:ea typeface="+mn-ea"/>
                <a:cs typeface="Cambria"/>
              </a:rPr>
              <a:t>.....</a:t>
            </a:r>
            <a:endParaRPr kumimoji="0" lang="en-HK" sz="999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Cambria"/>
              <a:ea typeface="+mn-ea"/>
              <a:cs typeface="Cambria"/>
            </a:endParaRPr>
          </a:p>
          <a:p>
            <a:pPr marL="0" indent="0">
              <a:buNone/>
            </a:pPr>
            <a:endParaRPr lang="en-HK" dirty="0"/>
          </a:p>
          <a:p>
            <a:r>
              <a:rPr lang="en-HK" sz="1100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YES</a:t>
            </a:r>
            <a:r>
              <a:rPr lang="en-HK" sz="1100" kern="1200" spc="4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HK" sz="1100" kern="1200" spc="55" dirty="0">
                <a:solidFill>
                  <a:srgbClr val="303030"/>
                </a:solidFill>
                <a:latin typeface="Lucida Sans Unicode"/>
                <a:ea typeface="+mn-ea"/>
                <a:cs typeface="Lucida Sans Unicode"/>
              </a:rPr>
              <a:t>→</a:t>
            </a:r>
            <a:r>
              <a:rPr lang="en-HK" sz="1100" kern="1200" spc="-15" dirty="0">
                <a:solidFill>
                  <a:srgbClr val="303030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HK" sz="1100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0,</a:t>
            </a:r>
            <a:r>
              <a:rPr lang="en-HK" sz="1100" kern="1200" spc="4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HK" sz="1100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NO</a:t>
            </a:r>
            <a:r>
              <a:rPr lang="en-HK" sz="1100" kern="1200" spc="5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HK" sz="1100" kern="1200" spc="55" dirty="0">
                <a:solidFill>
                  <a:srgbClr val="303030"/>
                </a:solidFill>
                <a:latin typeface="Lucida Sans Unicode"/>
                <a:ea typeface="+mn-ea"/>
                <a:cs typeface="Lucida Sans Unicode"/>
              </a:rPr>
              <a:t>→</a:t>
            </a:r>
            <a:r>
              <a:rPr lang="en-HK" sz="1100" kern="1200" spc="-15" dirty="0">
                <a:solidFill>
                  <a:srgbClr val="303030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HK" sz="1100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1,</a:t>
            </a:r>
            <a:r>
              <a:rPr lang="en-HK" sz="1100" kern="1200" spc="4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HK" sz="1100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CANCEL</a:t>
            </a:r>
            <a:r>
              <a:rPr lang="en-HK" sz="1100" kern="1200" spc="5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lang="en-HK" sz="1100" kern="1200" spc="55" dirty="0">
                <a:solidFill>
                  <a:srgbClr val="303030"/>
                </a:solidFill>
                <a:latin typeface="Lucida Sans Unicode"/>
                <a:ea typeface="+mn-ea"/>
                <a:cs typeface="Lucida Sans Unicode"/>
              </a:rPr>
              <a:t>→</a:t>
            </a:r>
            <a:r>
              <a:rPr lang="en-HK" sz="1100" kern="1200" spc="-15" dirty="0">
                <a:solidFill>
                  <a:srgbClr val="303030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lang="en-HK" sz="1100" kern="1200" spc="-5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2</a:t>
            </a:r>
            <a:endParaRPr lang="en-HK" sz="1100" kern="1200" dirty="0">
              <a:solidFill>
                <a:srgbClr val="303030"/>
              </a:solidFill>
              <a:latin typeface="Tahoma"/>
              <a:ea typeface="+mn-ea"/>
              <a:cs typeface="Tahoma"/>
            </a:endParaRPr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pc="-20" dirty="0"/>
              <a:t>Confirm</a:t>
            </a:r>
            <a:r>
              <a:rPr lang="en-HK" spc="-75" dirty="0"/>
              <a:t> </a:t>
            </a:r>
            <a:r>
              <a:rPr lang="en-HK" spc="-30" dirty="0"/>
              <a:t>Dialogue</a:t>
            </a:r>
            <a:endParaRPr lang="en-HK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B504416-D22D-CBE4-1A96-981FD83EC07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2893" y="747593"/>
            <a:ext cx="1942237" cy="8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28118"/>
      </p:ext>
    </p:extLst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Input Dialogue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739775"/>
            <a:ext cx="2133600" cy="8911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530" y="1730375"/>
            <a:ext cx="4102248" cy="1384086"/>
          </a:xfrm>
          <a:prstGeom prst="rect">
            <a:avLst/>
          </a:prstGeom>
        </p:spPr>
        <p:txBody>
          <a:bodyPr vert="horz" wrap="square" lIns="0" tIns="12054" rIns="0" bIns="0" rtlCol="0">
            <a:spAutoFit/>
          </a:bodyPr>
          <a:lstStyle/>
          <a:p>
            <a:pPr marL="25379" algn="l" defTabSz="461040" rtl="0" eaLnBrk="0" fontAlgn="base" hangingPunct="0">
              <a:lnSpc>
                <a:spcPts val="1199"/>
              </a:lnSpc>
              <a:spcBef>
                <a:spcPts val="95"/>
              </a:spcBef>
              <a:spcAft>
                <a:spcPct val="0"/>
              </a:spcAft>
            </a:pPr>
            <a:r>
              <a:rPr sz="999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.....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357210" marR="392106" indent="-332465" algn="l" defTabSz="461040" rtl="0" eaLnBrk="0" fontAlgn="base" hangingPunct="0">
              <a:lnSpc>
                <a:spcPts val="1199"/>
              </a:lnSpc>
              <a:spcBef>
                <a:spcPts val="40"/>
              </a:spcBef>
              <a:spcAft>
                <a:spcPct val="0"/>
              </a:spcAft>
            </a:pPr>
            <a:r>
              <a:rPr sz="999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String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5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inp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=</a:t>
            </a:r>
            <a:r>
              <a:rPr sz="999" kern="1200" spc="2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4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JOptionPane.showInputDialog(frame, </a:t>
            </a:r>
            <a:r>
              <a:rPr sz="999" kern="1200" spc="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"Input</a:t>
            </a:r>
            <a:r>
              <a:rPr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your</a:t>
            </a:r>
            <a:r>
              <a:rPr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data",</a:t>
            </a:r>
            <a:r>
              <a:rPr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6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"Input</a:t>
            </a:r>
            <a:r>
              <a:rPr sz="999" kern="1200" spc="33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7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Dialogue", </a:t>
            </a:r>
            <a:r>
              <a:rPr sz="999" kern="1200" spc="-1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JOptionPane.QUESTION_MESSAGE);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5379" algn="l" defTabSz="461040" rtl="0" eaLnBrk="0" fontAlgn="base" hangingPunct="0">
              <a:lnSpc>
                <a:spcPts val="1144"/>
              </a:lnSpc>
              <a:spcBef>
                <a:spcPct val="0"/>
              </a:spcBef>
              <a:spcAft>
                <a:spcPct val="0"/>
              </a:spcAft>
            </a:pPr>
            <a:r>
              <a:rPr sz="999" kern="1200" spc="7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System.out.printf("The</a:t>
            </a:r>
            <a:r>
              <a:rPr sz="999" kern="1200" spc="2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6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input</a:t>
            </a:r>
            <a:r>
              <a:rPr sz="999" kern="1200" spc="2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was</a:t>
            </a:r>
            <a:r>
              <a:rPr sz="999" kern="1200" spc="28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9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’%s’\n",</a:t>
            </a:r>
            <a:r>
              <a:rPr sz="999" kern="1200" spc="28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 </a:t>
            </a:r>
            <a:r>
              <a:rPr sz="999" kern="1200" spc="100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inp);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5379" algn="l" defTabSz="461040" rtl="0" eaLnBrk="0" fontAlgn="base" hangingPunct="0">
              <a:lnSpc>
                <a:spcPts val="1199"/>
              </a:lnSpc>
              <a:spcBef>
                <a:spcPct val="0"/>
              </a:spcBef>
              <a:spcAft>
                <a:spcPct val="0"/>
              </a:spcAft>
            </a:pPr>
            <a:r>
              <a:rPr sz="999" kern="1200" spc="305" dirty="0">
                <a:solidFill>
                  <a:srgbClr val="303030"/>
                </a:solidFill>
                <a:latin typeface="Cambria"/>
                <a:ea typeface="+mn-ea"/>
                <a:cs typeface="Cambria"/>
              </a:rPr>
              <a:t>.....</a:t>
            </a:r>
            <a:endParaRPr sz="999" kern="1200" dirty="0">
              <a:solidFill>
                <a:srgbClr val="303030"/>
              </a:solidFill>
              <a:latin typeface="Cambria"/>
              <a:ea typeface="+mn-ea"/>
              <a:cs typeface="Cambria"/>
            </a:endParaRPr>
          </a:p>
          <a:p>
            <a:pPr marL="277900" indent="-142757" algn="l" defTabSz="461040" rtl="0" eaLnBrk="0" fontAlgn="base" hangingPunct="0">
              <a:spcBef>
                <a:spcPts val="889"/>
              </a:spcBef>
              <a:spcAft>
                <a:spcPct val="0"/>
              </a:spcAft>
              <a:buClr>
                <a:srgbClr val="3333B2"/>
              </a:buClr>
              <a:buSzPct val="70000"/>
              <a:buFont typeface="Arial"/>
              <a:buChar char="►"/>
              <a:tabLst>
                <a:tab pos="278535" algn="l"/>
              </a:tabLst>
            </a:pPr>
            <a:r>
              <a:rPr sz="999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The</a:t>
            </a:r>
            <a:r>
              <a:rPr sz="999" kern="1200" spc="-4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last</a:t>
            </a:r>
            <a:r>
              <a:rPr sz="999" kern="1200" spc="-3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-4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parameter</a:t>
            </a:r>
            <a:r>
              <a:rPr sz="999" kern="1200" spc="-3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-4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chooses</a:t>
            </a:r>
            <a:r>
              <a:rPr sz="999" kern="1200" spc="-3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-1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the</a:t>
            </a:r>
            <a:r>
              <a:rPr sz="999" kern="1200" spc="-3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question</a:t>
            </a:r>
            <a:r>
              <a:rPr sz="999" kern="1200" spc="-3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-1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icon.</a:t>
            </a:r>
            <a:endParaRPr sz="999" kern="1200" dirty="0">
              <a:solidFill>
                <a:srgbClr val="303030"/>
              </a:solidFill>
              <a:latin typeface="Tahoma"/>
              <a:ea typeface="+mn-ea"/>
              <a:cs typeface="Tahoma"/>
            </a:endParaRPr>
          </a:p>
          <a:p>
            <a:pPr marL="277900" indent="-142757" algn="l" defTabSz="461040" rtl="0" eaLnBrk="0" fontAlgn="base" hangingPunct="0">
              <a:spcBef>
                <a:spcPts val="295"/>
              </a:spcBef>
              <a:spcAft>
                <a:spcPct val="0"/>
              </a:spcAft>
              <a:buClr>
                <a:srgbClr val="3333B2"/>
              </a:buClr>
              <a:buSzPct val="70000"/>
              <a:buFont typeface="Arial"/>
              <a:buChar char="►"/>
              <a:tabLst>
                <a:tab pos="278535" algn="l"/>
              </a:tabLst>
            </a:pPr>
            <a:r>
              <a:rPr sz="999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The</a:t>
            </a:r>
            <a:r>
              <a:rPr sz="999" kern="1200" spc="-1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-2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return</a:t>
            </a:r>
            <a:r>
              <a:rPr sz="999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-3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value</a:t>
            </a:r>
            <a:r>
              <a:rPr sz="999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-1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on</a:t>
            </a:r>
            <a:r>
              <a:rPr sz="999" kern="1200" spc="-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5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OK</a:t>
            </a:r>
            <a:r>
              <a:rPr sz="999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is </a:t>
            </a:r>
            <a:r>
              <a:rPr sz="999" kern="1200" spc="-2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the</a:t>
            </a:r>
            <a:r>
              <a:rPr sz="999" kern="1200" spc="-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-1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input</a:t>
            </a:r>
            <a:r>
              <a:rPr sz="999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spc="-3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string;</a:t>
            </a:r>
            <a:r>
              <a:rPr sz="999" kern="1200" spc="-5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 </a:t>
            </a:r>
            <a:r>
              <a:rPr sz="999" kern="120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CANCEL </a:t>
            </a:r>
            <a:r>
              <a:rPr sz="999" kern="1200" spc="55" dirty="0">
                <a:solidFill>
                  <a:srgbClr val="303030"/>
                </a:solidFill>
                <a:latin typeface="Lucida Sans Unicode"/>
                <a:ea typeface="+mn-ea"/>
                <a:cs typeface="Lucida Sans Unicode"/>
              </a:rPr>
              <a:t>→</a:t>
            </a:r>
            <a:r>
              <a:rPr sz="999" kern="1200" spc="-5" dirty="0">
                <a:solidFill>
                  <a:srgbClr val="303030"/>
                </a:solidFill>
                <a:latin typeface="Lucida Sans Unicode"/>
                <a:ea typeface="+mn-ea"/>
                <a:cs typeface="Lucida Sans Unicode"/>
              </a:rPr>
              <a:t> </a:t>
            </a:r>
            <a:r>
              <a:rPr sz="999" kern="1200" spc="-20" dirty="0">
                <a:solidFill>
                  <a:srgbClr val="303030"/>
                </a:solidFill>
                <a:latin typeface="Tahoma"/>
                <a:ea typeface="+mn-ea"/>
                <a:cs typeface="Tahoma"/>
              </a:rPr>
              <a:t>null</a:t>
            </a:r>
            <a:endParaRPr sz="999" kern="1200" dirty="0">
              <a:solidFill>
                <a:srgbClr val="303030"/>
              </a:solidFill>
              <a:latin typeface="Tahoma"/>
              <a:ea typeface="+mn-e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" y="1588"/>
            <a:ext cx="4609524" cy="34575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61040" rtl="0">
              <a:defRPr/>
            </a:pPr>
            <a:endParaRPr lang="en-US" sz="908" kern="12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588"/>
            <a:ext cx="2403494" cy="3457575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61040" rtl="0">
              <a:defRPr/>
            </a:pPr>
            <a:endParaRPr lang="en-US" sz="908" kern="12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588"/>
            <a:ext cx="2261033" cy="3457575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61040" rtl="0">
              <a:defRPr/>
            </a:pPr>
            <a:endParaRPr lang="en-US" sz="908" kern="12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660D8-677F-124C-ADE2-1C5D35D8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97" y="356949"/>
            <a:ext cx="1431436" cy="1501484"/>
          </a:xfrm>
        </p:spPr>
        <p:txBody>
          <a:bodyPr vert="horz" lIns="46101" tIns="23051" rIns="46101" bIns="23051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Seminar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8371-BA4C-D846-8B21-2551C5200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979" y="356949"/>
            <a:ext cx="2403494" cy="2647606"/>
          </a:xfrm>
        </p:spPr>
        <p:txBody>
          <a:bodyPr vert="horz" lIns="46101" tIns="23051" rIns="46101" bIns="23051" rtlCol="0" anchor="ctr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Read relevant documents available in related session section on Blackboard.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Practice the sample programs </a:t>
            </a:r>
            <a:r>
              <a:rPr lang="en-US" sz="1400">
                <a:solidFill>
                  <a:schemeClr val="bg1"/>
                </a:solidFill>
              </a:rPr>
              <a:t>using NetBeans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229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C5BA-455E-7248-9F73-6F849610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45" y="185671"/>
            <a:ext cx="3976211" cy="668305"/>
          </a:xfrm>
        </p:spPr>
        <p:txBody>
          <a:bodyPr>
            <a:normAutofit/>
          </a:bodyPr>
          <a:lstStyle/>
          <a:p>
            <a:pPr>
              <a:spcAft>
                <a:spcPts val="303"/>
              </a:spcAft>
            </a:pPr>
            <a:r>
              <a:rPr lang="en-US" dirty="0"/>
              <a:t>What we covered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05FC1-601B-437F-9EE0-A23B35C7B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049320"/>
              </p:ext>
            </p:extLst>
          </p:nvPr>
        </p:nvGraphicFramePr>
        <p:xfrm>
          <a:off x="316945" y="978061"/>
          <a:ext cx="3976211" cy="21377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5374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8"/>
            <a:ext cx="1461314" cy="3457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61040" rtl="0">
              <a:defRPr/>
            </a:pPr>
            <a:endParaRPr lang="en-US" sz="908" kern="120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13ED5-DBA7-6742-AD9E-B97B8EB7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1732776"/>
            <a:ext cx="1442263" cy="1383030"/>
          </a:xfrm>
        </p:spPr>
        <p:txBody>
          <a:bodyPr anchor="t">
            <a:normAutofit/>
          </a:bodyPr>
          <a:lstStyle/>
          <a:p>
            <a:pPr algn="ctr"/>
            <a:r>
              <a:rPr lang="en-US" sz="1815" dirty="0">
                <a:solidFill>
                  <a:schemeClr val="bg1"/>
                </a:solidFill>
              </a:rPr>
              <a:t>References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94002731-EA41-455E-8880-55F2A2161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233" y="1129329"/>
            <a:ext cx="345758" cy="3457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B275-1B12-ED43-A5E8-42711E71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553" y="325069"/>
            <a:ext cx="2756455" cy="2789804"/>
          </a:xfrm>
        </p:spPr>
        <p:txBody>
          <a:bodyPr anchor="ctr">
            <a:normAutofit/>
          </a:bodyPr>
          <a:lstStyle/>
          <a:p>
            <a:r>
              <a:rPr lang="en-HK" dirty="0"/>
              <a:t>Brian Cole, Robert Eckstein, James Elliott, Marc Loy, Dave Wood. (2002) Java Swing, 2</a:t>
            </a:r>
            <a:r>
              <a:rPr lang="en-HK" baseline="30000" dirty="0"/>
              <a:t>nd</a:t>
            </a:r>
            <a:r>
              <a:rPr lang="en-HK" dirty="0"/>
              <a:t>  Edition</a:t>
            </a:r>
          </a:p>
          <a:p>
            <a:r>
              <a:rPr lang="en-HK" dirty="0"/>
              <a:t>Herbert </a:t>
            </a:r>
            <a:r>
              <a:rPr lang="en-HK" dirty="0" err="1"/>
              <a:t>Schildt</a:t>
            </a:r>
            <a:r>
              <a:rPr lang="en-HK" dirty="0"/>
              <a:t> (2021) Java: The Complete Reference, 12</a:t>
            </a:r>
            <a:r>
              <a:rPr lang="en-HK" baseline="30000" dirty="0"/>
              <a:t>th</a:t>
            </a:r>
            <a:r>
              <a:rPr lang="en-HK" dirty="0"/>
              <a:t> Edition</a:t>
            </a:r>
          </a:p>
        </p:txBody>
      </p:sp>
    </p:spTree>
    <p:extLst>
      <p:ext uri="{BB962C8B-B14F-4D97-AF65-F5344CB8AC3E}">
        <p14:creationId xmlns:p14="http://schemas.microsoft.com/office/powerpoint/2010/main" val="377083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8"/>
            <a:ext cx="4608947" cy="3457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922" y="517022"/>
            <a:ext cx="268322" cy="1056482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46101" tIns="23051" rIns="46101" bIns="23051" numCol="1" anchor="t" anchorCtr="0" compatLnSpc="1">
            <a:prstTxWarp prst="textNoShape">
              <a:avLst/>
            </a:prstTxWarp>
          </a:bodyPr>
          <a:lstStyle/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srgbClr val="303030"/>
              </a:solidFill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921" y="423951"/>
            <a:ext cx="152470" cy="85982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46101" tIns="23051" rIns="46101" bIns="23051" numCol="1" anchor="t" anchorCtr="0" compatLnSpc="1">
            <a:prstTxWarp prst="textNoShape">
              <a:avLst/>
            </a:prstTxWarp>
          </a:bodyPr>
          <a:lstStyle/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srgbClr val="303030"/>
              </a:solidFill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3762" y="324705"/>
            <a:ext cx="63629" cy="863736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46101" tIns="23051" rIns="46101" bIns="23051" numCol="1" anchor="t" anchorCtr="0" compatLnSpc="1">
            <a:prstTxWarp prst="textNoShape">
              <a:avLst/>
            </a:prstTxWarp>
          </a:bodyPr>
          <a:lstStyle/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srgbClr val="303030"/>
              </a:solidFill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43774" y="322094"/>
            <a:ext cx="124256" cy="87844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46101" tIns="23051" rIns="46101" bIns="23051" numCol="1" anchor="t" anchorCtr="0" compatLnSpc="1">
            <a:prstTxWarp prst="textNoShape">
              <a:avLst/>
            </a:prstTxWarp>
          </a:bodyPr>
          <a:lstStyle/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srgbClr val="303030"/>
              </a:solidFill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3533" y="322094"/>
            <a:ext cx="4124536" cy="777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6101" tIns="23051" rIns="46101" bIns="23051" numCol="1" anchor="t" anchorCtr="0" compatLnSpc="1">
            <a:prstTxWarp prst="textNoShape">
              <a:avLst/>
            </a:prstTxWarp>
          </a:bodyPr>
          <a:lstStyle/>
          <a:p>
            <a:pPr algn="l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srgbClr val="303030"/>
              </a:solidFill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2435" y="405119"/>
            <a:ext cx="3881339" cy="611101"/>
          </a:xfrm>
        </p:spPr>
        <p:txBody>
          <a:bodyPr vert="horz" lIns="46101" tIns="23051" rIns="46101" bIns="23051" rtlCol="0" anchor="ctr" anchorCtr="0">
            <a:normAutofit/>
          </a:bodyPr>
          <a:lstStyle/>
          <a:p>
            <a:r>
              <a:rPr lang="en-US" sz="1765">
                <a:solidFill>
                  <a:srgbClr val="FFFFFF"/>
                </a:solidFill>
              </a:rPr>
              <a:t>Graphical User Interfaces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B3E9F8-1E21-780A-F085-3A6B500B62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2312" y="1257182"/>
            <a:ext cx="3781462" cy="2009893"/>
          </a:xfrm>
        </p:spPr>
        <p:txBody>
          <a:bodyPr vert="horz" lIns="46101" tIns="23051" rIns="46101" bIns="23051" rtlCol="0" anchor="t">
            <a:normAutofit/>
          </a:bodyPr>
          <a:lstStyle/>
          <a:p>
            <a:pPr marL="144075" indent="-144075">
              <a:lnSpc>
                <a:spcPct val="90000"/>
              </a:lnSpc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Users interact with modern application programs using graphical components such as windows, buttons (plain, checkbox, radio buttons), text boxes, menus, etc.</a:t>
            </a:r>
          </a:p>
          <a:p>
            <a:pPr marL="144075" indent="-144075">
              <a:lnSpc>
                <a:spcPct val="90000"/>
              </a:lnSpc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Early versions of Java used the abstract windowing toolkit (AWT) for programming these. </a:t>
            </a:r>
          </a:p>
          <a:p>
            <a:pPr marL="144075" indent="-144075">
              <a:lnSpc>
                <a:spcPct val="90000"/>
              </a:lnSpc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These are little used now. Instead, the mostly use are Swing classes, aka the Java Foundation Classes. </a:t>
            </a:r>
          </a:p>
          <a:p>
            <a:pPr marL="144075" indent="-144075">
              <a:lnSpc>
                <a:spcPct val="90000"/>
              </a:lnSpc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Swing ships with all recent versions of the Java standard edition toolkit and is the recommended library of classes for programming graphical user interfaces.</a:t>
            </a:r>
          </a:p>
          <a:p>
            <a:pPr indent="-115260">
              <a:lnSpc>
                <a:spcPct val="90000"/>
              </a:lnSpc>
              <a:spcBef>
                <a:spcPts val="303"/>
              </a:spcBef>
              <a:spcAft>
                <a:spcPts val="303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8947" cy="3460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921" y="515908"/>
            <a:ext cx="268322" cy="105745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921" y="422750"/>
            <a:ext cx="152470" cy="86061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3762" y="323414"/>
            <a:ext cx="63629" cy="864529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43773" y="320801"/>
            <a:ext cx="124257" cy="879246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3533" y="320800"/>
            <a:ext cx="4124535" cy="777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35" y="403901"/>
            <a:ext cx="3881338" cy="611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Event-driven 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8B614-1F53-B1AE-C2FB-AACDC3C8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243" y="1256747"/>
            <a:ext cx="3765103" cy="1800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 defTabSz="914400">
              <a:lnSpc>
                <a:spcPct val="90000"/>
              </a:lnSpc>
            </a:pPr>
            <a:r>
              <a:rPr lang="en-US" sz="1200" dirty="0"/>
              <a:t>When you perform an action on a graphical component you generate an event.</a:t>
            </a:r>
          </a:p>
          <a:p>
            <a:pPr marL="228600" indent="-228600" defTabSz="914400">
              <a:lnSpc>
                <a:spcPct val="90000"/>
              </a:lnSpc>
            </a:pPr>
            <a:r>
              <a:rPr lang="en-US" sz="1200" dirty="0"/>
              <a:t>In event-driven programming the program has functions that respond to events.</a:t>
            </a:r>
          </a:p>
          <a:p>
            <a:pPr marL="228600" indent="-228600" defTabSz="914400">
              <a:lnSpc>
                <a:spcPct val="90000"/>
              </a:lnSpc>
            </a:pPr>
            <a:r>
              <a:rPr lang="en-US" sz="1200" dirty="0"/>
              <a:t>The program responds to events that the user generates in interacting with GUI components.</a:t>
            </a:r>
          </a:p>
          <a:p>
            <a:pPr marL="228600" indent="-228600" defTabSz="914400">
              <a:lnSpc>
                <a:spcPct val="90000"/>
              </a:lnSpc>
            </a:pPr>
            <a:r>
              <a:rPr lang="en-US" sz="1200" dirty="0"/>
              <a:t>The order of events is controlled by the user.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" y="1588"/>
            <a:ext cx="4608947" cy="3457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60163" y="1588"/>
            <a:ext cx="429197" cy="240990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944" y="185671"/>
            <a:ext cx="4216321" cy="668305"/>
          </a:xfrm>
        </p:spPr>
        <p:txBody>
          <a:bodyPr vert="horz" lIns="46101" tIns="23051" rIns="46101" bIns="23051" rtlCol="0" anchor="ctr">
            <a:normAutofit/>
          </a:bodyPr>
          <a:lstStyle/>
          <a:p>
            <a:r>
              <a:rPr lang="en-US" sz="2017" dirty="0"/>
              <a:t>Java event-driven GUI Programming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47214" y="1359637"/>
            <a:ext cx="2058731" cy="1544048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6104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10" kern="1200" dirty="0">
              <a:solidFill>
                <a:srgbClr val="303030"/>
              </a:solidFill>
              <a:latin typeface="Segoe U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40F51-BB58-2628-8315-F46C618B2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44" y="939459"/>
            <a:ext cx="4197906" cy="2391115"/>
          </a:xfrm>
        </p:spPr>
        <p:txBody>
          <a:bodyPr vert="horz" lIns="46101" tIns="23051" rIns="46101" bIns="23051" rtlCol="0"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dirty="0"/>
              <a:t>Most of the work has already been done and is contained in the Swing package.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300" dirty="0"/>
              <a:t>A user interacts with a GUI application by causing events.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98" dirty="0"/>
              <a:t>Each time the user interacts with a component, an event is sent to the application.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98" dirty="0"/>
              <a:t>The application must respond to events in the order they arrive.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98" dirty="0"/>
              <a:t>Different events are sent to different parts of the application.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98" dirty="0"/>
              <a:t>The application has to work correctly no matter what the user does.  Application ignores events that it is not programmed to respond to.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900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5C285-CAE0-5A08-D6C3-BEDEDCCD3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33" y="663575"/>
            <a:ext cx="4538067" cy="26169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HK" sz="1200" dirty="0"/>
              <a:t>Graphical Components that make up the Graphical User Interface.</a:t>
            </a:r>
          </a:p>
          <a:p>
            <a:pPr lvl="1"/>
            <a:r>
              <a:rPr lang="en-HK" sz="1100" dirty="0"/>
              <a:t>Swing objects.</a:t>
            </a:r>
          </a:p>
          <a:p>
            <a:pPr lvl="1"/>
            <a:r>
              <a:rPr lang="en-HK" sz="1100" dirty="0"/>
              <a:t>Either use them directly or extend them to user’s own classes.</a:t>
            </a:r>
          </a:p>
          <a:p>
            <a:pPr>
              <a:buFont typeface="+mj-lt"/>
              <a:buAutoNum type="arabicPeriod"/>
            </a:pPr>
            <a:r>
              <a:rPr lang="en-HK" sz="1200" dirty="0"/>
              <a:t>Listener methods that receive the events and respond to them.</a:t>
            </a:r>
          </a:p>
          <a:p>
            <a:pPr lvl="1"/>
            <a:r>
              <a:rPr lang="en-HK" sz="1100" dirty="0"/>
              <a:t>You write the application methods which are called by the event-handling mechanism.</a:t>
            </a:r>
          </a:p>
          <a:p>
            <a:pPr lvl="1"/>
            <a:r>
              <a:rPr lang="en-HK" sz="1100" dirty="0"/>
              <a:t>Normally they in turn call application methods.</a:t>
            </a:r>
          </a:p>
          <a:p>
            <a:pPr>
              <a:buFont typeface="+mj-lt"/>
              <a:buAutoNum type="arabicPeriod"/>
            </a:pPr>
            <a:r>
              <a:rPr lang="en-HK" sz="1200" dirty="0"/>
              <a:t>Application methods that do useful work</a:t>
            </a:r>
          </a:p>
          <a:p>
            <a:pPr marL="360363" lvl="1" indent="-182563"/>
            <a:r>
              <a:rPr lang="en-HK" sz="1100" dirty="0"/>
              <a:t>Receive data from GUI components, e.g. </a:t>
            </a:r>
            <a:r>
              <a:rPr lang="en-HK" sz="1100" dirty="0" err="1"/>
              <a:t>textfield</a:t>
            </a:r>
            <a:r>
              <a:rPr lang="en-HK" sz="1100" dirty="0"/>
              <a:t>.</a:t>
            </a:r>
          </a:p>
          <a:p>
            <a:pPr marL="360363" lvl="1" indent="-182563"/>
            <a:r>
              <a:rPr lang="en-HK" sz="1100" dirty="0"/>
              <a:t>Output data to GUI components for display.</a:t>
            </a:r>
          </a:p>
          <a:p>
            <a:pPr marL="360363" lvl="1" indent="-182563"/>
            <a:r>
              <a:rPr lang="en-HK" sz="1100" dirty="0"/>
              <a:t>Not themselves concerned with the user interface.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Three Parts GUI Program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36" y="226101"/>
            <a:ext cx="1291058" cy="191822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893" y="369146"/>
            <a:ext cx="1075838" cy="1633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1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Classes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35" y="2230072"/>
            <a:ext cx="1291059" cy="99909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9365" y="226101"/>
            <a:ext cx="2907205" cy="300393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38068-3976-2382-AFC8-FF6713539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077" y="225232"/>
            <a:ext cx="2661089" cy="3003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7800" indent="-177800" defTabSz="914400">
              <a:lnSpc>
                <a:spcPct val="90000"/>
              </a:lnSpc>
            </a:pPr>
            <a:r>
              <a:rPr lang="en-US" sz="1200" dirty="0"/>
              <a:t>A GUI program consists of a collection of graphical components that are all placed inside one or more windows.</a:t>
            </a:r>
          </a:p>
          <a:p>
            <a:pPr marL="177800" indent="-177800" defTabSz="914400">
              <a:lnSpc>
                <a:spcPct val="90000"/>
              </a:lnSpc>
            </a:pPr>
            <a:r>
              <a:rPr lang="en-US" sz="1200" dirty="0"/>
              <a:t>A container is an object that can hold other GUI components.</a:t>
            </a:r>
          </a:p>
          <a:p>
            <a:pPr marL="177800" indent="-177800" defTabSz="914400">
              <a:lnSpc>
                <a:spcPct val="90000"/>
              </a:lnSpc>
            </a:pPr>
            <a:r>
              <a:rPr lang="en-US" sz="1200" dirty="0"/>
              <a:t>Visually, a container is an area of the screen and the objects it contains are shown as smaller areas within it.</a:t>
            </a:r>
          </a:p>
          <a:p>
            <a:pPr marL="177800" indent="-177800" defTabSz="914400">
              <a:lnSpc>
                <a:spcPct val="90000"/>
              </a:lnSpc>
            </a:pPr>
            <a:r>
              <a:rPr lang="en-US" sz="1200" dirty="0"/>
              <a:t>In Java terminology, a window is a container. </a:t>
            </a:r>
          </a:p>
          <a:p>
            <a:pPr marL="177800" indent="-177800" defTabSz="914400">
              <a:lnSpc>
                <a:spcPct val="90000"/>
              </a:lnSpc>
            </a:pPr>
            <a:r>
              <a:rPr lang="en-US" sz="1200" dirty="0"/>
              <a:t>The buttons, sliders, icons and other GUI components are contained (by the container).</a:t>
            </a:r>
          </a:p>
          <a:p>
            <a:pPr indent="-228600" defTabSz="914400">
              <a:lnSpc>
                <a:spcPct val="90000"/>
              </a:lnSpc>
            </a:pPr>
            <a:endParaRPr lang="en-US" sz="1200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1_Office Theme">
  <a:themeElements>
    <a:clrScheme name="QA">
      <a:dk1>
        <a:srgbClr val="303030"/>
      </a:dk1>
      <a:lt1>
        <a:sysClr val="window" lastClr="FFFFFF"/>
      </a:lt1>
      <a:dk2>
        <a:srgbClr val="134983"/>
      </a:dk2>
      <a:lt2>
        <a:srgbClr val="F3F3F3"/>
      </a:lt2>
      <a:accent1>
        <a:srgbClr val="0E3C58"/>
      </a:accent1>
      <a:accent2>
        <a:srgbClr val="4591CE"/>
      </a:accent2>
      <a:accent3>
        <a:srgbClr val="18BF2B"/>
      </a:accent3>
      <a:accent4>
        <a:srgbClr val="7713B2"/>
      </a:accent4>
      <a:accent5>
        <a:srgbClr val="F08300"/>
      </a:accent5>
      <a:accent6>
        <a:srgbClr val="E50049"/>
      </a:accent6>
      <a:hlink>
        <a:srgbClr val="005BAA"/>
      </a:hlink>
      <a:folHlink>
        <a:srgbClr val="005BAA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QA">
      <a:dk1>
        <a:srgbClr val="303030"/>
      </a:dk1>
      <a:lt1>
        <a:sysClr val="window" lastClr="FFFFFF"/>
      </a:lt1>
      <a:dk2>
        <a:srgbClr val="134983"/>
      </a:dk2>
      <a:lt2>
        <a:srgbClr val="F3F3F3"/>
      </a:lt2>
      <a:accent1>
        <a:srgbClr val="0E3C58"/>
      </a:accent1>
      <a:accent2>
        <a:srgbClr val="4591CE"/>
      </a:accent2>
      <a:accent3>
        <a:srgbClr val="18BF2B"/>
      </a:accent3>
      <a:accent4>
        <a:srgbClr val="7713B2"/>
      </a:accent4>
      <a:accent5>
        <a:srgbClr val="F08300"/>
      </a:accent5>
      <a:accent6>
        <a:srgbClr val="E50049"/>
      </a:accent6>
      <a:hlink>
        <a:srgbClr val="005BAA"/>
      </a:hlink>
      <a:folHlink>
        <a:srgbClr val="005BAA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4375</Words>
  <Application>Microsoft Office PowerPoint</Application>
  <PresentationFormat>Custom</PresentationFormat>
  <Paragraphs>464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Calibri</vt:lpstr>
      <vt:lpstr>Cambria</vt:lpstr>
      <vt:lpstr>Courier New</vt:lpstr>
      <vt:lpstr>Garamond</vt:lpstr>
      <vt:lpstr>Lucida Sans Unicode</vt:lpstr>
      <vt:lpstr>Segoe UI</vt:lpstr>
      <vt:lpstr>Segoe UI Light</vt:lpstr>
      <vt:lpstr>Tahoma</vt:lpstr>
      <vt:lpstr>Times New Roman</vt:lpstr>
      <vt:lpstr>Wingdings</vt:lpstr>
      <vt:lpstr>1_Office Theme</vt:lpstr>
      <vt:lpstr>2_Office Theme</vt:lpstr>
      <vt:lpstr>LD7092  Principles of Software Engineering</vt:lpstr>
      <vt:lpstr>Reminder from last week</vt:lpstr>
      <vt:lpstr>Aims</vt:lpstr>
      <vt:lpstr>Graphical Components</vt:lpstr>
      <vt:lpstr>Graphical User Interfaces</vt:lpstr>
      <vt:lpstr>Event-driven Programming</vt:lpstr>
      <vt:lpstr>Java event-driven GUI Programming</vt:lpstr>
      <vt:lpstr>Three Parts GUI Program</vt:lpstr>
      <vt:lpstr>Container Classes</vt:lpstr>
      <vt:lpstr>Frames</vt:lpstr>
      <vt:lpstr>Small GUI Example - TestFrame1.java</vt:lpstr>
      <vt:lpstr>Closing a Frame (Main Window)</vt:lpstr>
      <vt:lpstr>setDefaultCloseOperation(...) options</vt:lpstr>
      <vt:lpstr>ButtonDemo1.java:</vt:lpstr>
      <vt:lpstr>Layout Managers</vt:lpstr>
      <vt:lpstr>Layout Managers</vt:lpstr>
      <vt:lpstr>Setting the Layout Manager</vt:lpstr>
      <vt:lpstr>Events and Event Handling</vt:lpstr>
      <vt:lpstr>Event Objects</vt:lpstr>
      <vt:lpstr>Event Listener Objects</vt:lpstr>
      <vt:lpstr>Action Listener</vt:lpstr>
      <vt:lpstr>Button Example with Action Listener (1 of 2)</vt:lpstr>
      <vt:lpstr>Button Example with Action Listener (2 of 2)</vt:lpstr>
      <vt:lpstr>PowerPoint Presentation</vt:lpstr>
      <vt:lpstr>Some Hands-on Exercises</vt:lpstr>
      <vt:lpstr>Jlabel and JTextField</vt:lpstr>
      <vt:lpstr>PowerPoint Presentation</vt:lpstr>
      <vt:lpstr>setEditable() method</vt:lpstr>
      <vt:lpstr>JTextArea</vt:lpstr>
      <vt:lpstr>PowerPoint Presentation</vt:lpstr>
      <vt:lpstr>Panels, JPanel and Layout</vt:lpstr>
      <vt:lpstr>A JPanel Example </vt:lpstr>
      <vt:lpstr>PowerPoint Presentation</vt:lpstr>
      <vt:lpstr>JRadioButton</vt:lpstr>
      <vt:lpstr>A JRadioButton Example</vt:lpstr>
      <vt:lpstr>Mouse Event Handling</vt:lpstr>
      <vt:lpstr>A Mouse Handling Example</vt:lpstr>
      <vt:lpstr>Example - continued</vt:lpstr>
      <vt:lpstr>Another Example</vt:lpstr>
      <vt:lpstr>ClickMe.java</vt:lpstr>
      <vt:lpstr>PaintComponent(Graphics)</vt:lpstr>
      <vt:lpstr>Dialogues</vt:lpstr>
      <vt:lpstr>Message Dialogue</vt:lpstr>
      <vt:lpstr>Confirm Dialogue</vt:lpstr>
      <vt:lpstr>Input Dialogue</vt:lpstr>
      <vt:lpstr>Seminar </vt:lpstr>
      <vt:lpstr>What we covered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User Interface Programming</dc:title>
  <dc:creator>Michael Brockway</dc:creator>
  <cp:lastModifiedBy>Ning Tse</cp:lastModifiedBy>
  <cp:revision>1</cp:revision>
  <dcterms:created xsi:type="dcterms:W3CDTF">2022-10-15T16:30:54Z</dcterms:created>
  <dcterms:modified xsi:type="dcterms:W3CDTF">2022-10-22T19:33:38Z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2016-11-14T00:00:00Z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2022-10-15T00:00:00Z</vt:filetime>
  </property>
  <property fmtid="{D5CDD505-2E9C-101B-9397-08002B2CF9AE}" pid="5" name="PTEX.Fullbanner">
    <vt:lpwstr>This is pdfTeX, Version 3.14159265-2.6-1.40.15 (TeX Live 2014) kpathsea version 6.2.0</vt:lpwstr>
  </property>
  <property fmtid="{D5CDD505-2E9C-101B-9397-08002B2CF9AE}" pid="6" name="Producer">
    <vt:lpwstr>pdfTeX-1.40.15</vt:lpwstr>
  </property>
</Properties>
</file>