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63DEB-A42B-8EF8-69DC-88F306541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EA13A1-82DD-51E3-0A12-926F56D6C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11FA0-5061-D9A7-E6D6-6984AE36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40891E-8627-A2AA-3D94-9E5B30A9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C7932C-6A97-66D2-4800-7B259A38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14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056A8-C576-52B0-95CD-2241D170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740EE8-5AC1-E3C3-A726-B9A9AE86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DE08BE-97B5-9408-D9CC-06F260F7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3BF67-339E-C4E4-9A50-B11D5ECA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28B08-C336-C8D4-5F68-2D1A57BC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59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1D0A49-3E1F-AAAD-4253-29FE8D9C6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8F4575-94C6-E95D-DDEC-46E15CE15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20155-4797-4321-50EB-A2C44DEB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26B6E-00DF-39C8-334C-B68B5965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1C1576-AEBC-7ED6-6A3F-E5E5D9DD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3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DE024-ED1B-48A8-8469-D2E7DF50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54991-C88A-EDEF-6A11-F1212F39E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C9903A-01E0-8D47-BDB7-C8063AB0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46B103-8667-3C0A-0100-28B7D531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A15466-003A-926F-38DE-A6A1D4BA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2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DF0D3-86A4-54B3-BD09-0A7D6BCA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49CD4-EC5B-2B2F-0832-7A883F7B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15169-238A-C9EF-04E5-8D7BFAE7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7B4D-4A9A-1BE9-C271-964674C5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D910B2-E3B5-DCC3-4185-52865F76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19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DA2A-8F5F-5C31-7686-CF60B9C0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E8515-1609-9BCC-E7DB-D90BE807B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3F3398-E518-6068-F4E4-AD419E30C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3F6A78-E782-0565-6726-F9D8106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C235E2-303F-AECC-C6B1-B629EE22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CEA6CC-0687-6752-224F-55AFD6ED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9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6B201-C59A-68F2-FDCC-30C1248F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A578E3-3D83-AAF5-D3FB-75085538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0B9D1F-0730-FBD5-557A-62301E5E9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EC8494-05D1-74E2-23EE-FF7D5B4E8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0C9716-7E00-BDE6-71B1-50270AD01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99BB8C-3FAC-A8B8-6DAF-22A92E64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2AD29A-B7CC-875C-B8F0-777EE626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F3BC9B-F0D4-F964-6318-4732AD72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38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DE819-AB0D-8657-2EB1-37B63F95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636B66-3D48-336D-74F7-0C3FC7A3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667258-C607-AE9F-C1CF-32EC6E29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581022-495E-BBF1-7F1F-18DA52BD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8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35077A-1047-EAA6-3441-906C2000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24747B-15F6-4417-B9B0-FBF782DA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472C47-6881-33E6-97DB-4AB7E066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13223-3964-F7DC-B0DF-2C62D758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153B6-509A-A282-D19B-5CF34C7C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8F5BAB-DE70-C4CC-8C89-A40AAAA6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E2212F-B6D5-D75C-F10A-AA6D120A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2AE066-5102-D434-D70C-BDE31B4A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152402-41C4-226C-09C9-F987D716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5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DF3D-5E07-1D8D-70C3-76CBC05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B50D8A-2ADE-9C23-AD22-8388D29C7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882F61-0DC4-615E-64F0-0E752C2B3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EB9F6-B97E-EDF6-1FF3-D5BDC117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8B018-D3B2-FE12-FFBF-E77CA2A4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5898F7-09D3-97ED-D763-8155F4F2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8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63288-EF96-F2F0-8C62-2E0BA4E7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998655-85D2-2244-02B2-0C9F4802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A972D4-DF49-23E2-5F1C-D9EF3C5C3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9D381-CC77-4142-A2D8-E532C6B5B20E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37081-7809-4046-D4F5-92896BB47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8287F1-90BB-0179-2667-349D4FA12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D026-0D1A-407D-B421-D9246E931E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9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6B214-C239-D676-95D6-4987B5FC2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Poetry + </a:t>
            </a:r>
            <a:r>
              <a:rPr lang="en-US" dirty="0" err="1"/>
              <a:t>pyenv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47F4A9-8AF0-17C3-3578-347BE1B03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0"/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Автор работы: </a:t>
            </a:r>
          </a:p>
          <a:p>
            <a:pPr algn="r" rtl="0"/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студент 3 курса, ИВТ(1)</a:t>
            </a:r>
            <a:r>
              <a:rPr lang="en-US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/20</a:t>
            </a:r>
            <a:endParaRPr lang="ru-RU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algn="r" rtl="0"/>
            <a:r>
              <a:rPr lang="ru-RU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Собинин Егор</a:t>
            </a:r>
          </a:p>
        </p:txBody>
      </p:sp>
    </p:spTree>
    <p:extLst>
      <p:ext uri="{BB962C8B-B14F-4D97-AF65-F5344CB8AC3E}">
        <p14:creationId xmlns:p14="http://schemas.microsoft.com/office/powerpoint/2010/main" val="364572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A8841F-F857-171E-F2F1-8F88FA4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это?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335CA0-4938-6C92-9BD7-E17CEC75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292221"/>
            <a:ext cx="5157787" cy="1897442"/>
          </a:xfrm>
        </p:spPr>
        <p:txBody>
          <a:bodyPr/>
          <a:lstStyle/>
          <a:p>
            <a:r>
              <a:rPr lang="ru-RU" dirty="0" err="1"/>
              <a:t>Poetry</a:t>
            </a:r>
            <a:r>
              <a:rPr lang="ru-RU" dirty="0"/>
              <a:t> - это инструмент для управления зависимостями в Python проектах (аналог встроенного </a:t>
            </a:r>
            <a:r>
              <a:rPr lang="ru-RU" dirty="0" err="1"/>
              <a:t>pip</a:t>
            </a:r>
            <a:r>
              <a:rPr lang="ru-RU" dirty="0"/>
              <a:t>).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EC4C848-3D03-FF57-95E7-F9A3917F7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292219"/>
            <a:ext cx="5183188" cy="1897443"/>
          </a:xfrm>
        </p:spPr>
        <p:txBody>
          <a:bodyPr/>
          <a:lstStyle/>
          <a:p>
            <a:r>
              <a:rPr lang="en-US" dirty="0" err="1"/>
              <a:t>Pyenv</a:t>
            </a:r>
            <a:r>
              <a:rPr lang="en-US" dirty="0"/>
              <a:t> – </a:t>
            </a:r>
            <a:r>
              <a:rPr lang="ru-RU" dirty="0"/>
              <a:t>менеджер версий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7D0058-0ABE-E533-6D18-6DAE3F216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9" r="5588"/>
          <a:stretch/>
        </p:blipFill>
        <p:spPr>
          <a:xfrm>
            <a:off x="1150167" y="2016040"/>
            <a:ext cx="4556080" cy="176450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FA36BF-EB63-13E1-5635-6511BD82E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755" y="1991873"/>
            <a:ext cx="4556078" cy="17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AED73-CDAF-08A4-1F11-C9D2284B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Poetry</a:t>
            </a:r>
            <a:r>
              <a:rPr lang="ru-RU" dirty="0"/>
              <a:t>, а не </a:t>
            </a:r>
            <a:r>
              <a:rPr lang="en-US" dirty="0"/>
              <a:t>pip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19B8F-5584-9BAA-09E2-E4AED2B8B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CF896F-270F-9602-21D3-1F21B8475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Чтобы установить зависимости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pip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необходимо выполнить: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pip install –r requirements.txt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E277DB-BE1A-351E-7279-9BA8D488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Poetry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4C4E8C-7F2D-A5A2-C40C-0BDD3F8A19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8E908C"/>
                </a:solidFill>
                <a:effectLst/>
                <a:latin typeface="Menlo"/>
              </a:rPr>
              <a:t># для первичной установки</a:t>
            </a:r>
            <a:endParaRPr lang="en-US" dirty="0">
              <a:solidFill>
                <a:srgbClr val="4D4D4C"/>
              </a:solidFill>
              <a:latin typeface="Menlo"/>
            </a:endParaRPr>
          </a:p>
          <a:p>
            <a:pPr marL="0" indent="0">
              <a:buNone/>
            </a:pPr>
            <a:r>
              <a:rPr lang="ru-RU" b="0" i="0" dirty="0" err="1">
                <a:solidFill>
                  <a:srgbClr val="4D4D4C"/>
                </a:solidFill>
                <a:effectLst/>
                <a:latin typeface="Menlo"/>
              </a:rPr>
              <a:t>poetry</a:t>
            </a:r>
            <a:r>
              <a:rPr lang="ru-RU" b="0" i="0" dirty="0">
                <a:solidFill>
                  <a:srgbClr val="4D4D4C"/>
                </a:solidFill>
                <a:effectLst/>
                <a:latin typeface="Menlo"/>
              </a:rPr>
              <a:t> </a:t>
            </a:r>
            <a:r>
              <a:rPr lang="ru-RU" b="0" i="0" dirty="0" err="1">
                <a:solidFill>
                  <a:srgbClr val="4D4D4C"/>
                </a:solidFill>
                <a:effectLst/>
                <a:latin typeface="Menlo"/>
              </a:rPr>
              <a:t>install</a:t>
            </a:r>
            <a:endParaRPr lang="en-US" dirty="0">
              <a:solidFill>
                <a:srgbClr val="4D4D4C"/>
              </a:solidFill>
              <a:latin typeface="Menlo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8E908C"/>
                </a:solidFill>
                <a:effectLst/>
                <a:latin typeface="Menlo"/>
              </a:rPr>
              <a:t># для обновления</a:t>
            </a:r>
            <a:endParaRPr lang="en-US" dirty="0">
              <a:solidFill>
                <a:srgbClr val="4D4D4C"/>
              </a:solidFill>
              <a:latin typeface="Menlo"/>
            </a:endParaRPr>
          </a:p>
          <a:p>
            <a:pPr marL="0" indent="0">
              <a:buNone/>
            </a:pPr>
            <a:r>
              <a:rPr lang="ru-RU" b="0" i="0" dirty="0" err="1">
                <a:solidFill>
                  <a:srgbClr val="4D4D4C"/>
                </a:solidFill>
                <a:effectLst/>
                <a:latin typeface="Menlo"/>
              </a:rPr>
              <a:t>poetry</a:t>
            </a:r>
            <a:r>
              <a:rPr lang="ru-RU" b="0" i="0" dirty="0">
                <a:solidFill>
                  <a:srgbClr val="4D4D4C"/>
                </a:solidFill>
                <a:effectLst/>
                <a:latin typeface="Menlo"/>
              </a:rPr>
              <a:t> </a:t>
            </a:r>
            <a:r>
              <a:rPr lang="ru-RU" b="0" i="0" dirty="0" err="1">
                <a:solidFill>
                  <a:srgbClr val="4D4D4C"/>
                </a:solidFill>
                <a:effectLst/>
                <a:latin typeface="Menlo"/>
              </a:rPr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75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AED73-CDAF-08A4-1F11-C9D2284B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Poetry</a:t>
            </a:r>
            <a:r>
              <a:rPr lang="ru-RU" dirty="0"/>
              <a:t>, а не </a:t>
            </a:r>
            <a:r>
              <a:rPr lang="en-US" dirty="0"/>
              <a:t>pip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19B8F-5584-9BAA-09E2-E4AED2B8B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CF896F-270F-9602-21D3-1F21B8475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Просмотр зависимостей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pip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можно сделать только командой: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111111"/>
                </a:solidFill>
                <a:latin typeface="-apple-system"/>
              </a:rPr>
              <a:t>pip freeze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E277DB-BE1A-351E-7279-9BA8D488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Poetry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4C4E8C-7F2D-A5A2-C40C-0BDD3F8A192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Menlo"/>
              </a:rPr>
              <a:t>Просмотр зависимостей </a:t>
            </a:r>
            <a:r>
              <a:rPr lang="en-US" dirty="0">
                <a:latin typeface="Menlo"/>
              </a:rPr>
              <a:t>Poetry:</a:t>
            </a:r>
            <a:br>
              <a:rPr lang="en-US" dirty="0">
                <a:latin typeface="Menlo"/>
              </a:rPr>
            </a:br>
            <a:r>
              <a:rPr lang="en-US" dirty="0">
                <a:latin typeface="Menlo"/>
              </a:rPr>
              <a:t>poetry show --tree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61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AED73-CDAF-08A4-1F11-C9D2284B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Poetry</a:t>
            </a:r>
            <a:r>
              <a:rPr lang="ru-RU" dirty="0"/>
              <a:t>, а не </a:t>
            </a:r>
            <a:r>
              <a:rPr lang="en-US" dirty="0"/>
              <a:t>pip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F19B8F-5584-9BAA-09E2-E4AED2B8B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75912"/>
            <a:ext cx="680720" cy="437736"/>
          </a:xfrm>
        </p:spPr>
        <p:txBody>
          <a:bodyPr/>
          <a:lstStyle/>
          <a:p>
            <a:r>
              <a:rPr lang="en-US" dirty="0"/>
              <a:t>pip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E277DB-BE1A-351E-7279-9BA8D4887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75177" y="1471820"/>
            <a:ext cx="1100503" cy="437736"/>
          </a:xfrm>
        </p:spPr>
        <p:txBody>
          <a:bodyPr/>
          <a:lstStyle/>
          <a:p>
            <a:r>
              <a:rPr lang="en-US" dirty="0"/>
              <a:t>Poetry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EC31EA-3839-3052-876E-1DD1CC5F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94" y="1562704"/>
            <a:ext cx="2395281" cy="49194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476AD2A-7B85-E0D7-1649-0C2AB9D5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680" y="1562703"/>
            <a:ext cx="5710244" cy="49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BA579-09F7-6AD3-F081-CA89779F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702A3-8E3C-594F-9217-F31BEF8A9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862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Чтобы создать новый проект с помощью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Poetry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достаточно выполнить 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poetry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new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&lt;название папки с проектом&gt;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После чего создастся папка с названием вашего проекта, в этой папке будет лежать файл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pyproject.toml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A9E8ED-9073-B4C3-9A35-3C9103BF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8365"/>
            <a:ext cx="3892490" cy="29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BA579-09F7-6AD3-F081-CA89779F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существующего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702A3-8E3C-594F-9217-F31BEF8A9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16" y="2662322"/>
            <a:ext cx="3886200" cy="264831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Чтобы сделать пакетным менеджером </a:t>
            </a:r>
            <a:r>
              <a:rPr lang="en-US" dirty="0"/>
              <a:t>Poetry </a:t>
            </a:r>
            <a:r>
              <a:rPr lang="ru-RU" dirty="0"/>
              <a:t>в уже имеющемся проекте, достаточно выполнить:</a:t>
            </a:r>
          </a:p>
          <a:p>
            <a:pPr marL="0" indent="0">
              <a:buNone/>
            </a:pPr>
            <a:r>
              <a:rPr lang="en-US" dirty="0" err="1"/>
              <a:t>poerty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B5FB8C-E104-E66B-3D1B-7B4475C1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90688"/>
            <a:ext cx="6744284" cy="194326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C037AD6-9B77-9CAD-2F3E-D76E9010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2231"/>
            <a:ext cx="387129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1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5909C-3342-B799-210E-8AB66848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Pyenv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9E9ED-7747-B7EC-1804-A080023E9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Узнать доступные версии: </a:t>
            </a:r>
            <a:r>
              <a:rPr lang="en-US" dirty="0" err="1"/>
              <a:t>pyenv</a:t>
            </a:r>
            <a:r>
              <a:rPr lang="en-US" dirty="0"/>
              <a:t> install –list</a:t>
            </a:r>
          </a:p>
          <a:p>
            <a:pPr marL="0" indent="0">
              <a:buNone/>
            </a:pPr>
            <a:r>
              <a:rPr lang="ru-RU" dirty="0"/>
              <a:t>Установить версию: </a:t>
            </a:r>
            <a:r>
              <a:rPr lang="en-US" dirty="0" err="1"/>
              <a:t>pyenv</a:t>
            </a:r>
            <a:r>
              <a:rPr lang="en-US" dirty="0"/>
              <a:t> install 3.7.10</a:t>
            </a:r>
          </a:p>
          <a:p>
            <a:pPr marL="0" indent="0">
              <a:buNone/>
            </a:pPr>
            <a:r>
              <a:rPr lang="ru-RU" dirty="0"/>
              <a:t>Узнать версии: </a:t>
            </a:r>
            <a:r>
              <a:rPr lang="en-US" dirty="0" err="1"/>
              <a:t>pyenv</a:t>
            </a:r>
            <a:r>
              <a:rPr lang="en-US" dirty="0"/>
              <a:t> versions [</a:t>
            </a:r>
            <a:r>
              <a:rPr lang="ru-RU" dirty="0"/>
              <a:t>доступная версия</a:t>
            </a:r>
            <a:r>
              <a:rPr lang="en-US" dirty="0"/>
              <a:t>]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Установить версию</a:t>
            </a:r>
            <a:r>
              <a:rPr lang="en-US" dirty="0"/>
              <a:t>: </a:t>
            </a:r>
            <a:r>
              <a:rPr lang="en-US" dirty="0" err="1"/>
              <a:t>pyenv</a:t>
            </a:r>
            <a:r>
              <a:rPr lang="en-US" dirty="0"/>
              <a:t> global [</a:t>
            </a:r>
            <a:r>
              <a:rPr lang="ru-RU"/>
              <a:t>установленная версия</a:t>
            </a:r>
            <a:r>
              <a:rPr lang="en-US"/>
              <a:t>]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285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203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Menlo</vt:lpstr>
      <vt:lpstr>Тема Office</vt:lpstr>
      <vt:lpstr>Poetry + pyenv в Docker</vt:lpstr>
      <vt:lpstr>Что это?</vt:lpstr>
      <vt:lpstr>Почему Poetry, а не pip</vt:lpstr>
      <vt:lpstr>Почему Poetry, а не pip</vt:lpstr>
      <vt:lpstr>Почему Poetry, а не pip</vt:lpstr>
      <vt:lpstr>Создание проекта</vt:lpstr>
      <vt:lpstr>Изменение существующего</vt:lpstr>
      <vt:lpstr>Pyenv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Poetry + pyenv в Docker</dc:title>
  <dc:creator>Собинин Егор Яковлевич</dc:creator>
  <cp:lastModifiedBy>Собинин Егор Яковлевич</cp:lastModifiedBy>
  <cp:revision>1</cp:revision>
  <dcterms:created xsi:type="dcterms:W3CDTF">2023-05-19T08:07:00Z</dcterms:created>
  <dcterms:modified xsi:type="dcterms:W3CDTF">2023-05-19T10:42:07Z</dcterms:modified>
</cp:coreProperties>
</file>