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6" r:id="rId9"/>
    <p:sldId id="264" r:id="rId10"/>
    <p:sldId id="268" r:id="rId11"/>
    <p:sldId id="269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6120A54-1BAE-4555-9A5F-06ED5BF1877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7AE7298-69DA-4F3A-964D-B891C5BF811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67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0A54-1BAE-4555-9A5F-06ED5BF1877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7298-69DA-4F3A-964D-B891C5BF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5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0A54-1BAE-4555-9A5F-06ED5BF1877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7298-69DA-4F3A-964D-B891C5BF811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235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0A54-1BAE-4555-9A5F-06ED5BF1877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7298-69DA-4F3A-964D-B891C5BF811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71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0A54-1BAE-4555-9A5F-06ED5BF1877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7298-69DA-4F3A-964D-B891C5BF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11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0A54-1BAE-4555-9A5F-06ED5BF1877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7298-69DA-4F3A-964D-B891C5BF811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721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0A54-1BAE-4555-9A5F-06ED5BF1877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7298-69DA-4F3A-964D-B891C5BF811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431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0A54-1BAE-4555-9A5F-06ED5BF1877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7298-69DA-4F3A-964D-B891C5BF811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61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0A54-1BAE-4555-9A5F-06ED5BF1877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7298-69DA-4F3A-964D-B891C5BF811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12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0A54-1BAE-4555-9A5F-06ED5BF1877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7298-69DA-4F3A-964D-B891C5BF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6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0A54-1BAE-4555-9A5F-06ED5BF1877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7298-69DA-4F3A-964D-B891C5BF811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69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0A54-1BAE-4555-9A5F-06ED5BF1877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7298-69DA-4F3A-964D-B891C5BF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0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0A54-1BAE-4555-9A5F-06ED5BF1877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7298-69DA-4F3A-964D-B891C5BF811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0A54-1BAE-4555-9A5F-06ED5BF1877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7298-69DA-4F3A-964D-B891C5BF811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8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0A54-1BAE-4555-9A5F-06ED5BF1877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7298-69DA-4F3A-964D-B891C5BF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1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0A54-1BAE-4555-9A5F-06ED5BF1877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7298-69DA-4F3A-964D-B891C5BF811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42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0A54-1BAE-4555-9A5F-06ED5BF1877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7298-69DA-4F3A-964D-B891C5BF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6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120A54-1BAE-4555-9A5F-06ED5BF1877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AE7298-69DA-4F3A-964D-B891C5BF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groups/me/reports/d7d14af4-addb-4453-8bf0-cbee145395db/ReportSe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FABULOUS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/>
              <a:t>CUSTOMER DATA ANALYSIS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8204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834152" cy="6115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1593669"/>
            <a:ext cx="9601196" cy="4282199"/>
          </a:xfrm>
        </p:spPr>
        <p:txBody>
          <a:bodyPr>
            <a:normAutofit/>
          </a:bodyPr>
          <a:lstStyle/>
          <a:p>
            <a:r>
              <a:rPr lang="en-US" dirty="0" smtClean="0"/>
              <a:t>The analysis reveals where the company needs to focus on</a:t>
            </a:r>
            <a:r>
              <a:rPr lang="en-US" dirty="0"/>
              <a:t>:</a:t>
            </a:r>
            <a:r>
              <a:rPr lang="en-US" dirty="0" smtClean="0"/>
              <a:t> The lapses and the strength. </a:t>
            </a:r>
          </a:p>
          <a:p>
            <a:pPr marL="0" indent="0">
              <a:buNone/>
            </a:pPr>
            <a:r>
              <a:rPr lang="en-US" b="1" dirty="0" smtClean="0"/>
              <a:t>The lapses</a:t>
            </a:r>
          </a:p>
          <a:p>
            <a:pPr lvl="1"/>
            <a:r>
              <a:rPr lang="en-US" dirty="0"/>
              <a:t>The sales trend comes down every January. </a:t>
            </a:r>
          </a:p>
          <a:p>
            <a:pPr lvl="1"/>
            <a:r>
              <a:rPr lang="en-US" dirty="0"/>
              <a:t>The sales of Bookcases and Tables are ending in loss for the company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The strength</a:t>
            </a:r>
          </a:p>
          <a:p>
            <a:pPr lvl="1"/>
            <a:r>
              <a:rPr lang="en-US" dirty="0"/>
              <a:t>There are many customers in California than other state. </a:t>
            </a:r>
          </a:p>
          <a:p>
            <a:pPr lvl="1"/>
            <a:r>
              <a:rPr lang="en-US" dirty="0"/>
              <a:t>Technology product like phones, yield more income for the company.</a:t>
            </a:r>
          </a:p>
          <a:p>
            <a:pPr lvl="1"/>
            <a:r>
              <a:rPr lang="en-US" dirty="0"/>
              <a:t>Standard class is the most used ship mode.</a:t>
            </a:r>
          </a:p>
        </p:txBody>
      </p:sp>
    </p:spTree>
    <p:extLst>
      <p:ext uri="{BB962C8B-B14F-4D97-AF65-F5344CB8AC3E}">
        <p14:creationId xmlns:p14="http://schemas.microsoft.com/office/powerpoint/2010/main" val="364310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0359"/>
          </a:xfrm>
        </p:spPr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16629"/>
            <a:ext cx="9601196" cy="3459239"/>
          </a:xfrm>
        </p:spPr>
        <p:txBody>
          <a:bodyPr/>
          <a:lstStyle/>
          <a:p>
            <a:r>
              <a:rPr lang="en-US" dirty="0" smtClean="0"/>
              <a:t>The Research team should find out </a:t>
            </a:r>
            <a:r>
              <a:rPr lang="en-US" dirty="0" smtClean="0"/>
              <a:t>why </a:t>
            </a:r>
            <a:r>
              <a:rPr lang="en-US" dirty="0" smtClean="0"/>
              <a:t>the sales often go down every January and make a necessary report to aid adjustment.</a:t>
            </a:r>
          </a:p>
          <a:p>
            <a:r>
              <a:rPr lang="en-US" dirty="0" smtClean="0"/>
              <a:t>The sales of table and bookcases should be taken care to stop the loss. </a:t>
            </a:r>
          </a:p>
          <a:p>
            <a:r>
              <a:rPr lang="en-US" dirty="0" smtClean="0"/>
              <a:t>Company should venture into more technology-product as it comes with more sales and profit.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29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068736"/>
          </a:xfrm>
        </p:spPr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29691"/>
            <a:ext cx="9601196" cy="33832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Domain knowledge is a key aspect of data analysis, this will help the analyst in determining the most important aspect of the data. With domain knowledge, the analysis can still be better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Slicer was not added to the dashboard because the visualization will be static in the slides.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0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31473"/>
            <a:ext cx="9601196" cy="344439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MouseOver r:id="rId2"/>
              </a:rPr>
              <a:t>Report page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 tooltip="Report page"/>
              </a:rPr>
              <a:t>https</a:t>
            </a:r>
            <a:r>
              <a:rPr lang="en-US" dirty="0">
                <a:hlinkClick r:id="rId2" tooltip="Report page"/>
              </a:rPr>
              <a:t>://app.powerbi.com/groups/me/reports/d7d14af4-addb-4453-8bf0-cbee145395db/ReportSection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1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873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29301"/>
            <a:ext cx="9601196" cy="3446567"/>
          </a:xfrm>
        </p:spPr>
        <p:txBody>
          <a:bodyPr>
            <a:normAutofit/>
          </a:bodyPr>
          <a:lstStyle/>
          <a:p>
            <a:r>
              <a:rPr lang="en-US" dirty="0"/>
              <a:t>Every business owner and company wants to improve their Sales to earn more profit. To achieve this, a thorough analysis of sales records will play a vital role in it. </a:t>
            </a:r>
          </a:p>
          <a:p>
            <a:r>
              <a:rPr lang="en-US" dirty="0"/>
              <a:t>Knowing where your target customers are, determining which of your </a:t>
            </a:r>
            <a:r>
              <a:rPr lang="en-US" dirty="0" smtClean="0"/>
              <a:t>products </a:t>
            </a:r>
            <a:r>
              <a:rPr lang="en-US" dirty="0"/>
              <a:t>customers enjoy the most, which among the products yield high </a:t>
            </a:r>
            <a:r>
              <a:rPr lang="en-US" dirty="0" smtClean="0"/>
              <a:t>returns, </a:t>
            </a:r>
            <a:r>
              <a:rPr lang="en-US" dirty="0"/>
              <a:t>and many others. 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9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50120"/>
            <a:ext cx="9601196" cy="1303867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053987"/>
            <a:ext cx="9601196" cy="382188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b="1" dirty="0" smtClean="0"/>
              <a:t>To determine the performance of the company</a:t>
            </a:r>
          </a:p>
          <a:p>
            <a:r>
              <a:rPr lang="en-US" sz="1600" dirty="0" smtClean="0"/>
              <a:t>sales </a:t>
            </a:r>
            <a:r>
              <a:rPr lang="en-US" sz="1600" dirty="0"/>
              <a:t>trend</a:t>
            </a:r>
          </a:p>
          <a:p>
            <a:r>
              <a:rPr lang="en-US" sz="1600" dirty="0" smtClean="0"/>
              <a:t>Profit </a:t>
            </a:r>
            <a:r>
              <a:rPr lang="en-US" sz="1600" dirty="0"/>
              <a:t>vs sales.</a:t>
            </a:r>
          </a:p>
          <a:p>
            <a:r>
              <a:rPr lang="en-US" sz="1600" dirty="0" smtClean="0"/>
              <a:t>Average </a:t>
            </a:r>
            <a:r>
              <a:rPr lang="en-US" sz="1600" dirty="0"/>
              <a:t>day of </a:t>
            </a:r>
            <a:r>
              <a:rPr lang="en-US" sz="1600" dirty="0" smtClean="0"/>
              <a:t>delivery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 smtClean="0"/>
              <a:t>To know who the target customers are.</a:t>
            </a:r>
            <a:endParaRPr lang="en-US" sz="1600" b="1" dirty="0"/>
          </a:p>
          <a:p>
            <a:r>
              <a:rPr lang="en-US" sz="1600" dirty="0" smtClean="0"/>
              <a:t>Where </a:t>
            </a:r>
            <a:r>
              <a:rPr lang="en-US" sz="1600" dirty="0"/>
              <a:t>do they come from?</a:t>
            </a:r>
          </a:p>
          <a:p>
            <a:r>
              <a:rPr lang="en-US" sz="1600" dirty="0" smtClean="0"/>
              <a:t>What </a:t>
            </a:r>
            <a:r>
              <a:rPr lang="en-US" sz="1600" dirty="0"/>
              <a:t>do they buy most?</a:t>
            </a:r>
          </a:p>
          <a:p>
            <a:r>
              <a:rPr lang="en-US" sz="1600" dirty="0"/>
              <a:t>W</a:t>
            </a:r>
            <a:r>
              <a:rPr lang="en-US" sz="1600" dirty="0" smtClean="0"/>
              <a:t>hich </a:t>
            </a:r>
            <a:r>
              <a:rPr lang="en-US" sz="1600" dirty="0"/>
              <a:t>mode do they use most? </a:t>
            </a:r>
          </a:p>
          <a:p>
            <a:r>
              <a:rPr lang="en-US" sz="1600" dirty="0" smtClean="0"/>
              <a:t>Age </a:t>
            </a:r>
            <a:r>
              <a:rPr lang="en-US" sz="1600" dirty="0"/>
              <a:t>range of the target Customer.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509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924" y="504460"/>
            <a:ext cx="9601196" cy="1303867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08327"/>
            <a:ext cx="9601196" cy="4067541"/>
          </a:xfrm>
        </p:spPr>
        <p:txBody>
          <a:bodyPr>
            <a:normAutofit/>
          </a:bodyPr>
          <a:lstStyle/>
          <a:p>
            <a:r>
              <a:rPr lang="en-US" dirty="0" smtClean="0"/>
              <a:t>SALES TREND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390503"/>
            <a:ext cx="9464719" cy="268155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95402" y="5150799"/>
            <a:ext cx="9464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Although, it is an upward trend but there is a seasonal variation in the sales trend. It hits the ground every January before rising up again. </a:t>
            </a:r>
          </a:p>
        </p:txBody>
      </p:sp>
    </p:spTree>
    <p:extLst>
      <p:ext uri="{BB962C8B-B14F-4D97-AF65-F5344CB8AC3E}">
        <p14:creationId xmlns:p14="http://schemas.microsoft.com/office/powerpoint/2010/main" val="421700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768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98617"/>
            <a:ext cx="9601196" cy="3877251"/>
          </a:xfrm>
        </p:spPr>
        <p:txBody>
          <a:bodyPr/>
          <a:lstStyle/>
          <a:p>
            <a:r>
              <a:rPr lang="en-US" dirty="0" smtClean="0"/>
              <a:t>PROFIT BY SALES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455817"/>
            <a:ext cx="6142944" cy="35139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38345" y="2455817"/>
            <a:ext cx="4004718" cy="3670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Copiers come with more profit follows by phone sales.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sales of Bookcases and Tables are ending in loss for the company.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563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OF DELIVERY.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400278"/>
            <a:ext cx="4752701" cy="29293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48103" y="2400278"/>
            <a:ext cx="4976948" cy="29293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On an average, every customer gets their product after 4 days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If nearby, or falls on the day of delivery the customer gets his product that day.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The longest time it takes to deliver a product is 7 days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75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682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WHERE AND WHAT ARE THEY BUYING?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406118"/>
            <a:ext cx="4867275" cy="3633939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1" y="1946366"/>
            <a:ext cx="9601196" cy="3897749"/>
          </a:xfrm>
        </p:spPr>
        <p:txBody>
          <a:bodyPr/>
          <a:lstStyle/>
          <a:p>
            <a:r>
              <a:rPr lang="en-US" dirty="0" smtClean="0"/>
              <a:t>TOP 12 STATES						MOST ORDERED ITEM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6" y="2406119"/>
            <a:ext cx="5229497" cy="363393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096000" y="2406118"/>
            <a:ext cx="66676" cy="363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94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20097"/>
          </a:xfrm>
        </p:spPr>
        <p:txBody>
          <a:bodyPr>
            <a:normAutofit fontScale="90000"/>
          </a:bodyPr>
          <a:lstStyle/>
          <a:p>
            <a:r>
              <a:rPr lang="en-US" dirty="0"/>
              <a:t>MODE AND AGE RANGE OF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37360"/>
            <a:ext cx="9601196" cy="4138508"/>
          </a:xfrm>
        </p:spPr>
        <p:txBody>
          <a:bodyPr/>
          <a:lstStyle/>
          <a:p>
            <a:r>
              <a:rPr lang="en-US" dirty="0" smtClean="0"/>
              <a:t>SALES BY SHIP MODE							AGE RANGE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364377"/>
            <a:ext cx="4467225" cy="3420051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6" y="2364377"/>
            <a:ext cx="5022805" cy="26517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91349" y="5016137"/>
            <a:ext cx="4894082" cy="966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MINIMUM AGE IS 18 YEARS OLD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MEDIAN AGE IS 45 YEARS OLD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MAXIMUM AGE IS 70 YEARS OLD.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1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155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MINI 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89" y="1397727"/>
            <a:ext cx="9274628" cy="4477612"/>
          </a:xfrm>
        </p:spPr>
      </p:pic>
    </p:spTree>
    <p:extLst>
      <p:ext uri="{BB962C8B-B14F-4D97-AF65-F5344CB8AC3E}">
        <p14:creationId xmlns:p14="http://schemas.microsoft.com/office/powerpoint/2010/main" val="2219817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1082</TotalTime>
  <Words>419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Garamond</vt:lpstr>
      <vt:lpstr>Wingdings</vt:lpstr>
      <vt:lpstr>Organic</vt:lpstr>
      <vt:lpstr>FABULOUS</vt:lpstr>
      <vt:lpstr>INTRODUCTION</vt:lpstr>
      <vt:lpstr>PURPOSE</vt:lpstr>
      <vt:lpstr>PERFORMANCE</vt:lpstr>
      <vt:lpstr>PROFIT</vt:lpstr>
      <vt:lpstr>DAY OF DELIVERY.</vt:lpstr>
      <vt:lpstr>WHERE AND WHAT ARE THEY BUYING?</vt:lpstr>
      <vt:lpstr>MODE AND AGE RANGE OF CUSTOMERS</vt:lpstr>
      <vt:lpstr>MINI DASHBOARD</vt:lpstr>
      <vt:lpstr>CONCLUSION</vt:lpstr>
      <vt:lpstr>RECOMMENDATION</vt:lpstr>
      <vt:lpstr>REFLECTION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22</cp:revision>
  <dcterms:created xsi:type="dcterms:W3CDTF">2023-03-19T13:47:02Z</dcterms:created>
  <dcterms:modified xsi:type="dcterms:W3CDTF">2023-03-26T07:53:56Z</dcterms:modified>
</cp:coreProperties>
</file>