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2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83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5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69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05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2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6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5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5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2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MDBMoviesVisualization/IMB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egunjobi.tunde.fahd/viz/IMDBMoviesVisualization/IMBD" TargetMode="External"/><Relationship Id="rId2" Type="http://schemas.openxmlformats.org/officeDocument/2006/relationships/hyperlink" Target="https://www.kaggle.com/datasets/georgescutelnicu/top-100-popular-movies-from-2003-to-2022-imd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B5BDCBB-55AD-464D-873D-D134A61C7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IMDB Movies Visualization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0C599CF-1E4A-4123-93E5-AC091E792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3/25/2023 6:40:08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MBD">
            <a:extLst>
              <a:ext uri="{FF2B5EF4-FFF2-40B4-BE49-F238E27FC236}">
                <a16:creationId xmlns:a16="http://schemas.microsoft.com/office/drawing/2014/main" id="{D62CE7B2-F0B9-46F9-B10C-8E97DADE1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7" y="0"/>
            <a:ext cx="11435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Dataset: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www.kaggle.com/datasets/georgescutelnicu/top-100-popular-movies-from-2003-to-2022-imdb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Dashboard: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public.tableau.com/app/profile/egunjobi.tunde.fahd/viz/IMDBMoviesVisualization/IMBD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0171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21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IMDB Movies Visualization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Movies Visualization</dc:title>
  <dc:creator/>
  <cp:lastModifiedBy>user</cp:lastModifiedBy>
  <cp:revision>3</cp:revision>
  <dcterms:created xsi:type="dcterms:W3CDTF">2023-03-25T06:40:09Z</dcterms:created>
  <dcterms:modified xsi:type="dcterms:W3CDTF">2023-03-26T07:42:39Z</dcterms:modified>
</cp:coreProperties>
</file>