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514869505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514869505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51486950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51486950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514869505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514869505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14869505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514869505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514869505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514869505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514869505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514869505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514869505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514869505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514869505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514869505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514869505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514869505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4300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Ethan Gurry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Screen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275" y="627875"/>
            <a:ext cx="4784100" cy="425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Guessing Game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259550" y="1650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Called numbies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Created the idea with brother and friends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Originally played with chalkboard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Made it up around 5 years ago</a:t>
            </a:r>
            <a:endParaRPr sz="15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300" y="1084300"/>
            <a:ext cx="4179473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Overview/Rules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1 player called gamemaster picks a number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Number of guesses  per player are determined by number of digits in the gamemaster’s number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Points possible depends on digits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Gamemaster responds up or down to each guess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Last guess is special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Guess one digit at a time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 gamemaster responds yes or no to each digit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Created with java and java swing in intellij IDEA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Classes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Player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Name,  score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Game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Calculate points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Determine turns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Change order of players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Make guess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SaveFile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Save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load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Screen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575" y="687225"/>
            <a:ext cx="4541123" cy="404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23375" y="40300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Game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124" y="288925"/>
            <a:ext cx="5117752" cy="456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Gamemaster Screen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450" y="973100"/>
            <a:ext cx="4584450" cy="411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Board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361475" y="17130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to guesses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Reveal Digit 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650" y="393750"/>
            <a:ext cx="4707923" cy="417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Guess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417075" y="1886850"/>
            <a:ext cx="30120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a lot of the same logic as game board </a:t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725" y="464899"/>
            <a:ext cx="4748675" cy="421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