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270002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70" d="100"/>
          <a:sy n="170" d="100"/>
        </p:scale>
        <p:origin x="-516" y="120"/>
      </p:cViewPr>
      <p:guideLst>
        <p:guide orient="horz" pos="85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18785"/>
            <a:ext cx="7772400" cy="940007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181357"/>
            <a:ext cx="6858000" cy="651879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99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7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437511"/>
            <a:ext cx="1971675" cy="22881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437511"/>
            <a:ext cx="5800725" cy="2288142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90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7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731308"/>
            <a:ext cx="7886700" cy="1123133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8068892"/>
            <a:ext cx="7886700" cy="5906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187553"/>
            <a:ext cx="3886200" cy="17131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187553"/>
            <a:ext cx="3886200" cy="17131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75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37516"/>
            <a:ext cx="7886700" cy="521879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6618801"/>
            <a:ext cx="3868340" cy="324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9862573"/>
            <a:ext cx="3868340" cy="14506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6618801"/>
            <a:ext cx="3887391" cy="32437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9862573"/>
            <a:ext cx="3887391" cy="14506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22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6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4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00013"/>
            <a:ext cx="2949178" cy="6300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887535"/>
            <a:ext cx="4629150" cy="191876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100060"/>
            <a:ext cx="2949178" cy="1500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97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00013"/>
            <a:ext cx="2949178" cy="6300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887535"/>
            <a:ext cx="4629150" cy="191876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100060"/>
            <a:ext cx="2949178" cy="150063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437516"/>
            <a:ext cx="788670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187553"/>
            <a:ext cx="788670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5025191"/>
            <a:ext cx="20574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87CD-0917-4655-A92D-531549C025DF}" type="datetimeFigureOut">
              <a:rPr kumimoji="1" lang="ja-JP" altLang="en-US" smtClean="0"/>
              <a:t>2016/4/17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5025191"/>
            <a:ext cx="30861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5025191"/>
            <a:ext cx="2057400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493BF-8547-43E2-830D-8562F89D8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0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73627"/>
              </p:ext>
            </p:extLst>
          </p:nvPr>
        </p:nvGraphicFramePr>
        <p:xfrm>
          <a:off x="1524000" y="893135"/>
          <a:ext cx="6096000" cy="1928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29234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For</a:t>
                      </a:r>
                      <a:r>
                        <a:rPr kumimoji="1" lang="en-US" altLang="ja-JP" sz="800" b="0" baseline="0" dirty="0" smtClean="0"/>
                        <a:t> wholesalers</a:t>
                      </a:r>
                      <a:endParaRPr kumimoji="1" lang="ja-JP" altLang="en-US" sz="800" b="0" dirty="0"/>
                    </a:p>
                  </a:txBody>
                  <a:tcPr/>
                </a:tc>
              </a:tr>
              <a:tr h="1715221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My name is Nomura, president of “</a:t>
                      </a:r>
                      <a:r>
                        <a:rPr kumimoji="1" lang="en-US" altLang="ja-JP" sz="800" dirty="0" err="1" smtClean="0"/>
                        <a:t>pucapuca</a:t>
                      </a:r>
                      <a:r>
                        <a:rPr kumimoji="1" lang="en-US" altLang="ja-JP" sz="800" dirty="0" smtClean="0"/>
                        <a:t>” brand owned company </a:t>
                      </a:r>
                      <a:r>
                        <a:rPr kumimoji="1" lang="en-US" altLang="ja-JP" sz="800" dirty="0" err="1" smtClean="0"/>
                        <a:t>Smabi</a:t>
                      </a:r>
                      <a:r>
                        <a:rPr kumimoji="1" lang="en-US" altLang="ja-JP" sz="800" dirty="0" smtClean="0"/>
                        <a:t> LLC.</a:t>
                      </a:r>
                      <a:r>
                        <a:rPr kumimoji="1" lang="en-US" altLang="ja-JP" sz="800" baseline="0" dirty="0" smtClean="0"/>
                        <a:t> We hope to deliver our product for around the world in </a:t>
                      </a:r>
                      <a:r>
                        <a:rPr kumimoji="1" lang="en-US" altLang="ja-JP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a reasonable number of good commodities at a reasonable price. </a:t>
                      </a:r>
                      <a:r>
                        <a:rPr kumimoji="1" lang="en-US" altLang="ja-JP" sz="800" dirty="0" smtClean="0"/>
                        <a:t>We worry about expensive shipping fee to</a:t>
                      </a:r>
                      <a:r>
                        <a:rPr kumimoji="1" lang="en-US" altLang="ja-JP" sz="800" baseline="0" dirty="0" smtClean="0"/>
                        <a:t> overseas.</a:t>
                      </a:r>
                      <a:endParaRPr kumimoji="1" lang="en-US" altLang="ja-JP" sz="800" dirty="0" smtClean="0"/>
                    </a:p>
                    <a:p>
                      <a:r>
                        <a:rPr kumimoji="1" lang="en-US" altLang="ja-JP" sz="800" dirty="0" smtClean="0"/>
                        <a:t>Our company and products are not so</a:t>
                      </a:r>
                      <a:r>
                        <a:rPr kumimoji="1" lang="en-US" altLang="ja-JP" sz="800" baseline="0" dirty="0" smtClean="0"/>
                        <a:t> large and small experience yet the have to learn from customers.</a:t>
                      </a:r>
                      <a:r>
                        <a:rPr kumimoji="1" lang="en-US" altLang="ja-JP" sz="800" dirty="0" smtClean="0"/>
                        <a:t/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Please tell us roughly price, quantity, your</a:t>
                      </a:r>
                      <a:r>
                        <a:rPr kumimoji="1" lang="en-US" altLang="ja-JP" sz="800" baseline="0" dirty="0" smtClean="0"/>
                        <a:t> introduction and sales plan suggestions in advance by email or FAX.</a:t>
                      </a:r>
                    </a:p>
                    <a:p>
                      <a:endParaRPr kumimoji="1" lang="en-US" altLang="ja-JP" sz="800" dirty="0" smtClean="0"/>
                    </a:p>
                    <a:p>
                      <a:r>
                        <a:rPr kumimoji="1" lang="en-US" altLang="ja-JP" sz="800" dirty="0" smtClean="0"/>
                        <a:t>Best Regards,</a:t>
                      </a:r>
                    </a:p>
                    <a:p>
                      <a:r>
                        <a:rPr kumimoji="1" lang="en-US" altLang="ja-JP" sz="800" dirty="0" smtClean="0"/>
                        <a:t>Nomura Fumiaki</a:t>
                      </a:r>
                    </a:p>
                    <a:p>
                      <a:endParaRPr kumimoji="1" lang="en-US" altLang="ja-JP" sz="800" dirty="0" smtClean="0"/>
                    </a:p>
                    <a:p>
                      <a:r>
                        <a:rPr kumimoji="1" lang="en-US" altLang="ja-JP" sz="800" dirty="0" smtClean="0"/>
                        <a:t>Contacts</a:t>
                      </a:r>
                    </a:p>
                    <a:p>
                      <a:r>
                        <a:rPr kumimoji="1" lang="en-US" altLang="ja-JP" sz="800" dirty="0" smtClean="0"/>
                        <a:t>nomura@smabi.biz</a:t>
                      </a:r>
                    </a:p>
                    <a:p>
                      <a:r>
                        <a:rPr kumimoji="1" lang="en-US" altLang="ja-JP" sz="800" dirty="0" smtClean="0"/>
                        <a:t>FAX +81-3-3339-3322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69</Words>
  <Application>Microsoft Office PowerPoint</Application>
  <PresentationFormat>ユーザー設定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Nomura_Fumiaki</dc:creator>
  <cp:lastModifiedBy>Nomura_Fumiaki</cp:lastModifiedBy>
  <cp:revision>5</cp:revision>
  <dcterms:created xsi:type="dcterms:W3CDTF">2016-04-17T02:39:48Z</dcterms:created>
  <dcterms:modified xsi:type="dcterms:W3CDTF">2016-04-17T03:41:21Z</dcterms:modified>
</cp:coreProperties>
</file>