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0" r:id="rId3"/>
    <p:sldId id="389" r:id="rId4"/>
    <p:sldId id="391" r:id="rId5"/>
    <p:sldId id="392" r:id="rId6"/>
    <p:sldId id="396" r:id="rId7"/>
    <p:sldId id="387" r:id="rId8"/>
    <p:sldId id="421" r:id="rId9"/>
    <p:sldId id="410" r:id="rId10"/>
    <p:sldId id="411" r:id="rId11"/>
    <p:sldId id="399" r:id="rId12"/>
    <p:sldId id="400" r:id="rId13"/>
    <p:sldId id="401" r:id="rId14"/>
    <p:sldId id="407" r:id="rId15"/>
    <p:sldId id="408" r:id="rId16"/>
    <p:sldId id="402" r:id="rId17"/>
    <p:sldId id="403" r:id="rId18"/>
    <p:sldId id="404" r:id="rId19"/>
    <p:sldId id="405" r:id="rId20"/>
    <p:sldId id="406" r:id="rId21"/>
    <p:sldId id="413" r:id="rId22"/>
    <p:sldId id="414" r:id="rId23"/>
    <p:sldId id="415" r:id="rId24"/>
    <p:sldId id="416" r:id="rId25"/>
    <p:sldId id="417" r:id="rId26"/>
    <p:sldId id="418" r:id="rId27"/>
    <p:sldId id="420" r:id="rId28"/>
    <p:sldId id="426" r:id="rId29"/>
    <p:sldId id="423" r:id="rId30"/>
    <p:sldId id="424" r:id="rId31"/>
    <p:sldId id="425" r:id="rId32"/>
    <p:sldId id="427" r:id="rId33"/>
    <p:sldId id="42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473B"/>
    <a:srgbClr val="EE9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69EB1-C23A-426B-861F-87A4F477D48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356B0598-A064-47DC-B5F3-BE21B1F23BB5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CC8AD73A-5229-4F48-9BF2-AFFFD94E1CAC}" type="parTrans" cxnId="{F78C0481-070F-4D1D-80B3-B2BFF60E54DF}">
      <dgm:prSet/>
      <dgm:spPr/>
      <dgm:t>
        <a:bodyPr/>
        <a:lstStyle/>
        <a:p>
          <a:endParaRPr lang="en-US"/>
        </a:p>
      </dgm:t>
    </dgm:pt>
    <dgm:pt modelId="{83FA48A7-DC7F-45DB-BCEA-7DE366704EA6}" type="sibTrans" cxnId="{F78C0481-070F-4D1D-80B3-B2BFF60E54DF}">
      <dgm:prSet/>
      <dgm:spPr/>
      <dgm:t>
        <a:bodyPr/>
        <a:lstStyle/>
        <a:p>
          <a:endParaRPr lang="en-US"/>
        </a:p>
      </dgm:t>
    </dgm:pt>
    <dgm:pt modelId="{0ABD3490-749C-419C-8448-2C22F002F6DF}">
      <dgm:prSet phldrT="[Text]"/>
      <dgm:spPr/>
      <dgm:t>
        <a:bodyPr/>
        <a:lstStyle/>
        <a:p>
          <a:r>
            <a:rPr lang="en-US" dirty="0"/>
            <a:t>Resources</a:t>
          </a:r>
        </a:p>
      </dgm:t>
    </dgm:pt>
    <dgm:pt modelId="{3832B2CF-AF1B-466B-8F7B-25249D7C0F42}" type="parTrans" cxnId="{34BFDA07-D9E8-4220-A052-4AA9C784713A}">
      <dgm:prSet/>
      <dgm:spPr/>
      <dgm:t>
        <a:bodyPr/>
        <a:lstStyle/>
        <a:p>
          <a:endParaRPr lang="en-US"/>
        </a:p>
      </dgm:t>
    </dgm:pt>
    <dgm:pt modelId="{B49FACC7-084A-47F9-822E-C5935717B71C}" type="sibTrans" cxnId="{34BFDA07-D9E8-4220-A052-4AA9C784713A}">
      <dgm:prSet/>
      <dgm:spPr/>
      <dgm:t>
        <a:bodyPr/>
        <a:lstStyle/>
        <a:p>
          <a:endParaRPr lang="en-US"/>
        </a:p>
      </dgm:t>
    </dgm:pt>
    <dgm:pt modelId="{B50649E4-1980-4765-8006-9385698F8EDF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C3A9D57-4BC8-4480-9822-23C5A1F42219}" type="parTrans" cxnId="{2ED710D2-FD6B-49A0-B6B2-F9AF4C137899}">
      <dgm:prSet/>
      <dgm:spPr/>
      <dgm:t>
        <a:bodyPr/>
        <a:lstStyle/>
        <a:p>
          <a:endParaRPr lang="en-US"/>
        </a:p>
      </dgm:t>
    </dgm:pt>
    <dgm:pt modelId="{632A667A-B812-4308-A359-311C7ED89E87}" type="sibTrans" cxnId="{2ED710D2-FD6B-49A0-B6B2-F9AF4C137899}">
      <dgm:prSet/>
      <dgm:spPr/>
      <dgm:t>
        <a:bodyPr/>
        <a:lstStyle/>
        <a:p>
          <a:endParaRPr lang="en-US"/>
        </a:p>
      </dgm:t>
    </dgm:pt>
    <dgm:pt modelId="{271759AC-DA72-4578-87BE-F62DAA5445B1}" type="pres">
      <dgm:prSet presAssocID="{BCA69EB1-C23A-426B-861F-87A4F477D48B}" presName="Name0" presStyleCnt="0">
        <dgm:presLayoutVars>
          <dgm:dir/>
          <dgm:resizeHandles val="exact"/>
        </dgm:presLayoutVars>
      </dgm:prSet>
      <dgm:spPr/>
    </dgm:pt>
    <dgm:pt modelId="{0EF811F4-AF74-438C-84A0-6927A94A8F20}" type="pres">
      <dgm:prSet presAssocID="{356B0598-A064-47DC-B5F3-BE21B1F23BB5}" presName="node" presStyleLbl="node1" presStyleIdx="0" presStyleCnt="3">
        <dgm:presLayoutVars>
          <dgm:bulletEnabled val="1"/>
        </dgm:presLayoutVars>
      </dgm:prSet>
      <dgm:spPr/>
    </dgm:pt>
    <dgm:pt modelId="{13AE8C25-64DB-4C10-B77D-8D9683C61157}" type="pres">
      <dgm:prSet presAssocID="{83FA48A7-DC7F-45DB-BCEA-7DE366704EA6}" presName="sibTrans" presStyleLbl="sibTrans2D1" presStyleIdx="0" presStyleCnt="2"/>
      <dgm:spPr/>
    </dgm:pt>
    <dgm:pt modelId="{0C7152F9-CC24-456A-BE96-38D448887E0D}" type="pres">
      <dgm:prSet presAssocID="{83FA48A7-DC7F-45DB-BCEA-7DE366704EA6}" presName="connectorText" presStyleLbl="sibTrans2D1" presStyleIdx="0" presStyleCnt="2"/>
      <dgm:spPr/>
    </dgm:pt>
    <dgm:pt modelId="{8849B540-AD74-47CF-A2A8-F7D1C0387E48}" type="pres">
      <dgm:prSet presAssocID="{0ABD3490-749C-419C-8448-2C22F002F6DF}" presName="node" presStyleLbl="node1" presStyleIdx="1" presStyleCnt="3">
        <dgm:presLayoutVars>
          <dgm:bulletEnabled val="1"/>
        </dgm:presLayoutVars>
      </dgm:prSet>
      <dgm:spPr/>
    </dgm:pt>
    <dgm:pt modelId="{CEF9F03A-EF43-4632-BF1F-3FB7A84FB8E4}" type="pres">
      <dgm:prSet presAssocID="{B49FACC7-084A-47F9-822E-C5935717B71C}" presName="sibTrans" presStyleLbl="sibTrans2D1" presStyleIdx="1" presStyleCnt="2"/>
      <dgm:spPr/>
    </dgm:pt>
    <dgm:pt modelId="{E8975B3D-DBEB-458A-A273-223705B4E20B}" type="pres">
      <dgm:prSet presAssocID="{B49FACC7-084A-47F9-822E-C5935717B71C}" presName="connectorText" presStyleLbl="sibTrans2D1" presStyleIdx="1" presStyleCnt="2"/>
      <dgm:spPr/>
    </dgm:pt>
    <dgm:pt modelId="{38803BF8-2DAA-41E1-8FDD-305BEF654E12}" type="pres">
      <dgm:prSet presAssocID="{B50649E4-1980-4765-8006-9385698F8EDF}" presName="node" presStyleLbl="node1" presStyleIdx="2" presStyleCnt="3">
        <dgm:presLayoutVars>
          <dgm:bulletEnabled val="1"/>
        </dgm:presLayoutVars>
      </dgm:prSet>
      <dgm:spPr/>
    </dgm:pt>
  </dgm:ptLst>
  <dgm:cxnLst>
    <dgm:cxn modelId="{34BFDA07-D9E8-4220-A052-4AA9C784713A}" srcId="{BCA69EB1-C23A-426B-861F-87A4F477D48B}" destId="{0ABD3490-749C-419C-8448-2C22F002F6DF}" srcOrd="1" destOrd="0" parTransId="{3832B2CF-AF1B-466B-8F7B-25249D7C0F42}" sibTransId="{B49FACC7-084A-47F9-822E-C5935717B71C}"/>
    <dgm:cxn modelId="{CE231008-36C6-4235-9D0B-4739352A1B52}" type="presOf" srcId="{BCA69EB1-C23A-426B-861F-87A4F477D48B}" destId="{271759AC-DA72-4578-87BE-F62DAA5445B1}" srcOrd="0" destOrd="0" presId="urn:microsoft.com/office/officeart/2005/8/layout/process1"/>
    <dgm:cxn modelId="{9F3E380B-1C25-4F27-9911-A0ECCCED4C85}" type="presOf" srcId="{356B0598-A064-47DC-B5F3-BE21B1F23BB5}" destId="{0EF811F4-AF74-438C-84A0-6927A94A8F20}" srcOrd="0" destOrd="0" presId="urn:microsoft.com/office/officeart/2005/8/layout/process1"/>
    <dgm:cxn modelId="{6AD7F26C-C20F-4A70-8210-7123EDA8BB94}" type="presOf" srcId="{83FA48A7-DC7F-45DB-BCEA-7DE366704EA6}" destId="{0C7152F9-CC24-456A-BE96-38D448887E0D}" srcOrd="1" destOrd="0" presId="urn:microsoft.com/office/officeart/2005/8/layout/process1"/>
    <dgm:cxn modelId="{3EBDBB4E-2D59-4805-81D0-1EFBDAFC604A}" type="presOf" srcId="{B49FACC7-084A-47F9-822E-C5935717B71C}" destId="{E8975B3D-DBEB-458A-A273-223705B4E20B}" srcOrd="1" destOrd="0" presId="urn:microsoft.com/office/officeart/2005/8/layout/process1"/>
    <dgm:cxn modelId="{F78C0481-070F-4D1D-80B3-B2BFF60E54DF}" srcId="{BCA69EB1-C23A-426B-861F-87A4F477D48B}" destId="{356B0598-A064-47DC-B5F3-BE21B1F23BB5}" srcOrd="0" destOrd="0" parTransId="{CC8AD73A-5229-4F48-9BF2-AFFFD94E1CAC}" sibTransId="{83FA48A7-DC7F-45DB-BCEA-7DE366704EA6}"/>
    <dgm:cxn modelId="{D5589385-574C-455E-B0B7-E60FC7884881}" type="presOf" srcId="{0ABD3490-749C-419C-8448-2C22F002F6DF}" destId="{8849B540-AD74-47CF-A2A8-F7D1C0387E48}" srcOrd="0" destOrd="0" presId="urn:microsoft.com/office/officeart/2005/8/layout/process1"/>
    <dgm:cxn modelId="{3F462388-892E-4960-9601-7203D21993BD}" type="presOf" srcId="{B49FACC7-084A-47F9-822E-C5935717B71C}" destId="{CEF9F03A-EF43-4632-BF1F-3FB7A84FB8E4}" srcOrd="0" destOrd="0" presId="urn:microsoft.com/office/officeart/2005/8/layout/process1"/>
    <dgm:cxn modelId="{5FA8DEA5-23C5-4708-9DBE-E4DBC296EC41}" type="presOf" srcId="{83FA48A7-DC7F-45DB-BCEA-7DE366704EA6}" destId="{13AE8C25-64DB-4C10-B77D-8D9683C61157}" srcOrd="0" destOrd="0" presId="urn:microsoft.com/office/officeart/2005/8/layout/process1"/>
    <dgm:cxn modelId="{54FA3DB4-4790-4F60-9B99-DA1ABEE3B33A}" type="presOf" srcId="{B50649E4-1980-4765-8006-9385698F8EDF}" destId="{38803BF8-2DAA-41E1-8FDD-305BEF654E12}" srcOrd="0" destOrd="0" presId="urn:microsoft.com/office/officeart/2005/8/layout/process1"/>
    <dgm:cxn modelId="{2ED710D2-FD6B-49A0-B6B2-F9AF4C137899}" srcId="{BCA69EB1-C23A-426B-861F-87A4F477D48B}" destId="{B50649E4-1980-4765-8006-9385698F8EDF}" srcOrd="2" destOrd="0" parTransId="{BC3A9D57-4BC8-4480-9822-23C5A1F42219}" sibTransId="{632A667A-B812-4308-A359-311C7ED89E87}"/>
    <dgm:cxn modelId="{34F9D970-1CA2-48FF-A288-D63172BAFE9D}" type="presParOf" srcId="{271759AC-DA72-4578-87BE-F62DAA5445B1}" destId="{0EF811F4-AF74-438C-84A0-6927A94A8F20}" srcOrd="0" destOrd="0" presId="urn:microsoft.com/office/officeart/2005/8/layout/process1"/>
    <dgm:cxn modelId="{5BC07F82-AE3C-431B-B837-6F16E4082376}" type="presParOf" srcId="{271759AC-DA72-4578-87BE-F62DAA5445B1}" destId="{13AE8C25-64DB-4C10-B77D-8D9683C61157}" srcOrd="1" destOrd="0" presId="urn:microsoft.com/office/officeart/2005/8/layout/process1"/>
    <dgm:cxn modelId="{04EE9A77-EC5A-422D-AE69-4C4032EDE5C1}" type="presParOf" srcId="{13AE8C25-64DB-4C10-B77D-8D9683C61157}" destId="{0C7152F9-CC24-456A-BE96-38D448887E0D}" srcOrd="0" destOrd="0" presId="urn:microsoft.com/office/officeart/2005/8/layout/process1"/>
    <dgm:cxn modelId="{B4E13B8B-6C3B-4E2D-A0DE-6FACC6A9797A}" type="presParOf" srcId="{271759AC-DA72-4578-87BE-F62DAA5445B1}" destId="{8849B540-AD74-47CF-A2A8-F7D1C0387E48}" srcOrd="2" destOrd="0" presId="urn:microsoft.com/office/officeart/2005/8/layout/process1"/>
    <dgm:cxn modelId="{BD4A6965-7726-46E2-8532-AAC8AA11C2D0}" type="presParOf" srcId="{271759AC-DA72-4578-87BE-F62DAA5445B1}" destId="{CEF9F03A-EF43-4632-BF1F-3FB7A84FB8E4}" srcOrd="3" destOrd="0" presId="urn:microsoft.com/office/officeart/2005/8/layout/process1"/>
    <dgm:cxn modelId="{BE9D2276-FD99-4665-B751-FC23E913D272}" type="presParOf" srcId="{CEF9F03A-EF43-4632-BF1F-3FB7A84FB8E4}" destId="{E8975B3D-DBEB-458A-A273-223705B4E20B}" srcOrd="0" destOrd="0" presId="urn:microsoft.com/office/officeart/2005/8/layout/process1"/>
    <dgm:cxn modelId="{1E87E30D-BE22-47D3-9841-A28D0F591AD6}" type="presParOf" srcId="{271759AC-DA72-4578-87BE-F62DAA5445B1}" destId="{38803BF8-2DAA-41E1-8FDD-305BEF654E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25240-B355-4766-BE32-4D192D4A04DE}" type="doc">
      <dgm:prSet loTypeId="urn:microsoft.com/office/officeart/2005/8/layout/cycle7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17B9862-44F6-4B2F-AEDA-10730301809C}">
      <dgm:prSet phldrT="[Text]"/>
      <dgm:spPr/>
      <dgm:t>
        <a:bodyPr/>
        <a:lstStyle/>
        <a:p>
          <a:r>
            <a:rPr lang="en-US" dirty="0"/>
            <a:t>Company</a:t>
          </a:r>
        </a:p>
      </dgm:t>
    </dgm:pt>
    <dgm:pt modelId="{FA49088E-514F-4AE7-86F8-743256D69D47}" type="parTrans" cxnId="{F0080753-B91C-4E83-A531-4E0562D7E323}">
      <dgm:prSet/>
      <dgm:spPr/>
      <dgm:t>
        <a:bodyPr/>
        <a:lstStyle/>
        <a:p>
          <a:endParaRPr lang="en-US"/>
        </a:p>
      </dgm:t>
    </dgm:pt>
    <dgm:pt modelId="{B72019F8-C02F-491E-A09A-80C733736D78}" type="sibTrans" cxnId="{F0080753-B91C-4E83-A531-4E0562D7E323}">
      <dgm:prSet/>
      <dgm:spPr/>
      <dgm:t>
        <a:bodyPr/>
        <a:lstStyle/>
        <a:p>
          <a:endParaRPr lang="en-US"/>
        </a:p>
      </dgm:t>
    </dgm:pt>
    <dgm:pt modelId="{5DA8A86F-1A7F-4F27-82E4-52837FF658B0}">
      <dgm:prSet phldrT="[Text]"/>
      <dgm:spPr/>
      <dgm:t>
        <a:bodyPr/>
        <a:lstStyle/>
        <a:p>
          <a:r>
            <a:rPr lang="en-US" dirty="0"/>
            <a:t>Agent</a:t>
          </a:r>
        </a:p>
      </dgm:t>
    </dgm:pt>
    <dgm:pt modelId="{5CD19E3F-28A1-4C17-B5D0-4E7F6172B264}" type="parTrans" cxnId="{9FD6D66E-B984-4CD2-B63B-7E7165A0C368}">
      <dgm:prSet/>
      <dgm:spPr/>
      <dgm:t>
        <a:bodyPr/>
        <a:lstStyle/>
        <a:p>
          <a:endParaRPr lang="en-US"/>
        </a:p>
      </dgm:t>
    </dgm:pt>
    <dgm:pt modelId="{80D2EAA3-5905-4F7B-89B5-EFE732FF31C7}" type="sibTrans" cxnId="{9FD6D66E-B984-4CD2-B63B-7E7165A0C368}">
      <dgm:prSet/>
      <dgm:spPr/>
      <dgm:t>
        <a:bodyPr/>
        <a:lstStyle/>
        <a:p>
          <a:endParaRPr lang="en-US"/>
        </a:p>
      </dgm:t>
    </dgm:pt>
    <dgm:pt modelId="{BF30E9F6-0C8A-4E87-B60B-DA8E0CA468BE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F8F63DAC-367E-4A37-B66A-2FD9FC302DA9}" type="parTrans" cxnId="{8C02A24D-F793-451C-B65C-164AF859E125}">
      <dgm:prSet/>
      <dgm:spPr/>
      <dgm:t>
        <a:bodyPr/>
        <a:lstStyle/>
        <a:p>
          <a:endParaRPr lang="en-US"/>
        </a:p>
      </dgm:t>
    </dgm:pt>
    <dgm:pt modelId="{AFCDA8C4-BD69-4010-A52A-8EF3C9F946FE}" type="sibTrans" cxnId="{8C02A24D-F793-451C-B65C-164AF859E125}">
      <dgm:prSet/>
      <dgm:spPr/>
      <dgm:t>
        <a:bodyPr/>
        <a:lstStyle/>
        <a:p>
          <a:endParaRPr lang="en-US"/>
        </a:p>
      </dgm:t>
    </dgm:pt>
    <dgm:pt modelId="{BD39F9A5-6946-40F8-BE0A-90A9EEAC7C5A}" type="pres">
      <dgm:prSet presAssocID="{39A25240-B355-4766-BE32-4D192D4A04DE}" presName="Name0" presStyleCnt="0">
        <dgm:presLayoutVars>
          <dgm:dir/>
          <dgm:resizeHandles val="exact"/>
        </dgm:presLayoutVars>
      </dgm:prSet>
      <dgm:spPr/>
    </dgm:pt>
    <dgm:pt modelId="{5E55EC69-FF7E-430B-BB4D-796656FF10F0}" type="pres">
      <dgm:prSet presAssocID="{417B9862-44F6-4B2F-AEDA-10730301809C}" presName="node" presStyleLbl="node1" presStyleIdx="0" presStyleCnt="3">
        <dgm:presLayoutVars>
          <dgm:bulletEnabled val="1"/>
        </dgm:presLayoutVars>
      </dgm:prSet>
      <dgm:spPr/>
    </dgm:pt>
    <dgm:pt modelId="{190E4F9D-2882-4BB3-94A4-E566929BF224}" type="pres">
      <dgm:prSet presAssocID="{B72019F8-C02F-491E-A09A-80C733736D78}" presName="sibTrans" presStyleLbl="sibTrans2D1" presStyleIdx="0" presStyleCnt="3"/>
      <dgm:spPr/>
    </dgm:pt>
    <dgm:pt modelId="{0FEF16E2-1F4F-4E42-96AF-7ABFC5D3AF2B}" type="pres">
      <dgm:prSet presAssocID="{B72019F8-C02F-491E-A09A-80C733736D78}" presName="connectorText" presStyleLbl="sibTrans2D1" presStyleIdx="0" presStyleCnt="3"/>
      <dgm:spPr/>
    </dgm:pt>
    <dgm:pt modelId="{F8D8F35B-8B68-4F62-AA7E-A21B7741674B}" type="pres">
      <dgm:prSet presAssocID="{5DA8A86F-1A7F-4F27-82E4-52837FF658B0}" presName="node" presStyleLbl="node1" presStyleIdx="1" presStyleCnt="3">
        <dgm:presLayoutVars>
          <dgm:bulletEnabled val="1"/>
        </dgm:presLayoutVars>
      </dgm:prSet>
      <dgm:spPr/>
    </dgm:pt>
    <dgm:pt modelId="{B911CAD5-3BEA-4AD7-A597-32912A5D3A26}" type="pres">
      <dgm:prSet presAssocID="{80D2EAA3-5905-4F7B-89B5-EFE732FF31C7}" presName="sibTrans" presStyleLbl="sibTrans2D1" presStyleIdx="1" presStyleCnt="3"/>
      <dgm:spPr/>
    </dgm:pt>
    <dgm:pt modelId="{BD1AD7B9-F37B-46E5-BFD8-60C9169DB66B}" type="pres">
      <dgm:prSet presAssocID="{80D2EAA3-5905-4F7B-89B5-EFE732FF31C7}" presName="connectorText" presStyleLbl="sibTrans2D1" presStyleIdx="1" presStyleCnt="3"/>
      <dgm:spPr/>
    </dgm:pt>
    <dgm:pt modelId="{25E77C8E-722A-4CB1-AEC8-8AC5BD1C341D}" type="pres">
      <dgm:prSet presAssocID="{BF30E9F6-0C8A-4E87-B60B-DA8E0CA468BE}" presName="node" presStyleLbl="node1" presStyleIdx="2" presStyleCnt="3">
        <dgm:presLayoutVars>
          <dgm:bulletEnabled val="1"/>
        </dgm:presLayoutVars>
      </dgm:prSet>
      <dgm:spPr/>
    </dgm:pt>
    <dgm:pt modelId="{CC31E376-3A28-434B-9C84-A97520AE62D0}" type="pres">
      <dgm:prSet presAssocID="{AFCDA8C4-BD69-4010-A52A-8EF3C9F946FE}" presName="sibTrans" presStyleLbl="sibTrans2D1" presStyleIdx="2" presStyleCnt="3"/>
      <dgm:spPr/>
    </dgm:pt>
    <dgm:pt modelId="{D1365A01-0188-4DF2-91DA-2C04A2A4D13D}" type="pres">
      <dgm:prSet presAssocID="{AFCDA8C4-BD69-4010-A52A-8EF3C9F946FE}" presName="connectorText" presStyleLbl="sibTrans2D1" presStyleIdx="2" presStyleCnt="3"/>
      <dgm:spPr/>
    </dgm:pt>
  </dgm:ptLst>
  <dgm:cxnLst>
    <dgm:cxn modelId="{23DC5C22-BACC-4308-A2A3-0CA31AD21488}" type="presOf" srcId="{80D2EAA3-5905-4F7B-89B5-EFE732FF31C7}" destId="{B911CAD5-3BEA-4AD7-A597-32912A5D3A26}" srcOrd="0" destOrd="0" presId="urn:microsoft.com/office/officeart/2005/8/layout/cycle7"/>
    <dgm:cxn modelId="{EF753D39-18E4-43EB-AC1C-BD14C200984C}" type="presOf" srcId="{417B9862-44F6-4B2F-AEDA-10730301809C}" destId="{5E55EC69-FF7E-430B-BB4D-796656FF10F0}" srcOrd="0" destOrd="0" presId="urn:microsoft.com/office/officeart/2005/8/layout/cycle7"/>
    <dgm:cxn modelId="{8C02A24D-F793-451C-B65C-164AF859E125}" srcId="{39A25240-B355-4766-BE32-4D192D4A04DE}" destId="{BF30E9F6-0C8A-4E87-B60B-DA8E0CA468BE}" srcOrd="2" destOrd="0" parTransId="{F8F63DAC-367E-4A37-B66A-2FD9FC302DA9}" sibTransId="{AFCDA8C4-BD69-4010-A52A-8EF3C9F946FE}"/>
    <dgm:cxn modelId="{9FD6D66E-B984-4CD2-B63B-7E7165A0C368}" srcId="{39A25240-B355-4766-BE32-4D192D4A04DE}" destId="{5DA8A86F-1A7F-4F27-82E4-52837FF658B0}" srcOrd="1" destOrd="0" parTransId="{5CD19E3F-28A1-4C17-B5D0-4E7F6172B264}" sibTransId="{80D2EAA3-5905-4F7B-89B5-EFE732FF31C7}"/>
    <dgm:cxn modelId="{F0080753-B91C-4E83-A531-4E0562D7E323}" srcId="{39A25240-B355-4766-BE32-4D192D4A04DE}" destId="{417B9862-44F6-4B2F-AEDA-10730301809C}" srcOrd="0" destOrd="0" parTransId="{FA49088E-514F-4AE7-86F8-743256D69D47}" sibTransId="{B72019F8-C02F-491E-A09A-80C733736D78}"/>
    <dgm:cxn modelId="{9078CF58-E722-499B-B416-A5DD947479DA}" type="presOf" srcId="{AFCDA8C4-BD69-4010-A52A-8EF3C9F946FE}" destId="{D1365A01-0188-4DF2-91DA-2C04A2A4D13D}" srcOrd="1" destOrd="0" presId="urn:microsoft.com/office/officeart/2005/8/layout/cycle7"/>
    <dgm:cxn modelId="{D26C777C-D0D5-4710-B38B-7AE688BBE41C}" type="presOf" srcId="{39A25240-B355-4766-BE32-4D192D4A04DE}" destId="{BD39F9A5-6946-40F8-BE0A-90A9EEAC7C5A}" srcOrd="0" destOrd="0" presId="urn:microsoft.com/office/officeart/2005/8/layout/cycle7"/>
    <dgm:cxn modelId="{38ADCFA0-E9D2-4949-8651-4DFC0E60BF2C}" type="presOf" srcId="{80D2EAA3-5905-4F7B-89B5-EFE732FF31C7}" destId="{BD1AD7B9-F37B-46E5-BFD8-60C9169DB66B}" srcOrd="1" destOrd="0" presId="urn:microsoft.com/office/officeart/2005/8/layout/cycle7"/>
    <dgm:cxn modelId="{E20613AF-445C-409B-9C88-D0D021E87676}" type="presOf" srcId="{BF30E9F6-0C8A-4E87-B60B-DA8E0CA468BE}" destId="{25E77C8E-722A-4CB1-AEC8-8AC5BD1C341D}" srcOrd="0" destOrd="0" presId="urn:microsoft.com/office/officeart/2005/8/layout/cycle7"/>
    <dgm:cxn modelId="{FCC3EEB9-5FEA-425E-A6DF-16E48181FADA}" type="presOf" srcId="{B72019F8-C02F-491E-A09A-80C733736D78}" destId="{0FEF16E2-1F4F-4E42-96AF-7ABFC5D3AF2B}" srcOrd="1" destOrd="0" presId="urn:microsoft.com/office/officeart/2005/8/layout/cycle7"/>
    <dgm:cxn modelId="{66F494BF-271C-4580-B4B7-8AC554B49DAB}" type="presOf" srcId="{B72019F8-C02F-491E-A09A-80C733736D78}" destId="{190E4F9D-2882-4BB3-94A4-E566929BF224}" srcOrd="0" destOrd="0" presId="urn:microsoft.com/office/officeart/2005/8/layout/cycle7"/>
    <dgm:cxn modelId="{394701DE-1E2F-4A1E-973D-EEAEC048B2D8}" type="presOf" srcId="{AFCDA8C4-BD69-4010-A52A-8EF3C9F946FE}" destId="{CC31E376-3A28-434B-9C84-A97520AE62D0}" srcOrd="0" destOrd="0" presId="urn:microsoft.com/office/officeart/2005/8/layout/cycle7"/>
    <dgm:cxn modelId="{B2B23BE9-988A-42EE-B8F1-EBFF9142A3E3}" type="presOf" srcId="{5DA8A86F-1A7F-4F27-82E4-52837FF658B0}" destId="{F8D8F35B-8B68-4F62-AA7E-A21B7741674B}" srcOrd="0" destOrd="0" presId="urn:microsoft.com/office/officeart/2005/8/layout/cycle7"/>
    <dgm:cxn modelId="{C62E9137-6A2E-4534-AD00-AA832026643A}" type="presParOf" srcId="{BD39F9A5-6946-40F8-BE0A-90A9EEAC7C5A}" destId="{5E55EC69-FF7E-430B-BB4D-796656FF10F0}" srcOrd="0" destOrd="0" presId="urn:microsoft.com/office/officeart/2005/8/layout/cycle7"/>
    <dgm:cxn modelId="{0CEF99D4-6B8E-4DFB-9AF5-ECB020702130}" type="presParOf" srcId="{BD39F9A5-6946-40F8-BE0A-90A9EEAC7C5A}" destId="{190E4F9D-2882-4BB3-94A4-E566929BF224}" srcOrd="1" destOrd="0" presId="urn:microsoft.com/office/officeart/2005/8/layout/cycle7"/>
    <dgm:cxn modelId="{FF1BA6E1-4E2D-4184-9738-C7E7C9F85178}" type="presParOf" srcId="{190E4F9D-2882-4BB3-94A4-E566929BF224}" destId="{0FEF16E2-1F4F-4E42-96AF-7ABFC5D3AF2B}" srcOrd="0" destOrd="0" presId="urn:microsoft.com/office/officeart/2005/8/layout/cycle7"/>
    <dgm:cxn modelId="{95819125-9C0B-4C79-A761-8A4B1A516CC3}" type="presParOf" srcId="{BD39F9A5-6946-40F8-BE0A-90A9EEAC7C5A}" destId="{F8D8F35B-8B68-4F62-AA7E-A21B7741674B}" srcOrd="2" destOrd="0" presId="urn:microsoft.com/office/officeart/2005/8/layout/cycle7"/>
    <dgm:cxn modelId="{0637797C-C612-42C5-8C48-2B5DE5323532}" type="presParOf" srcId="{BD39F9A5-6946-40F8-BE0A-90A9EEAC7C5A}" destId="{B911CAD5-3BEA-4AD7-A597-32912A5D3A26}" srcOrd="3" destOrd="0" presId="urn:microsoft.com/office/officeart/2005/8/layout/cycle7"/>
    <dgm:cxn modelId="{29155F2E-CD17-4F99-9644-927AAA00E18F}" type="presParOf" srcId="{B911CAD5-3BEA-4AD7-A597-32912A5D3A26}" destId="{BD1AD7B9-F37B-46E5-BFD8-60C9169DB66B}" srcOrd="0" destOrd="0" presId="urn:microsoft.com/office/officeart/2005/8/layout/cycle7"/>
    <dgm:cxn modelId="{7C8E70F9-235F-4AD2-ABB3-C3AEA0A50FA7}" type="presParOf" srcId="{BD39F9A5-6946-40F8-BE0A-90A9EEAC7C5A}" destId="{25E77C8E-722A-4CB1-AEC8-8AC5BD1C341D}" srcOrd="4" destOrd="0" presId="urn:microsoft.com/office/officeart/2005/8/layout/cycle7"/>
    <dgm:cxn modelId="{F52C9EFE-FF32-45E7-8A4D-6EBEC60CE121}" type="presParOf" srcId="{BD39F9A5-6946-40F8-BE0A-90A9EEAC7C5A}" destId="{CC31E376-3A28-434B-9C84-A97520AE62D0}" srcOrd="5" destOrd="0" presId="urn:microsoft.com/office/officeart/2005/8/layout/cycle7"/>
    <dgm:cxn modelId="{1F2AD58D-BAF4-4139-8BE4-0F3FD31F2C4F}" type="presParOf" srcId="{CC31E376-3A28-434B-9C84-A97520AE62D0}" destId="{D1365A01-0188-4DF2-91DA-2C04A2A4D13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4C1ED-8614-403B-8BC1-9C4CE537D2A1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25E03ABA-3ACD-4668-91C7-638F90D0FFFD}">
      <dgm:prSet phldrT="[Text]"/>
      <dgm:spPr/>
      <dgm:t>
        <a:bodyPr/>
        <a:lstStyle/>
        <a:p>
          <a:r>
            <a:rPr lang="en-US" dirty="0"/>
            <a:t>Contact Center functions</a:t>
          </a:r>
        </a:p>
      </dgm:t>
    </dgm:pt>
    <dgm:pt modelId="{CA86D189-C0AC-4375-BAD1-582A498A4BDE}" type="parTrans" cxnId="{F001E0BA-B341-43F3-A56C-5B02564594D9}">
      <dgm:prSet/>
      <dgm:spPr/>
      <dgm:t>
        <a:bodyPr/>
        <a:lstStyle/>
        <a:p>
          <a:endParaRPr lang="en-US"/>
        </a:p>
      </dgm:t>
    </dgm:pt>
    <dgm:pt modelId="{E3F6080F-CCBA-40DA-B7AA-8A1E2B652195}" type="sibTrans" cxnId="{F001E0BA-B341-43F3-A56C-5B02564594D9}">
      <dgm:prSet/>
      <dgm:spPr/>
      <dgm:t>
        <a:bodyPr/>
        <a:lstStyle/>
        <a:p>
          <a:endParaRPr lang="en-US"/>
        </a:p>
      </dgm:t>
    </dgm:pt>
    <dgm:pt modelId="{59FE8964-D5F8-48EF-BFC6-AEC130D74E62}">
      <dgm:prSet phldrT="[Text]"/>
      <dgm:spPr/>
      <dgm:t>
        <a:bodyPr/>
        <a:lstStyle/>
        <a:p>
          <a:r>
            <a:rPr lang="en-US" dirty="0"/>
            <a:t>IP PBX</a:t>
          </a:r>
        </a:p>
      </dgm:t>
    </dgm:pt>
    <dgm:pt modelId="{798DD859-2B9B-4339-8763-3AC2165997A7}" type="parTrans" cxnId="{2F26B47E-65BB-4E19-9907-C7946F1E8567}">
      <dgm:prSet/>
      <dgm:spPr/>
      <dgm:t>
        <a:bodyPr/>
        <a:lstStyle/>
        <a:p>
          <a:endParaRPr lang="en-US"/>
        </a:p>
      </dgm:t>
    </dgm:pt>
    <dgm:pt modelId="{F9402FFC-308E-4ABB-A390-9F23E5BAC512}" type="sibTrans" cxnId="{2F26B47E-65BB-4E19-9907-C7946F1E8567}">
      <dgm:prSet/>
      <dgm:spPr/>
      <dgm:t>
        <a:bodyPr/>
        <a:lstStyle/>
        <a:p>
          <a:endParaRPr lang="en-US"/>
        </a:p>
      </dgm:t>
    </dgm:pt>
    <dgm:pt modelId="{942D2561-5B53-4997-83D4-BDFA036E8DAD}">
      <dgm:prSet phldrT="[Text]"/>
      <dgm:spPr/>
      <dgm:t>
        <a:bodyPr/>
        <a:lstStyle/>
        <a:p>
          <a:r>
            <a:rPr lang="en-US" dirty="0"/>
            <a:t>Social Channels</a:t>
          </a:r>
        </a:p>
      </dgm:t>
    </dgm:pt>
    <dgm:pt modelId="{AD1E2B23-A37A-4590-8DA6-6B2F0F295B50}" type="parTrans" cxnId="{D632475E-D5B9-45FD-AB2E-50ADB72C59ED}">
      <dgm:prSet/>
      <dgm:spPr/>
      <dgm:t>
        <a:bodyPr/>
        <a:lstStyle/>
        <a:p>
          <a:endParaRPr lang="en-US"/>
        </a:p>
      </dgm:t>
    </dgm:pt>
    <dgm:pt modelId="{DB88EFC4-9BEE-477F-9812-9723D020EF4B}" type="sibTrans" cxnId="{D632475E-D5B9-45FD-AB2E-50ADB72C59ED}">
      <dgm:prSet/>
      <dgm:spPr/>
      <dgm:t>
        <a:bodyPr/>
        <a:lstStyle/>
        <a:p>
          <a:endParaRPr lang="en-US"/>
        </a:p>
      </dgm:t>
    </dgm:pt>
    <dgm:pt modelId="{598E26F6-81E3-4054-8EF7-7BEED0024B07}">
      <dgm:prSet phldrT="[Text]"/>
      <dgm:spPr/>
      <dgm:t>
        <a:bodyPr/>
        <a:lstStyle/>
        <a:p>
          <a:r>
            <a:rPr lang="en-US" dirty="0"/>
            <a:t>WhatsApp Business</a:t>
          </a:r>
        </a:p>
      </dgm:t>
    </dgm:pt>
    <dgm:pt modelId="{A9F7F5AF-0E74-44A3-958A-59D620432BAE}" type="parTrans" cxnId="{22A6E66A-48C7-47C7-9EE2-C4B18365F283}">
      <dgm:prSet/>
      <dgm:spPr/>
      <dgm:t>
        <a:bodyPr/>
        <a:lstStyle/>
        <a:p>
          <a:endParaRPr lang="en-US"/>
        </a:p>
      </dgm:t>
    </dgm:pt>
    <dgm:pt modelId="{44D42897-786C-4E6F-8A42-EA866ABF2751}" type="sibTrans" cxnId="{22A6E66A-48C7-47C7-9EE2-C4B18365F283}">
      <dgm:prSet/>
      <dgm:spPr/>
      <dgm:t>
        <a:bodyPr/>
        <a:lstStyle/>
        <a:p>
          <a:endParaRPr lang="en-US"/>
        </a:p>
      </dgm:t>
    </dgm:pt>
    <dgm:pt modelId="{0A9597AF-B3CD-4481-80B3-E925BD67DE3D}">
      <dgm:prSet phldrT="[Text]"/>
      <dgm:spPr/>
      <dgm:t>
        <a:bodyPr/>
        <a:lstStyle/>
        <a:p>
          <a:r>
            <a:rPr lang="en-US" dirty="0"/>
            <a:t>Voice Recorder</a:t>
          </a:r>
        </a:p>
      </dgm:t>
    </dgm:pt>
    <dgm:pt modelId="{AA7862BE-E524-443D-85AB-147281EB338E}" type="parTrans" cxnId="{CCA28691-9328-416E-9BEB-2921FC741FC0}">
      <dgm:prSet/>
      <dgm:spPr/>
      <dgm:t>
        <a:bodyPr/>
        <a:lstStyle/>
        <a:p>
          <a:endParaRPr lang="en-US"/>
        </a:p>
      </dgm:t>
    </dgm:pt>
    <dgm:pt modelId="{65AE791B-1109-450D-A25A-22A2CEA0FB13}" type="sibTrans" cxnId="{CCA28691-9328-416E-9BEB-2921FC741FC0}">
      <dgm:prSet/>
      <dgm:spPr/>
      <dgm:t>
        <a:bodyPr/>
        <a:lstStyle/>
        <a:p>
          <a:endParaRPr lang="en-US"/>
        </a:p>
      </dgm:t>
    </dgm:pt>
    <dgm:pt modelId="{BE251100-581F-4D57-8B32-20552CE01602}">
      <dgm:prSet phldrT="[Text]"/>
      <dgm:spPr/>
      <dgm:t>
        <a:bodyPr/>
        <a:lstStyle/>
        <a:p>
          <a:r>
            <a:rPr lang="en-US" dirty="0"/>
            <a:t>WFM</a:t>
          </a:r>
        </a:p>
      </dgm:t>
    </dgm:pt>
    <dgm:pt modelId="{611804A4-1886-4892-8839-586547164261}" type="parTrans" cxnId="{DFD7FD93-B851-4ED7-883F-64EEB7D241B9}">
      <dgm:prSet/>
      <dgm:spPr/>
      <dgm:t>
        <a:bodyPr/>
        <a:lstStyle/>
        <a:p>
          <a:endParaRPr lang="en-US"/>
        </a:p>
      </dgm:t>
    </dgm:pt>
    <dgm:pt modelId="{D46D5D15-B865-4DF3-89DE-FBA534AE9663}" type="sibTrans" cxnId="{DFD7FD93-B851-4ED7-883F-64EEB7D241B9}">
      <dgm:prSet/>
      <dgm:spPr/>
      <dgm:t>
        <a:bodyPr/>
        <a:lstStyle/>
        <a:p>
          <a:endParaRPr lang="en-US"/>
        </a:p>
      </dgm:t>
    </dgm:pt>
    <dgm:pt modelId="{0B55BBF6-4329-44AA-A3D2-5F6DDF085FA3}" type="pres">
      <dgm:prSet presAssocID="{3E64C1ED-8614-403B-8BC1-9C4CE537D2A1}" presName="CompostProcess" presStyleCnt="0">
        <dgm:presLayoutVars>
          <dgm:dir/>
          <dgm:resizeHandles val="exact"/>
        </dgm:presLayoutVars>
      </dgm:prSet>
      <dgm:spPr/>
    </dgm:pt>
    <dgm:pt modelId="{E92D7907-B9DB-441F-B875-A82C19BF56F0}" type="pres">
      <dgm:prSet presAssocID="{3E64C1ED-8614-403B-8BC1-9C4CE537D2A1}" presName="arrow" presStyleLbl="bgShp" presStyleIdx="0" presStyleCnt="1"/>
      <dgm:spPr/>
    </dgm:pt>
    <dgm:pt modelId="{964714D7-AC76-4A70-AFAE-B70F24B8799E}" type="pres">
      <dgm:prSet presAssocID="{3E64C1ED-8614-403B-8BC1-9C4CE537D2A1}" presName="linearProcess" presStyleCnt="0"/>
      <dgm:spPr/>
    </dgm:pt>
    <dgm:pt modelId="{7AC42D58-9DBB-4E8C-B49F-E9E303C73BFB}" type="pres">
      <dgm:prSet presAssocID="{25E03ABA-3ACD-4668-91C7-638F90D0FFFD}" presName="textNode" presStyleLbl="node1" presStyleIdx="0" presStyleCnt="6">
        <dgm:presLayoutVars>
          <dgm:bulletEnabled val="1"/>
        </dgm:presLayoutVars>
      </dgm:prSet>
      <dgm:spPr/>
    </dgm:pt>
    <dgm:pt modelId="{E03BA1E6-51B9-42EA-B168-2303E5B08105}" type="pres">
      <dgm:prSet presAssocID="{E3F6080F-CCBA-40DA-B7AA-8A1E2B652195}" presName="sibTrans" presStyleCnt="0"/>
      <dgm:spPr/>
    </dgm:pt>
    <dgm:pt modelId="{B1E32102-085A-4810-A63C-B93D6D48D05E}" type="pres">
      <dgm:prSet presAssocID="{59FE8964-D5F8-48EF-BFC6-AEC130D74E62}" presName="textNode" presStyleLbl="node1" presStyleIdx="1" presStyleCnt="6">
        <dgm:presLayoutVars>
          <dgm:bulletEnabled val="1"/>
        </dgm:presLayoutVars>
      </dgm:prSet>
      <dgm:spPr/>
    </dgm:pt>
    <dgm:pt modelId="{A37C20DD-6AAE-4BE7-B291-B1BC36D211E8}" type="pres">
      <dgm:prSet presAssocID="{F9402FFC-308E-4ABB-A390-9F23E5BAC512}" presName="sibTrans" presStyleCnt="0"/>
      <dgm:spPr/>
    </dgm:pt>
    <dgm:pt modelId="{9D7F0000-D69D-4FAE-85B9-DF4EF7253B9A}" type="pres">
      <dgm:prSet presAssocID="{942D2561-5B53-4997-83D4-BDFA036E8DAD}" presName="textNode" presStyleLbl="node1" presStyleIdx="2" presStyleCnt="6">
        <dgm:presLayoutVars>
          <dgm:bulletEnabled val="1"/>
        </dgm:presLayoutVars>
      </dgm:prSet>
      <dgm:spPr/>
    </dgm:pt>
    <dgm:pt modelId="{442F8E60-6864-43B6-A0A2-14B1E4FE1666}" type="pres">
      <dgm:prSet presAssocID="{DB88EFC4-9BEE-477F-9812-9723D020EF4B}" presName="sibTrans" presStyleCnt="0"/>
      <dgm:spPr/>
    </dgm:pt>
    <dgm:pt modelId="{C046CAC6-33E0-4000-9875-5B8FA55FD7FB}" type="pres">
      <dgm:prSet presAssocID="{598E26F6-81E3-4054-8EF7-7BEED0024B07}" presName="textNode" presStyleLbl="node1" presStyleIdx="3" presStyleCnt="6">
        <dgm:presLayoutVars>
          <dgm:bulletEnabled val="1"/>
        </dgm:presLayoutVars>
      </dgm:prSet>
      <dgm:spPr/>
    </dgm:pt>
    <dgm:pt modelId="{494C4049-39A6-4CB4-9F61-1AF22B4AA042}" type="pres">
      <dgm:prSet presAssocID="{44D42897-786C-4E6F-8A42-EA866ABF2751}" presName="sibTrans" presStyleCnt="0"/>
      <dgm:spPr/>
    </dgm:pt>
    <dgm:pt modelId="{987DFC8A-2356-4B0B-8DBC-179DA171C290}" type="pres">
      <dgm:prSet presAssocID="{0A9597AF-B3CD-4481-80B3-E925BD67DE3D}" presName="textNode" presStyleLbl="node1" presStyleIdx="4" presStyleCnt="6">
        <dgm:presLayoutVars>
          <dgm:bulletEnabled val="1"/>
        </dgm:presLayoutVars>
      </dgm:prSet>
      <dgm:spPr/>
    </dgm:pt>
    <dgm:pt modelId="{BC0F5AEF-20BF-4F77-A707-5F81DF9E78F8}" type="pres">
      <dgm:prSet presAssocID="{65AE791B-1109-450D-A25A-22A2CEA0FB13}" presName="sibTrans" presStyleCnt="0"/>
      <dgm:spPr/>
    </dgm:pt>
    <dgm:pt modelId="{45C621E2-426D-4CAF-B6C0-541E4352A36D}" type="pres">
      <dgm:prSet presAssocID="{BE251100-581F-4D57-8B32-20552CE01602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BB95D804-34BF-4FAD-AB2A-386174CCFE3C}" type="presOf" srcId="{25E03ABA-3ACD-4668-91C7-638F90D0FFFD}" destId="{7AC42D58-9DBB-4E8C-B49F-E9E303C73BFB}" srcOrd="0" destOrd="0" presId="urn:microsoft.com/office/officeart/2005/8/layout/hProcess9"/>
    <dgm:cxn modelId="{3E510B16-B755-4B94-B8BB-D9F557AB894A}" type="presOf" srcId="{942D2561-5B53-4997-83D4-BDFA036E8DAD}" destId="{9D7F0000-D69D-4FAE-85B9-DF4EF7253B9A}" srcOrd="0" destOrd="0" presId="urn:microsoft.com/office/officeart/2005/8/layout/hProcess9"/>
    <dgm:cxn modelId="{D632475E-D5B9-45FD-AB2E-50ADB72C59ED}" srcId="{3E64C1ED-8614-403B-8BC1-9C4CE537D2A1}" destId="{942D2561-5B53-4997-83D4-BDFA036E8DAD}" srcOrd="2" destOrd="0" parTransId="{AD1E2B23-A37A-4590-8DA6-6B2F0F295B50}" sibTransId="{DB88EFC4-9BEE-477F-9812-9723D020EF4B}"/>
    <dgm:cxn modelId="{22A6E66A-48C7-47C7-9EE2-C4B18365F283}" srcId="{3E64C1ED-8614-403B-8BC1-9C4CE537D2A1}" destId="{598E26F6-81E3-4054-8EF7-7BEED0024B07}" srcOrd="3" destOrd="0" parTransId="{A9F7F5AF-0E74-44A3-958A-59D620432BAE}" sibTransId="{44D42897-786C-4E6F-8A42-EA866ABF2751}"/>
    <dgm:cxn modelId="{AAD3DC76-06B1-4795-B2FF-A71F3029ACC3}" type="presOf" srcId="{BE251100-581F-4D57-8B32-20552CE01602}" destId="{45C621E2-426D-4CAF-B6C0-541E4352A36D}" srcOrd="0" destOrd="0" presId="urn:microsoft.com/office/officeart/2005/8/layout/hProcess9"/>
    <dgm:cxn modelId="{2F26B47E-65BB-4E19-9907-C7946F1E8567}" srcId="{3E64C1ED-8614-403B-8BC1-9C4CE537D2A1}" destId="{59FE8964-D5F8-48EF-BFC6-AEC130D74E62}" srcOrd="1" destOrd="0" parTransId="{798DD859-2B9B-4339-8763-3AC2165997A7}" sibTransId="{F9402FFC-308E-4ABB-A390-9F23E5BAC512}"/>
    <dgm:cxn modelId="{CCA28691-9328-416E-9BEB-2921FC741FC0}" srcId="{3E64C1ED-8614-403B-8BC1-9C4CE537D2A1}" destId="{0A9597AF-B3CD-4481-80B3-E925BD67DE3D}" srcOrd="4" destOrd="0" parTransId="{AA7862BE-E524-443D-85AB-147281EB338E}" sibTransId="{65AE791B-1109-450D-A25A-22A2CEA0FB13}"/>
    <dgm:cxn modelId="{DFD7FD93-B851-4ED7-883F-64EEB7D241B9}" srcId="{3E64C1ED-8614-403B-8BC1-9C4CE537D2A1}" destId="{BE251100-581F-4D57-8B32-20552CE01602}" srcOrd="5" destOrd="0" parTransId="{611804A4-1886-4892-8839-586547164261}" sibTransId="{D46D5D15-B865-4DF3-89DE-FBA534AE9663}"/>
    <dgm:cxn modelId="{F001E0BA-B341-43F3-A56C-5B02564594D9}" srcId="{3E64C1ED-8614-403B-8BC1-9C4CE537D2A1}" destId="{25E03ABA-3ACD-4668-91C7-638F90D0FFFD}" srcOrd="0" destOrd="0" parTransId="{CA86D189-C0AC-4375-BAD1-582A498A4BDE}" sibTransId="{E3F6080F-CCBA-40DA-B7AA-8A1E2B652195}"/>
    <dgm:cxn modelId="{B2E714BC-41E3-4F0F-A812-49FA5815A5D8}" type="presOf" srcId="{3E64C1ED-8614-403B-8BC1-9C4CE537D2A1}" destId="{0B55BBF6-4329-44AA-A3D2-5F6DDF085FA3}" srcOrd="0" destOrd="0" presId="urn:microsoft.com/office/officeart/2005/8/layout/hProcess9"/>
    <dgm:cxn modelId="{81A9B5D1-6DD8-451D-9E01-19A3445F513E}" type="presOf" srcId="{598E26F6-81E3-4054-8EF7-7BEED0024B07}" destId="{C046CAC6-33E0-4000-9875-5B8FA55FD7FB}" srcOrd="0" destOrd="0" presId="urn:microsoft.com/office/officeart/2005/8/layout/hProcess9"/>
    <dgm:cxn modelId="{ECF7F0D9-23CA-4187-842E-29AED46E3FB6}" type="presOf" srcId="{59FE8964-D5F8-48EF-BFC6-AEC130D74E62}" destId="{B1E32102-085A-4810-A63C-B93D6D48D05E}" srcOrd="0" destOrd="0" presId="urn:microsoft.com/office/officeart/2005/8/layout/hProcess9"/>
    <dgm:cxn modelId="{C28585EE-57EB-4216-A17C-C572952623A2}" type="presOf" srcId="{0A9597AF-B3CD-4481-80B3-E925BD67DE3D}" destId="{987DFC8A-2356-4B0B-8DBC-179DA171C290}" srcOrd="0" destOrd="0" presId="urn:microsoft.com/office/officeart/2005/8/layout/hProcess9"/>
    <dgm:cxn modelId="{AA2C2900-E21E-4AD4-90F1-24C76B22D005}" type="presParOf" srcId="{0B55BBF6-4329-44AA-A3D2-5F6DDF085FA3}" destId="{E92D7907-B9DB-441F-B875-A82C19BF56F0}" srcOrd="0" destOrd="0" presId="urn:microsoft.com/office/officeart/2005/8/layout/hProcess9"/>
    <dgm:cxn modelId="{11D4E3CA-5E57-4DB4-99F5-6222C262F442}" type="presParOf" srcId="{0B55BBF6-4329-44AA-A3D2-5F6DDF085FA3}" destId="{964714D7-AC76-4A70-AFAE-B70F24B8799E}" srcOrd="1" destOrd="0" presId="urn:microsoft.com/office/officeart/2005/8/layout/hProcess9"/>
    <dgm:cxn modelId="{3FF05F39-2619-4FD9-A112-4701A31C7FBD}" type="presParOf" srcId="{964714D7-AC76-4A70-AFAE-B70F24B8799E}" destId="{7AC42D58-9DBB-4E8C-B49F-E9E303C73BFB}" srcOrd="0" destOrd="0" presId="urn:microsoft.com/office/officeart/2005/8/layout/hProcess9"/>
    <dgm:cxn modelId="{A8F3BA87-33AB-457D-86DA-5F29002EDF06}" type="presParOf" srcId="{964714D7-AC76-4A70-AFAE-B70F24B8799E}" destId="{E03BA1E6-51B9-42EA-B168-2303E5B08105}" srcOrd="1" destOrd="0" presId="urn:microsoft.com/office/officeart/2005/8/layout/hProcess9"/>
    <dgm:cxn modelId="{07045758-1385-48BE-AAAC-9EEFB1438EC5}" type="presParOf" srcId="{964714D7-AC76-4A70-AFAE-B70F24B8799E}" destId="{B1E32102-085A-4810-A63C-B93D6D48D05E}" srcOrd="2" destOrd="0" presId="urn:microsoft.com/office/officeart/2005/8/layout/hProcess9"/>
    <dgm:cxn modelId="{D6B8104A-D830-4025-A7C9-BFD8510079CB}" type="presParOf" srcId="{964714D7-AC76-4A70-AFAE-B70F24B8799E}" destId="{A37C20DD-6AAE-4BE7-B291-B1BC36D211E8}" srcOrd="3" destOrd="0" presId="urn:microsoft.com/office/officeart/2005/8/layout/hProcess9"/>
    <dgm:cxn modelId="{327A2DA7-1F48-4AAF-A50E-4272D5B5C38E}" type="presParOf" srcId="{964714D7-AC76-4A70-AFAE-B70F24B8799E}" destId="{9D7F0000-D69D-4FAE-85B9-DF4EF7253B9A}" srcOrd="4" destOrd="0" presId="urn:microsoft.com/office/officeart/2005/8/layout/hProcess9"/>
    <dgm:cxn modelId="{F65B565C-B47B-4D8B-961F-4FE9EF8011DD}" type="presParOf" srcId="{964714D7-AC76-4A70-AFAE-B70F24B8799E}" destId="{442F8E60-6864-43B6-A0A2-14B1E4FE1666}" srcOrd="5" destOrd="0" presId="urn:microsoft.com/office/officeart/2005/8/layout/hProcess9"/>
    <dgm:cxn modelId="{29787550-1ED5-40DC-A526-DA6AB89DF4E8}" type="presParOf" srcId="{964714D7-AC76-4A70-AFAE-B70F24B8799E}" destId="{C046CAC6-33E0-4000-9875-5B8FA55FD7FB}" srcOrd="6" destOrd="0" presId="urn:microsoft.com/office/officeart/2005/8/layout/hProcess9"/>
    <dgm:cxn modelId="{0F5B5B5F-AA83-4220-8263-6F282150351C}" type="presParOf" srcId="{964714D7-AC76-4A70-AFAE-B70F24B8799E}" destId="{494C4049-39A6-4CB4-9F61-1AF22B4AA042}" srcOrd="7" destOrd="0" presId="urn:microsoft.com/office/officeart/2005/8/layout/hProcess9"/>
    <dgm:cxn modelId="{CF646A41-39FC-40E4-B75B-A31A9D1DEB01}" type="presParOf" srcId="{964714D7-AC76-4A70-AFAE-B70F24B8799E}" destId="{987DFC8A-2356-4B0B-8DBC-179DA171C290}" srcOrd="8" destOrd="0" presId="urn:microsoft.com/office/officeart/2005/8/layout/hProcess9"/>
    <dgm:cxn modelId="{12C1AE85-A352-49E9-9C86-03CBD34F5AE5}" type="presParOf" srcId="{964714D7-AC76-4A70-AFAE-B70F24B8799E}" destId="{BC0F5AEF-20BF-4F77-A707-5F81DF9E78F8}" srcOrd="9" destOrd="0" presId="urn:microsoft.com/office/officeart/2005/8/layout/hProcess9"/>
    <dgm:cxn modelId="{74999E2A-7C11-4C63-BF28-C357676F1332}" type="presParOf" srcId="{964714D7-AC76-4A70-AFAE-B70F24B8799E}" destId="{45C621E2-426D-4CAF-B6C0-541E4352A36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811F4-AF74-438C-84A0-6927A94A8F20}">
      <dsp:nvSpPr>
        <dsp:cNvPr id="0" name=""/>
        <dsp:cNvSpPr/>
      </dsp:nvSpPr>
      <dsp:spPr>
        <a:xfrm>
          <a:off x="7143" y="621581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Cost</a:t>
          </a:r>
        </a:p>
      </dsp:txBody>
      <dsp:txXfrm>
        <a:off x="44665" y="659103"/>
        <a:ext cx="2060143" cy="1206068"/>
      </dsp:txXfrm>
    </dsp:sp>
    <dsp:sp modelId="{13AE8C25-64DB-4C10-B77D-8D9683C61157}">
      <dsp:nvSpPr>
        <dsp:cNvPr id="0" name=""/>
        <dsp:cNvSpPr/>
      </dsp:nvSpPr>
      <dsp:spPr>
        <a:xfrm>
          <a:off x="2355850" y="99737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355850" y="1103279"/>
        <a:ext cx="316861" cy="317716"/>
      </dsp:txXfrm>
    </dsp:sp>
    <dsp:sp modelId="{8849B540-AD74-47CF-A2A8-F7D1C0387E48}">
      <dsp:nvSpPr>
        <dsp:cNvPr id="0" name=""/>
        <dsp:cNvSpPr/>
      </dsp:nvSpPr>
      <dsp:spPr>
        <a:xfrm>
          <a:off x="2996406" y="621581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Resources</a:t>
          </a:r>
        </a:p>
      </dsp:txBody>
      <dsp:txXfrm>
        <a:off x="3033928" y="659103"/>
        <a:ext cx="2060143" cy="1206068"/>
      </dsp:txXfrm>
    </dsp:sp>
    <dsp:sp modelId="{CEF9F03A-EF43-4632-BF1F-3FB7A84FB8E4}">
      <dsp:nvSpPr>
        <dsp:cNvPr id="0" name=""/>
        <dsp:cNvSpPr/>
      </dsp:nvSpPr>
      <dsp:spPr>
        <a:xfrm>
          <a:off x="5345112" y="99737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45112" y="1103279"/>
        <a:ext cx="316861" cy="317716"/>
      </dsp:txXfrm>
    </dsp:sp>
    <dsp:sp modelId="{38803BF8-2DAA-41E1-8FDD-305BEF654E12}">
      <dsp:nvSpPr>
        <dsp:cNvPr id="0" name=""/>
        <dsp:cNvSpPr/>
      </dsp:nvSpPr>
      <dsp:spPr>
        <a:xfrm>
          <a:off x="5985668" y="621581"/>
          <a:ext cx="2135187" cy="1281112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Communication</a:t>
          </a:r>
        </a:p>
      </dsp:txBody>
      <dsp:txXfrm>
        <a:off x="6023190" y="659103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5EC69-FF7E-430B-BB4D-796656FF10F0}">
      <dsp:nvSpPr>
        <dsp:cNvPr id="0" name=""/>
        <dsp:cNvSpPr/>
      </dsp:nvSpPr>
      <dsp:spPr>
        <a:xfrm>
          <a:off x="1614189" y="290550"/>
          <a:ext cx="1953220" cy="9766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Company</a:t>
          </a:r>
        </a:p>
      </dsp:txBody>
      <dsp:txXfrm>
        <a:off x="1642793" y="319154"/>
        <a:ext cx="1896012" cy="919402"/>
      </dsp:txXfrm>
    </dsp:sp>
    <dsp:sp modelId="{190E4F9D-2882-4BB3-94A4-E566929BF224}">
      <dsp:nvSpPr>
        <dsp:cNvPr id="0" name=""/>
        <dsp:cNvSpPr/>
      </dsp:nvSpPr>
      <dsp:spPr>
        <a:xfrm rot="3600000">
          <a:off x="28882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90761" y="2073125"/>
        <a:ext cx="812976" cy="205087"/>
      </dsp:txXfrm>
    </dsp:sp>
    <dsp:sp modelId="{F8D8F35B-8B68-4F62-AA7E-A21B7741674B}">
      <dsp:nvSpPr>
        <dsp:cNvPr id="0" name=""/>
        <dsp:cNvSpPr/>
      </dsp:nvSpPr>
      <dsp:spPr>
        <a:xfrm>
          <a:off x="3227090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Agent</a:t>
          </a:r>
        </a:p>
      </dsp:txBody>
      <dsp:txXfrm>
        <a:off x="3255694" y="3112780"/>
        <a:ext cx="1896012" cy="919402"/>
      </dsp:txXfrm>
    </dsp:sp>
    <dsp:sp modelId="{B911CAD5-3BEA-4AD7-A597-32912A5D3A26}">
      <dsp:nvSpPr>
        <dsp:cNvPr id="0" name=""/>
        <dsp:cNvSpPr/>
      </dsp:nvSpPr>
      <dsp:spPr>
        <a:xfrm rot="10800000">
          <a:off x="2081767" y="3401575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184311" y="3469938"/>
        <a:ext cx="812976" cy="205087"/>
      </dsp:txXfrm>
    </dsp:sp>
    <dsp:sp modelId="{25E77C8E-722A-4CB1-AEC8-8AC5BD1C341D}">
      <dsp:nvSpPr>
        <dsp:cNvPr id="0" name=""/>
        <dsp:cNvSpPr/>
      </dsp:nvSpPr>
      <dsp:spPr>
        <a:xfrm>
          <a:off x="1289" y="3084176"/>
          <a:ext cx="1953220" cy="97661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Customer</a:t>
          </a:r>
        </a:p>
      </dsp:txBody>
      <dsp:txXfrm>
        <a:off x="29893" y="3112780"/>
        <a:ext cx="1896012" cy="919402"/>
      </dsp:txXfrm>
    </dsp:sp>
    <dsp:sp modelId="{CC31E376-3A28-434B-9C84-A97520AE62D0}">
      <dsp:nvSpPr>
        <dsp:cNvPr id="0" name=""/>
        <dsp:cNvSpPr/>
      </dsp:nvSpPr>
      <dsp:spPr>
        <a:xfrm rot="18000000">
          <a:off x="12753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77861" y="2073125"/>
        <a:ext cx="812976" cy="205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D7907-B9DB-441F-B875-A82C19BF56F0}">
      <dsp:nvSpPr>
        <dsp:cNvPr id="0" name=""/>
        <dsp:cNvSpPr/>
      </dsp:nvSpPr>
      <dsp:spPr>
        <a:xfrm>
          <a:off x="827042" y="0"/>
          <a:ext cx="9373143" cy="528924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42D58-9DBB-4E8C-B49F-E9E303C73BFB}">
      <dsp:nvSpPr>
        <dsp:cNvPr id="0" name=""/>
        <dsp:cNvSpPr/>
      </dsp:nvSpPr>
      <dsp:spPr>
        <a:xfrm>
          <a:off x="4845" y="1586774"/>
          <a:ext cx="1747974" cy="21156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Contact Center functions</a:t>
          </a:r>
        </a:p>
      </dsp:txBody>
      <dsp:txXfrm>
        <a:off x="90174" y="1672103"/>
        <a:ext cx="1577316" cy="1945041"/>
      </dsp:txXfrm>
    </dsp:sp>
    <dsp:sp modelId="{B1E32102-085A-4810-A63C-B93D6D48D05E}">
      <dsp:nvSpPr>
        <dsp:cNvPr id="0" name=""/>
        <dsp:cNvSpPr/>
      </dsp:nvSpPr>
      <dsp:spPr>
        <a:xfrm>
          <a:off x="1858758" y="1586774"/>
          <a:ext cx="1747974" cy="2115699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IP PBX</a:t>
          </a:r>
        </a:p>
      </dsp:txBody>
      <dsp:txXfrm>
        <a:off x="1944087" y="1672103"/>
        <a:ext cx="1577316" cy="1945041"/>
      </dsp:txXfrm>
    </dsp:sp>
    <dsp:sp modelId="{9D7F0000-D69D-4FAE-85B9-DF4EF7253B9A}">
      <dsp:nvSpPr>
        <dsp:cNvPr id="0" name=""/>
        <dsp:cNvSpPr/>
      </dsp:nvSpPr>
      <dsp:spPr>
        <a:xfrm>
          <a:off x="3712670" y="1586774"/>
          <a:ext cx="1747974" cy="2115699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Social Channels</a:t>
          </a:r>
        </a:p>
      </dsp:txBody>
      <dsp:txXfrm>
        <a:off x="3797999" y="1672103"/>
        <a:ext cx="1577316" cy="1945041"/>
      </dsp:txXfrm>
    </dsp:sp>
    <dsp:sp modelId="{C046CAC6-33E0-4000-9875-5B8FA55FD7FB}">
      <dsp:nvSpPr>
        <dsp:cNvPr id="0" name=""/>
        <dsp:cNvSpPr/>
      </dsp:nvSpPr>
      <dsp:spPr>
        <a:xfrm>
          <a:off x="5566582" y="1586774"/>
          <a:ext cx="1747974" cy="2115699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WhatsApp Business</a:t>
          </a:r>
        </a:p>
      </dsp:txBody>
      <dsp:txXfrm>
        <a:off x="5651911" y="1672103"/>
        <a:ext cx="1577316" cy="1945041"/>
      </dsp:txXfrm>
    </dsp:sp>
    <dsp:sp modelId="{987DFC8A-2356-4B0B-8DBC-179DA171C290}">
      <dsp:nvSpPr>
        <dsp:cNvPr id="0" name=""/>
        <dsp:cNvSpPr/>
      </dsp:nvSpPr>
      <dsp:spPr>
        <a:xfrm>
          <a:off x="7420495" y="1586774"/>
          <a:ext cx="1747974" cy="2115699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Voice Recorder</a:t>
          </a:r>
        </a:p>
      </dsp:txBody>
      <dsp:txXfrm>
        <a:off x="7505824" y="1672103"/>
        <a:ext cx="1577316" cy="1945041"/>
      </dsp:txXfrm>
    </dsp:sp>
    <dsp:sp modelId="{45C621E2-426D-4CAF-B6C0-541E4352A36D}">
      <dsp:nvSpPr>
        <dsp:cNvPr id="0" name=""/>
        <dsp:cNvSpPr/>
      </dsp:nvSpPr>
      <dsp:spPr>
        <a:xfrm>
          <a:off x="9274407" y="1586774"/>
          <a:ext cx="1747974" cy="211569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WFM</a:t>
          </a:r>
        </a:p>
      </dsp:txBody>
      <dsp:txXfrm>
        <a:off x="9359736" y="1672103"/>
        <a:ext cx="1577316" cy="194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71AD-49D8-4A7A-A1E5-93BD89122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6968-3970-4F2E-A1AC-A2C707A6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A1A1-789C-48DF-AAE8-71C3C645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4164-C98B-46E1-AC6C-33EA1791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23A6-01E3-432D-8FE1-303E8B51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D579-5C5C-4F74-9DB1-029A34C8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BE2C-8765-43F9-BF05-6E60013F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57EED-0FF1-49BA-9644-409BF98C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B39E-D51C-479B-8F01-223C79EB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6E44E-0DAE-4F94-BE86-2CA53D3C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AED23-E722-4AB6-ABCA-BFF8C20B6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D89E-2FA0-45C1-9CF0-C9080B02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1961-14BA-45C5-BF02-486C3B7C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4549-A133-4B49-9DD0-89D2F4A8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FED0-00AC-4AA8-B2A8-82D00312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6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5013-3BCC-41D4-9201-E86C0CE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9D95-CCD1-47BF-BE6F-0371E39B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04EF-1F12-42FF-B7B9-2DBB46DD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5F61-9E97-4B44-912F-CA949375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1DC8-19D9-480F-9192-E844D8A5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4BF9-295C-444F-B051-CCDA922F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A7056-E1BB-4102-9FD7-37243D4E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FD4B-ABC0-4334-9A81-5406E54B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2A2A-14EE-4C13-8AE0-7DC4539B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B120-A043-47B8-B91C-E08D6B4E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03B4-AD34-4985-8179-964D8A95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7CFE-1DCE-4801-BD52-3D370EC13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D4FD-F1E0-435D-8DA5-7D47F04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A077-ADB9-4659-B8A4-5D27AD9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162BA-8B9B-4E2F-B1F9-81C5C6E8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5A06A-1931-47A2-B001-222A2289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98C4-15A8-4191-808F-CF5B4682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AD5F-87F7-481C-9532-C3959540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5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231AA-3222-4DA8-A2FC-F36DBAD0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01EAD-E072-4E39-BB93-CCC41AE49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1" kern="1200" dirty="0" smtClean="0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D15CD-F109-4F9F-9B27-DC121B34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3637-9856-4FAC-966C-59C7E226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7E80E-EE34-460B-BCF8-95697B80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CBF50-47CA-4A47-BD60-A9AFC947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4A05-08E7-4735-B486-ACDCF756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55A30-8E8B-48C6-BD60-BAB99904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F07-2FF1-4927-87E2-D656DD6F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F3512-4757-478A-BEBE-6576E9A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21E79-B601-4EC2-9119-2ED019E6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48A40-B819-448E-8007-D5821945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1A21-C528-4794-AFA9-DCAA964A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A349-69AF-4195-8FEB-54001BCE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1009-845F-42E8-8B0A-72635ED9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3BA7B-12BB-4530-9504-3C0BDC1BE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B788-57C4-42FD-BE38-C20F6AB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4402-CB2B-492F-BA02-ED005BE8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5FA4E-087A-418F-AC09-3F23A1B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51F2-2644-4749-92C0-0540447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391A1-61C5-45A4-9777-EC9D9975C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EEBDC-525B-4749-A2CA-1B55EEA5F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1BEA4-FAC8-4C0F-A2BE-6F109316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02E6-2F5B-4001-A3D9-563D8B2A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FIREMISC Confidential Document Copy Right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563D3-C6AB-4D11-8B44-15AD5D38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C27D5-D7DD-44F4-AF52-935AABEE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EA899-BF60-4745-9CD7-67F19268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8D207-6FDE-4875-8C36-483C719B9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AA49-D861-4946-899D-D02FA210545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575A-84DB-4D15-B7C6-F30E27E65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FIREMISC Confidential Document Copy Right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A259-FDDC-4AA2-BCF8-93787453F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F87B-820D-47AE-A682-0733B2C157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E0666-6893-449E-B74F-41572334302D}"/>
              </a:ext>
            </a:extLst>
          </p:cNvPr>
          <p:cNvSpPr/>
          <p:nvPr userDrawn="1"/>
        </p:nvSpPr>
        <p:spPr>
          <a:xfrm>
            <a:off x="0" y="6356350"/>
            <a:ext cx="12192000" cy="510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FF0000"/>
                </a:solidFill>
              </a:rPr>
              <a:t>fire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misc</a:t>
            </a:r>
            <a:r>
              <a:rPr lang="en-US" sz="1600" dirty="0">
                <a:solidFill>
                  <a:schemeClr val="tx1"/>
                </a:solidFill>
              </a:rPr>
              <a:t> Confidential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12989-4670-4A02-9969-DAAB416C66FC}"/>
              </a:ext>
            </a:extLst>
          </p:cNvPr>
          <p:cNvSpPr txBox="1"/>
          <p:nvPr userDrawn="1"/>
        </p:nvSpPr>
        <p:spPr>
          <a:xfrm>
            <a:off x="10432929" y="6353021"/>
            <a:ext cx="1759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Copy Right © 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12463-5576-4B84-997C-40B841831286}"/>
              </a:ext>
            </a:extLst>
          </p:cNvPr>
          <p:cNvSpPr/>
          <p:nvPr userDrawn="1"/>
        </p:nvSpPr>
        <p:spPr>
          <a:xfrm flipV="1">
            <a:off x="0" y="6765792"/>
            <a:ext cx="121920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 smtClean="0">
          <a:solidFill>
            <a:schemeClr val="tx1">
              <a:lumMod val="50000"/>
              <a:lumOff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openxmlformats.org/officeDocument/2006/relationships/hyperlink" Target="https://openclipart.org/detail/195159/traffic%20light%20icon" TargetMode="External"/><Relationship Id="rId18" Type="http://schemas.openxmlformats.org/officeDocument/2006/relationships/hyperlink" Target="https://commons.wikimedia.org/wiki/File:Ic_dashboard_48px.svg" TargetMode="External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hyperlink" Target="https://svgsilh.com/image/1173935.html" TargetMode="External"/><Relationship Id="rId34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microsoft.com/office/2007/relationships/hdphoto" Target="../media/hdphoto2.wdp"/><Relationship Id="rId25" Type="http://schemas.openxmlformats.org/officeDocument/2006/relationships/hyperlink" Target="http://commons.wikimedia.org/wiki/File:Reload_icon_-_Green.svg" TargetMode="External"/><Relationship Id="rId33" Type="http://schemas.openxmlformats.org/officeDocument/2006/relationships/hyperlink" Target="https://pixabay.com/en/phone-green-circle-call-305741/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svg"/><Relationship Id="rId29" Type="http://schemas.openxmlformats.org/officeDocument/2006/relationships/hyperlink" Target="http://www.pngall.com/facebook-p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hyperlink" Target="http://stackoverflow.com/questions/30260195/how-to-make-3-vertical-dots-using-css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s://commons.wikimedia.org/wiki/File:Simpleicons_Business_note-of-rectangular-rounded-shape-with-text-lines.svg" TargetMode="External"/><Relationship Id="rId23" Type="http://schemas.openxmlformats.org/officeDocument/2006/relationships/hyperlink" Target="https://commons.wikimedia.org/wiki/File:Ic_history_48px.svg" TargetMode="External"/><Relationship Id="rId28" Type="http://schemas.openxmlformats.org/officeDocument/2006/relationships/image" Target="../media/image16.png"/><Relationship Id="rId36" Type="http://schemas.openxmlformats.org/officeDocument/2006/relationships/image" Target="../media/image20.gif"/><Relationship Id="rId10" Type="http://schemas.microsoft.com/office/2007/relationships/hdphoto" Target="../media/hdphoto1.wdp"/><Relationship Id="rId19" Type="http://schemas.openxmlformats.org/officeDocument/2006/relationships/image" Target="../media/image11.png"/><Relationship Id="rId31" Type="http://schemas.openxmlformats.org/officeDocument/2006/relationships/hyperlink" Target="https://commons.wikimedia.org/wiki/File:Circle-icons-mail.svg" TargetMode="External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hyperlink" Target="https://d-place.org/about" TargetMode="External"/><Relationship Id="rId30" Type="http://schemas.openxmlformats.org/officeDocument/2006/relationships/image" Target="../media/image17.png"/><Relationship Id="rId35" Type="http://schemas.openxmlformats.org/officeDocument/2006/relationships/hyperlink" Target="https://commons.m.wikimedia.org/wiki/Category:WhatsApp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microsoft.com/office/2007/relationships/hdphoto" Target="../media/hdphoto2.wdp"/><Relationship Id="rId18" Type="http://schemas.openxmlformats.org/officeDocument/2006/relationships/hyperlink" Target="https://commons.wikimedia.org/wiki/File:Simpleicons_Business_note-of-rectangular-rounded-shape-with-text-lines.svg" TargetMode="External"/><Relationship Id="rId26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hyperlink" Target="https://svgsilh.com/image/1173935.html" TargetMode="External"/><Relationship Id="rId34" Type="http://schemas.microsoft.com/office/2007/relationships/hdphoto" Target="../media/hdphoto4.wdp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9.png"/><Relationship Id="rId25" Type="http://schemas.openxmlformats.org/officeDocument/2006/relationships/hyperlink" Target="https://commons.wikimedia.org/wiki/File:Green_Phone_Font-Awesome.svg" TargetMode="External"/><Relationship Id="rId33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hyperlink" Target="https://openclipart.org/detail/195159/traffic%20light%20icon" TargetMode="External"/><Relationship Id="rId20" Type="http://schemas.openxmlformats.org/officeDocument/2006/relationships/image" Target="../media/image12.svg"/><Relationship Id="rId29" Type="http://schemas.openxmlformats.org/officeDocument/2006/relationships/hyperlink" Target="http://pngimg.com/download/19788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21.png"/><Relationship Id="rId32" Type="http://schemas.openxmlformats.org/officeDocument/2006/relationships/hyperlink" Target="http://commons.wikimedia.org/wiki/File:YouTube_icon_block.png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23" Type="http://schemas.openxmlformats.org/officeDocument/2006/relationships/hyperlink" Target="https://commons.wikimedia.org/wiki/File:Ic_history_48px.svg" TargetMode="External"/><Relationship Id="rId28" Type="http://schemas.openxmlformats.org/officeDocument/2006/relationships/image" Target="../media/image23.png"/><Relationship Id="rId36" Type="http://schemas.openxmlformats.org/officeDocument/2006/relationships/image" Target="../media/image26.png"/><Relationship Id="rId10" Type="http://schemas.microsoft.com/office/2007/relationships/hdphoto" Target="../media/hdphoto1.wdp"/><Relationship Id="rId19" Type="http://schemas.openxmlformats.org/officeDocument/2006/relationships/image" Target="../media/image11.png"/><Relationship Id="rId31" Type="http://schemas.microsoft.com/office/2007/relationships/hdphoto" Target="../media/hdphoto3.wdp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commons.wikimedia.org/wiki/File:Ic_dashboard_48px.svg" TargetMode="External"/><Relationship Id="rId22" Type="http://schemas.openxmlformats.org/officeDocument/2006/relationships/image" Target="../media/image13.png"/><Relationship Id="rId27" Type="http://schemas.openxmlformats.org/officeDocument/2006/relationships/hyperlink" Target="https://sdweg.wordpress.com/tag/twitter/" TargetMode="External"/><Relationship Id="rId30" Type="http://schemas.openxmlformats.org/officeDocument/2006/relationships/image" Target="../media/image24.png"/><Relationship Id="rId35" Type="http://schemas.openxmlformats.org/officeDocument/2006/relationships/hyperlink" Target="https://stackoverflow.com/questions/52010393/sharing-state-between-react-component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microsoft.com/office/2007/relationships/hdphoto" Target="../media/hdphoto2.wdp"/><Relationship Id="rId18" Type="http://schemas.openxmlformats.org/officeDocument/2006/relationships/hyperlink" Target="https://commons.wikimedia.org/wiki/File:Simpleicons_Business_note-of-rectangular-rounded-shape-with-text-lines.svg" TargetMode="External"/><Relationship Id="rId3" Type="http://schemas.openxmlformats.org/officeDocument/2006/relationships/image" Target="../media/image4.png"/><Relationship Id="rId21" Type="http://schemas.openxmlformats.org/officeDocument/2006/relationships/hyperlink" Target="https://svgsilh.com/image/1173935.html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9.png"/><Relationship Id="rId25" Type="http://schemas.openxmlformats.org/officeDocument/2006/relationships/hyperlink" Target="http://stackoverflow.com/questions/30260195/how-to-make-3-vertical-dots-using-css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openclipart.org/detail/195159/traffic%20light%20icon" TargetMode="External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20.gif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23" Type="http://schemas.openxmlformats.org/officeDocument/2006/relationships/hyperlink" Target="https://commons.wikimedia.org/wiki/File:Ic_history_48px.svg" TargetMode="External"/><Relationship Id="rId10" Type="http://schemas.microsoft.com/office/2007/relationships/hdphoto" Target="../media/hdphoto1.wdp"/><Relationship Id="rId19" Type="http://schemas.openxmlformats.org/officeDocument/2006/relationships/image" Target="../media/image11.png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commons.wikimedia.org/wiki/File:Ic_dashboard_48px.svg" TargetMode="External"/><Relationship Id="rId2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microsoft.com/office/2007/relationships/hdphoto" Target="../media/hdphoto2.wdp"/><Relationship Id="rId18" Type="http://schemas.openxmlformats.org/officeDocument/2006/relationships/hyperlink" Target="https://commons.wikimedia.org/wiki/File:Simpleicons_Business_note-of-rectangular-rounded-shape-with-text-lines.svg" TargetMode="External"/><Relationship Id="rId26" Type="http://schemas.openxmlformats.org/officeDocument/2006/relationships/image" Target="../media/image17.png"/><Relationship Id="rId3" Type="http://schemas.openxmlformats.org/officeDocument/2006/relationships/image" Target="../media/image4.png"/><Relationship Id="rId21" Type="http://schemas.openxmlformats.org/officeDocument/2006/relationships/hyperlink" Target="https://svgsilh.com/image/1173935.html" TargetMode="External"/><Relationship Id="rId34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9.png"/><Relationship Id="rId25" Type="http://schemas.openxmlformats.org/officeDocument/2006/relationships/hyperlink" Target="http://www.pngall.com/facebook-png" TargetMode="External"/><Relationship Id="rId33" Type="http://schemas.openxmlformats.org/officeDocument/2006/relationships/hyperlink" Target="https://commons.wikimedia.org/wiki/File:Vector_search_icon.svg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openclipart.org/detail/195159/traffic%20light%20icon" TargetMode="External"/><Relationship Id="rId20" Type="http://schemas.openxmlformats.org/officeDocument/2006/relationships/image" Target="../media/image12.svg"/><Relationship Id="rId29" Type="http://schemas.openxmlformats.org/officeDocument/2006/relationships/hyperlink" Target="https://pixabay.com/en/phone-green-circle-call-305741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16.png"/><Relationship Id="rId32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23" Type="http://schemas.openxmlformats.org/officeDocument/2006/relationships/hyperlink" Target="https://commons.wikimedia.org/wiki/File:Ic_history_48px.svg" TargetMode="External"/><Relationship Id="rId28" Type="http://schemas.openxmlformats.org/officeDocument/2006/relationships/image" Target="../media/image18.png"/><Relationship Id="rId10" Type="http://schemas.microsoft.com/office/2007/relationships/hdphoto" Target="../media/hdphoto1.wdp"/><Relationship Id="rId19" Type="http://schemas.openxmlformats.org/officeDocument/2006/relationships/image" Target="../media/image11.png"/><Relationship Id="rId31" Type="http://schemas.openxmlformats.org/officeDocument/2006/relationships/hyperlink" Target="https://commons.m.wikimedia.org/wiki/Category:WhatsApp" TargetMode="External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commons.wikimedia.org/wiki/File:Ic_dashboard_48px.svg" TargetMode="External"/><Relationship Id="rId22" Type="http://schemas.openxmlformats.org/officeDocument/2006/relationships/image" Target="../media/image13.png"/><Relationship Id="rId27" Type="http://schemas.openxmlformats.org/officeDocument/2006/relationships/hyperlink" Target="https://commons.wikimedia.org/wiki/File:Circle-icons-mail.svg" TargetMode="External"/><Relationship Id="rId30" Type="http://schemas.openxmlformats.org/officeDocument/2006/relationships/image" Target="../media/image19.png"/><Relationship Id="rId35" Type="http://schemas.openxmlformats.org/officeDocument/2006/relationships/hyperlink" Target="https://commons.wikimedia.org/wiki/File:Remove_font_awesome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ower-button-off-on-start-engage-297098/" TargetMode="External"/><Relationship Id="rId13" Type="http://schemas.microsoft.com/office/2007/relationships/hdphoto" Target="../media/hdphoto2.wdp"/><Relationship Id="rId18" Type="http://schemas.openxmlformats.org/officeDocument/2006/relationships/hyperlink" Target="https://commons.wikimedia.org/wiki/File:Simpleicons_Business_note-of-rectangular-rounded-shape-with-text-lines.svg" TargetMode="External"/><Relationship Id="rId26" Type="http://schemas.openxmlformats.org/officeDocument/2006/relationships/image" Target="../media/image30.png"/><Relationship Id="rId39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hyperlink" Target="https://svgsilh.com/image/1173935.html" TargetMode="External"/><Relationship Id="rId34" Type="http://schemas.openxmlformats.org/officeDocument/2006/relationships/hyperlink" Target="http://www.pngall.com/facebook-png" TargetMode="External"/><Relationship Id="rId42" Type="http://schemas.openxmlformats.org/officeDocument/2006/relationships/hyperlink" Target="http://commons.wikimedia.org/wiki/File:Twemoji_1f621.svg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9.png"/><Relationship Id="rId25" Type="http://schemas.openxmlformats.org/officeDocument/2006/relationships/hyperlink" Target="https://pixabay.com/en/group-together-teamwork-icon-1824146/" TargetMode="External"/><Relationship Id="rId33" Type="http://schemas.openxmlformats.org/officeDocument/2006/relationships/image" Target="../media/image16.png"/><Relationship Id="rId38" Type="http://schemas.openxmlformats.org/officeDocument/2006/relationships/hyperlink" Target="https://pixabay.com/en/phone-green-circle-call-305741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openclipart.org/detail/195159/traffic%20light%20icon" TargetMode="External"/><Relationship Id="rId20" Type="http://schemas.openxmlformats.org/officeDocument/2006/relationships/image" Target="../media/image12.svg"/><Relationship Id="rId29" Type="http://schemas.openxmlformats.org/officeDocument/2006/relationships/image" Target="../media/image31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Ic_dialpad_48px.svg" TargetMode="External"/><Relationship Id="rId11" Type="http://schemas.openxmlformats.org/officeDocument/2006/relationships/hyperlink" Target="https://pixabay.com/en/avatar-icon-placeholder-1577909/" TargetMode="External"/><Relationship Id="rId24" Type="http://schemas.openxmlformats.org/officeDocument/2006/relationships/image" Target="../media/image29.png"/><Relationship Id="rId32" Type="http://schemas.openxmlformats.org/officeDocument/2006/relationships/hyperlink" Target="https://pixabay.com/en/smiley-emoticon-happy-face-icon-1635449/" TargetMode="External"/><Relationship Id="rId37" Type="http://schemas.openxmlformats.org/officeDocument/2006/relationships/image" Target="../media/image18.png"/><Relationship Id="rId40" Type="http://schemas.openxmlformats.org/officeDocument/2006/relationships/hyperlink" Target="https://commons.m.wikimedia.org/wiki/Category:WhatsApp" TargetMode="External"/><Relationship Id="rId45" Type="http://schemas.openxmlformats.org/officeDocument/2006/relationships/hyperlink" Target="https://stackoverflow.com/questions/52010393/sharing-state-between-react-components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23" Type="http://schemas.openxmlformats.org/officeDocument/2006/relationships/hyperlink" Target="https://commons.wikimedia.org/wiki/File:Ic_history_48px.svg" TargetMode="External"/><Relationship Id="rId28" Type="http://schemas.openxmlformats.org/officeDocument/2006/relationships/hyperlink" Target="https://commons.wikimedia.org/wiki/File:User_font_awesome.svg" TargetMode="External"/><Relationship Id="rId36" Type="http://schemas.openxmlformats.org/officeDocument/2006/relationships/hyperlink" Target="https://commons.wikimedia.org/wiki/File:Circle-icons-mail.svg" TargetMode="External"/><Relationship Id="rId10" Type="http://schemas.microsoft.com/office/2007/relationships/hdphoto" Target="../media/hdphoto1.wdp"/><Relationship Id="rId19" Type="http://schemas.openxmlformats.org/officeDocument/2006/relationships/image" Target="../media/image11.png"/><Relationship Id="rId31" Type="http://schemas.openxmlformats.org/officeDocument/2006/relationships/image" Target="../media/image32.png"/><Relationship Id="rId44" Type="http://schemas.microsoft.com/office/2007/relationships/hdphoto" Target="../media/hdphoto4.wdp"/><Relationship Id="rId4" Type="http://schemas.openxmlformats.org/officeDocument/2006/relationships/hyperlink" Target="https://en.wikipedia.org/wiki/Hamburger_button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commons.wikimedia.org/wiki/File:Ic_dashboard_48px.svg" TargetMode="External"/><Relationship Id="rId22" Type="http://schemas.openxmlformats.org/officeDocument/2006/relationships/image" Target="../media/image13.png"/><Relationship Id="rId27" Type="http://schemas.microsoft.com/office/2007/relationships/hdphoto" Target="../media/hdphoto5.wdp"/><Relationship Id="rId30" Type="http://schemas.openxmlformats.org/officeDocument/2006/relationships/hyperlink" Target="https://commons.wikimedia.org/wiki/File:Organization_icon.svg" TargetMode="External"/><Relationship Id="rId35" Type="http://schemas.openxmlformats.org/officeDocument/2006/relationships/image" Target="../media/image17.png"/><Relationship Id="rId4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jpeg"/><Relationship Id="rId5" Type="http://schemas.openxmlformats.org/officeDocument/2006/relationships/image" Target="../media/image37.png"/><Relationship Id="rId10" Type="http://schemas.openxmlformats.org/officeDocument/2006/relationships/image" Target="../media/image42.jpe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68626/cumulus-cloud-by-xoff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jpeg"/><Relationship Id="rId5" Type="http://schemas.openxmlformats.org/officeDocument/2006/relationships/image" Target="../media/image37.png"/><Relationship Id="rId10" Type="http://schemas.openxmlformats.org/officeDocument/2006/relationships/image" Target="../media/image42.jpe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reestockphotos.biz/stockphoto/15363" TargetMode="External"/><Relationship Id="rId4" Type="http://schemas.microsoft.com/office/2007/relationships/hdphoto" Target="../media/hdphoto6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E747-0F99-4A05-8D4A-A51E4010E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E5473B"/>
                </a:solidFill>
                <a:latin typeface="Arial Black" panose="020B0A04020102020204" pitchFamily="34" charset="0"/>
              </a:rPr>
              <a:t>fire</a:t>
            </a:r>
            <a:r>
              <a:rPr lang="en-US" sz="9600" dirty="0">
                <a:latin typeface="Arial Black" panose="020B0A04020102020204" pitchFamily="34" charset="0"/>
              </a:rPr>
              <a:t>misc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7F1B-9C03-4066-986D-86D23E89D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Contact Center Platform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Mobility Information Social Cloud </a:t>
            </a:r>
          </a:p>
        </p:txBody>
      </p:sp>
    </p:spTree>
    <p:extLst>
      <p:ext uri="{BB962C8B-B14F-4D97-AF65-F5344CB8AC3E}">
        <p14:creationId xmlns:p14="http://schemas.microsoft.com/office/powerpoint/2010/main" val="40135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129CE3-EE65-445C-A076-CF8C22D1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7293"/>
            <a:ext cx="10515600" cy="1325563"/>
          </a:xfrm>
        </p:spPr>
        <p:txBody>
          <a:bodyPr/>
          <a:lstStyle/>
          <a:p>
            <a:r>
              <a:rPr lang="en-US" dirty="0"/>
              <a:t>Realtime communication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1A26F175-9AF0-4F20-ABA4-C060C5F26AA5}"/>
              </a:ext>
            </a:extLst>
          </p:cNvPr>
          <p:cNvSpPr/>
          <p:nvPr/>
        </p:nvSpPr>
        <p:spPr>
          <a:xfrm>
            <a:off x="571500" y="1267234"/>
            <a:ext cx="11049000" cy="243840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B0A275-ECFB-42E3-A531-95391F094F2E}"/>
              </a:ext>
            </a:extLst>
          </p:cNvPr>
          <p:cNvSpPr/>
          <p:nvPr/>
        </p:nvSpPr>
        <p:spPr>
          <a:xfrm>
            <a:off x="753835" y="1727837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Digital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23BE2-3265-4983-B41D-F9B8BB1C53F3}"/>
              </a:ext>
            </a:extLst>
          </p:cNvPr>
          <p:cNvSpPr/>
          <p:nvPr/>
        </p:nvSpPr>
        <p:spPr>
          <a:xfrm>
            <a:off x="4359728" y="1731239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/ Skills / Types / Workflows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0DBED-4F77-424A-80B4-65FA7411E654}"/>
              </a:ext>
            </a:extLst>
          </p:cNvPr>
          <p:cNvSpPr/>
          <p:nvPr/>
        </p:nvSpPr>
        <p:spPr>
          <a:xfrm>
            <a:off x="7965622" y="1737928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C73AA-11B3-49CC-9757-9D2D8D6BDF56}"/>
              </a:ext>
            </a:extLst>
          </p:cNvPr>
          <p:cNvSpPr/>
          <p:nvPr/>
        </p:nvSpPr>
        <p:spPr>
          <a:xfrm>
            <a:off x="753834" y="2486430"/>
            <a:ext cx="10684331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Interactions / To-do / Dashboard / 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F1994-0FAC-409D-BBC2-17C91C300948}"/>
              </a:ext>
            </a:extLst>
          </p:cNvPr>
          <p:cNvSpPr/>
          <p:nvPr/>
        </p:nvSpPr>
        <p:spPr>
          <a:xfrm>
            <a:off x="571500" y="3800615"/>
            <a:ext cx="11049000" cy="15224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308F2D-F6FE-4DC0-BDBF-F243870D2430}"/>
              </a:ext>
            </a:extLst>
          </p:cNvPr>
          <p:cNvSpPr/>
          <p:nvPr/>
        </p:nvSpPr>
        <p:spPr>
          <a:xfrm>
            <a:off x="838199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3D536-38B8-4EF1-B01F-0910D7E6A299}"/>
              </a:ext>
            </a:extLst>
          </p:cNvPr>
          <p:cNvSpPr/>
          <p:nvPr/>
        </p:nvSpPr>
        <p:spPr>
          <a:xfrm>
            <a:off x="2945945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 Router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B65BD-0DF2-4198-9190-CC84853FC8E3}"/>
              </a:ext>
            </a:extLst>
          </p:cNvPr>
          <p:cNvSpPr/>
          <p:nvPr/>
        </p:nvSpPr>
        <p:spPr>
          <a:xfrm>
            <a:off x="5053691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83C94-4779-4DB4-8BAA-034CF51F21C0}"/>
              </a:ext>
            </a:extLst>
          </p:cNvPr>
          <p:cNvSpPr/>
          <p:nvPr/>
        </p:nvSpPr>
        <p:spPr>
          <a:xfrm>
            <a:off x="9269184" y="4602087"/>
            <a:ext cx="2024744" cy="6454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PBX Interface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E38FFB-060E-4302-8514-15D8E0C0F7D5}"/>
              </a:ext>
            </a:extLst>
          </p:cNvPr>
          <p:cNvSpPr/>
          <p:nvPr/>
        </p:nvSpPr>
        <p:spPr>
          <a:xfrm>
            <a:off x="8795656" y="5421086"/>
            <a:ext cx="2824844" cy="7728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Asterisk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80BF2-6EB3-46CD-9EDB-A453944BE823}"/>
              </a:ext>
            </a:extLst>
          </p:cNvPr>
          <p:cNvSpPr/>
          <p:nvPr/>
        </p:nvSpPr>
        <p:spPr>
          <a:xfrm>
            <a:off x="571500" y="5421086"/>
            <a:ext cx="8041822" cy="7728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 DB - Casandra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F6F70-4117-40CE-A248-8DB3DA58F8DE}"/>
              </a:ext>
            </a:extLst>
          </p:cNvPr>
          <p:cNvSpPr/>
          <p:nvPr/>
        </p:nvSpPr>
        <p:spPr>
          <a:xfrm>
            <a:off x="7161437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Admin APIs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/ skills / types/ workflows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37DDF-5C8E-44A1-8408-B8271BD1F314}"/>
              </a:ext>
            </a:extLst>
          </p:cNvPr>
          <p:cNvSpPr/>
          <p:nvPr/>
        </p:nvSpPr>
        <p:spPr>
          <a:xfrm>
            <a:off x="838199" y="4134846"/>
            <a:ext cx="10455729" cy="4025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APIs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/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Interactions / Queue / Reports / Dashboard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5440F-8D4A-4F1F-86AC-87A0FD7FE2D6}"/>
              </a:ext>
            </a:extLst>
          </p:cNvPr>
          <p:cNvSpPr/>
          <p:nvPr/>
        </p:nvSpPr>
        <p:spPr>
          <a:xfrm>
            <a:off x="9642022" y="3517182"/>
            <a:ext cx="2211158" cy="912207"/>
          </a:xfrm>
          <a:prstGeom prst="rect">
            <a:avLst/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 is registering on SIP Server Direct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4CA5848-F377-41F2-B982-66E29DF683E1}"/>
              </a:ext>
            </a:extLst>
          </p:cNvPr>
          <p:cNvCxnSpPr>
            <a:cxnSpLocks/>
            <a:endCxn id="22" idx="2"/>
          </p:cNvCxnSpPr>
          <p:nvPr/>
        </p:nvCxnSpPr>
        <p:spPr>
          <a:xfrm rot="5400000" flipH="1" flipV="1">
            <a:off x="9981991" y="4655477"/>
            <a:ext cx="991697" cy="539523"/>
          </a:xfrm>
          <a:prstGeom prst="curvedConnector3">
            <a:avLst/>
          </a:prstGeom>
          <a:ln w="57150">
            <a:solidFill>
              <a:srgbClr val="FC820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BB0FB-C931-4D45-914A-7B6C879CFD59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rot="16200000" flipV="1">
            <a:off x="9657864" y="2427444"/>
            <a:ext cx="1133768" cy="1045707"/>
          </a:xfrm>
          <a:prstGeom prst="curvedConnector3">
            <a:avLst/>
          </a:prstGeom>
          <a:ln w="57150">
            <a:solidFill>
              <a:srgbClr val="FC820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F0BBFE2-BC17-4CAC-83F0-222AD74ED870}"/>
              </a:ext>
            </a:extLst>
          </p:cNvPr>
          <p:cNvSpPr/>
          <p:nvPr/>
        </p:nvSpPr>
        <p:spPr>
          <a:xfrm>
            <a:off x="338820" y="2887665"/>
            <a:ext cx="2789466" cy="1043448"/>
          </a:xfrm>
          <a:prstGeom prst="rect">
            <a:avLst/>
          </a:prstGeom>
          <a:ln w="5715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Connects to ODI for Status tracking and interactions routing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7F6C111-43E0-444C-A0F5-A730E58C9A33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H="1" flipV="1">
            <a:off x="2490107" y="2373323"/>
            <a:ext cx="638179" cy="1036066"/>
          </a:xfrm>
          <a:prstGeom prst="curvedConnector4">
            <a:avLst>
              <a:gd name="adj1" fmla="val -35821"/>
              <a:gd name="adj2" fmla="val 75178"/>
            </a:avLst>
          </a:prstGeom>
          <a:ln w="57150">
            <a:solidFill>
              <a:srgbClr val="FC820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943B98E-1511-45BB-9E1E-CAD566EB155D}"/>
              </a:ext>
            </a:extLst>
          </p:cNvPr>
          <p:cNvCxnSpPr>
            <a:cxnSpLocks/>
            <a:stCxn id="14" idx="1"/>
            <a:endCxn id="25" idx="1"/>
          </p:cNvCxnSpPr>
          <p:nvPr/>
        </p:nvCxnSpPr>
        <p:spPr>
          <a:xfrm rot="10800000">
            <a:off x="338821" y="3409390"/>
            <a:ext cx="499379" cy="1515441"/>
          </a:xfrm>
          <a:prstGeom prst="curvedConnector3">
            <a:avLst>
              <a:gd name="adj1" fmla="val 145777"/>
            </a:avLst>
          </a:prstGeom>
          <a:ln w="57150">
            <a:solidFill>
              <a:srgbClr val="FC8208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5" grpId="0" animBg="1"/>
      <p:bldP spid="2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F7CF-1FFC-4F07-B61C-94D2F2E4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- Login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B552E2-BFBA-4205-870D-B128EC82E84B}"/>
              </a:ext>
            </a:extLst>
          </p:cNvPr>
          <p:cNvSpPr/>
          <p:nvPr/>
        </p:nvSpPr>
        <p:spPr>
          <a:xfrm>
            <a:off x="1136277" y="1638753"/>
            <a:ext cx="751114" cy="6943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0160F1-7D7A-4328-A21C-213A2F373266}"/>
              </a:ext>
            </a:extLst>
          </p:cNvPr>
          <p:cNvSpPr/>
          <p:nvPr/>
        </p:nvSpPr>
        <p:spPr>
          <a:xfrm>
            <a:off x="2766329" y="1714769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 Email or New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B6935D-16C2-4662-8551-5A9287D31B7A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1887391" y="1985905"/>
            <a:ext cx="87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437165-FAD2-4FF3-B2F3-2519EC9CE97B}"/>
              </a:ext>
            </a:extLst>
          </p:cNvPr>
          <p:cNvSpPr/>
          <p:nvPr/>
        </p:nvSpPr>
        <p:spPr>
          <a:xfrm>
            <a:off x="7362825" y="1790785"/>
            <a:ext cx="1581150" cy="3902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Account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B6B6F-BCC2-40EA-B203-4D0DC07015F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4623706" y="1985905"/>
            <a:ext cx="2739119" cy="1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8DB644-E637-4022-8D22-3C495729F8BD}"/>
              </a:ext>
            </a:extLst>
          </p:cNvPr>
          <p:cNvSpPr/>
          <p:nvPr/>
        </p:nvSpPr>
        <p:spPr>
          <a:xfrm>
            <a:off x="7362825" y="3054352"/>
            <a:ext cx="1581150" cy="3902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 Account Form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2301D6-18B5-464A-A255-39A1884E04C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8153400" y="2181026"/>
            <a:ext cx="0" cy="87332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8E77E2-40D4-4C0C-B272-71B62E86606E}"/>
              </a:ext>
            </a:extLst>
          </p:cNvPr>
          <p:cNvSpPr/>
          <p:nvPr/>
        </p:nvSpPr>
        <p:spPr>
          <a:xfrm>
            <a:off x="7362825" y="3738992"/>
            <a:ext cx="1581150" cy="3902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Fill Account Form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698E07-6400-4FC5-AA8E-5263FC025756}"/>
              </a:ext>
            </a:extLst>
          </p:cNvPr>
          <p:cNvSpPr/>
          <p:nvPr/>
        </p:nvSpPr>
        <p:spPr>
          <a:xfrm>
            <a:off x="7362825" y="4423632"/>
            <a:ext cx="1581150" cy="390241"/>
          </a:xfrm>
          <a:prstGeom prst="roundRect">
            <a:avLst/>
          </a:prstGeom>
          <a:solidFill>
            <a:schemeClr val="accent6">
              <a:alpha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7E1B8A-A503-4B55-862C-409EC921BF6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8153400" y="3444593"/>
            <a:ext cx="0" cy="294399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C1BE4-5215-43D3-B4A1-CCBD8814A3F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8153400" y="4129233"/>
            <a:ext cx="0" cy="294399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D63FB-692D-46FA-9FE8-986F6A1E1407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8153400" y="4813873"/>
            <a:ext cx="0" cy="294399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27463E-4578-4F2E-A558-BF19670FE87D}"/>
              </a:ext>
            </a:extLst>
          </p:cNvPr>
          <p:cNvSpPr/>
          <p:nvPr/>
        </p:nvSpPr>
        <p:spPr>
          <a:xfrm>
            <a:off x="7362825" y="5108272"/>
            <a:ext cx="1581150" cy="390241"/>
          </a:xfrm>
          <a:prstGeom prst="roundRect">
            <a:avLst/>
          </a:prstGeom>
          <a:solidFill>
            <a:schemeClr val="accent6">
              <a:alpha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Email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D570A5E-99CC-48BA-9ED9-FF6B74601B79}"/>
              </a:ext>
            </a:extLst>
          </p:cNvPr>
          <p:cNvSpPr/>
          <p:nvPr/>
        </p:nvSpPr>
        <p:spPr>
          <a:xfrm>
            <a:off x="7362825" y="5792912"/>
            <a:ext cx="1581150" cy="39024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Verify Account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223973-5856-4C53-9003-8B59D1A22120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8153400" y="5498513"/>
            <a:ext cx="0" cy="294399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CE4E9CD2-278B-4213-BF9C-BA23AEC3D94E}"/>
              </a:ext>
            </a:extLst>
          </p:cNvPr>
          <p:cNvSpPr/>
          <p:nvPr/>
        </p:nvSpPr>
        <p:spPr>
          <a:xfrm>
            <a:off x="2992547" y="2517479"/>
            <a:ext cx="1404939" cy="78830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Verified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D3854C-A292-4D5D-9033-5F031A19AA38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flipH="1">
            <a:off x="3695017" y="2257041"/>
            <a:ext cx="1" cy="26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E034E5DE-5A0F-4183-958C-006488102843}"/>
              </a:ext>
            </a:extLst>
          </p:cNvPr>
          <p:cNvSpPr/>
          <p:nvPr/>
        </p:nvSpPr>
        <p:spPr>
          <a:xfrm>
            <a:off x="2992546" y="3490961"/>
            <a:ext cx="1404939" cy="78830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Suspend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51E76B3B-27EB-407F-B94A-D0568F656723}"/>
              </a:ext>
            </a:extLst>
          </p:cNvPr>
          <p:cNvSpPr/>
          <p:nvPr/>
        </p:nvSpPr>
        <p:spPr>
          <a:xfrm>
            <a:off x="2992545" y="4461909"/>
            <a:ext cx="1404939" cy="78830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Not Archived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B1241-0681-49B9-BDDC-F6FA300311EF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4397486" y="2911632"/>
            <a:ext cx="1057614" cy="1048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6E698FA-7344-444E-B9EC-29E0E2EE185B}"/>
              </a:ext>
            </a:extLst>
          </p:cNvPr>
          <p:cNvSpPr/>
          <p:nvPr/>
        </p:nvSpPr>
        <p:spPr>
          <a:xfrm>
            <a:off x="5455100" y="2717559"/>
            <a:ext cx="1581150" cy="39024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Verify Account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BFB6607-87B6-44D7-B471-E3E02C72F071}"/>
              </a:ext>
            </a:extLst>
          </p:cNvPr>
          <p:cNvCxnSpPr>
            <a:cxnSpLocks/>
            <a:stCxn id="69" idx="3"/>
            <a:endCxn id="23" idx="1"/>
          </p:cNvCxnSpPr>
          <p:nvPr/>
        </p:nvCxnSpPr>
        <p:spPr>
          <a:xfrm>
            <a:off x="7036250" y="2912680"/>
            <a:ext cx="326575" cy="1706073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AA7B1A9-5A31-4DC0-987E-6B56C3BE8EF3}"/>
              </a:ext>
            </a:extLst>
          </p:cNvPr>
          <p:cNvSpPr/>
          <p:nvPr/>
        </p:nvSpPr>
        <p:spPr>
          <a:xfrm>
            <a:off x="5455100" y="3693905"/>
            <a:ext cx="1581150" cy="39024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54D82A-2AA6-405D-8183-B49DB0C2E91B}"/>
              </a:ext>
            </a:extLst>
          </p:cNvPr>
          <p:cNvCxnSpPr>
            <a:cxnSpLocks/>
            <a:stCxn id="64" idx="3"/>
            <a:endCxn id="80" idx="1"/>
          </p:cNvCxnSpPr>
          <p:nvPr/>
        </p:nvCxnSpPr>
        <p:spPr>
          <a:xfrm>
            <a:off x="4397485" y="3885114"/>
            <a:ext cx="1057615" cy="3912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5359867-D5B3-4719-A270-C67BD9096109}"/>
              </a:ext>
            </a:extLst>
          </p:cNvPr>
          <p:cNvSpPr/>
          <p:nvPr/>
        </p:nvSpPr>
        <p:spPr>
          <a:xfrm>
            <a:off x="5455100" y="4203068"/>
            <a:ext cx="1581150" cy="390241"/>
          </a:xfrm>
          <a:prstGeom prst="roundRect">
            <a:avLst/>
          </a:prstGeom>
          <a:solidFill>
            <a:schemeClr val="accent6">
              <a:alpha val="4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FFEF61-1C63-4C52-BCBF-5720A3EC6F46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>
          <a:xfrm>
            <a:off x="6245675" y="4084146"/>
            <a:ext cx="0" cy="118922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748231-50A8-4D4E-AB8F-79CB1A4628FC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 flipH="1">
            <a:off x="3695016" y="3305784"/>
            <a:ext cx="1" cy="185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5C7651-7D0F-47ED-B077-51E9FB382AAE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3695015" y="4279266"/>
            <a:ext cx="1" cy="182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70274E3-F148-4146-B62D-6215AE3C8122}"/>
              </a:ext>
            </a:extLst>
          </p:cNvPr>
          <p:cNvSpPr/>
          <p:nvPr/>
        </p:nvSpPr>
        <p:spPr>
          <a:xfrm>
            <a:off x="5455100" y="4660940"/>
            <a:ext cx="1581150" cy="39024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Restore Account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ED96C1D-5012-4127-AB22-89F3B2967FA0}"/>
              </a:ext>
            </a:extLst>
          </p:cNvPr>
          <p:cNvCxnSpPr>
            <a:cxnSpLocks/>
            <a:stCxn id="65" idx="3"/>
            <a:endCxn id="97" idx="1"/>
          </p:cNvCxnSpPr>
          <p:nvPr/>
        </p:nvCxnSpPr>
        <p:spPr>
          <a:xfrm flipV="1">
            <a:off x="4397484" y="4856061"/>
            <a:ext cx="1057616" cy="1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CFF9440-7C41-4DF9-BB91-6524DC8993A3}"/>
              </a:ext>
            </a:extLst>
          </p:cNvPr>
          <p:cNvCxnSpPr>
            <a:cxnSpLocks/>
            <a:stCxn id="97" idx="2"/>
            <a:endCxn id="4" idx="0"/>
          </p:cNvCxnSpPr>
          <p:nvPr/>
        </p:nvCxnSpPr>
        <p:spPr>
          <a:xfrm rot="5400000" flipH="1">
            <a:off x="3302141" y="2107647"/>
            <a:ext cx="3336412" cy="2550657"/>
          </a:xfrm>
          <a:prstGeom prst="bentConnector5">
            <a:avLst>
              <a:gd name="adj1" fmla="val -36869"/>
              <a:gd name="adj2" fmla="val 211655"/>
              <a:gd name="adj3" fmla="val 106878"/>
            </a:avLst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1FE19B3-C8CE-417E-9623-8AF109BD87AC}"/>
              </a:ext>
            </a:extLst>
          </p:cNvPr>
          <p:cNvCxnSpPr>
            <a:cxnSpLocks/>
            <a:stCxn id="42" idx="3"/>
            <a:endCxn id="4" idx="0"/>
          </p:cNvCxnSpPr>
          <p:nvPr/>
        </p:nvCxnSpPr>
        <p:spPr>
          <a:xfrm flipH="1" flipV="1">
            <a:off x="3695018" y="1714769"/>
            <a:ext cx="5248957" cy="4273264"/>
          </a:xfrm>
          <a:prstGeom prst="bentConnector4">
            <a:avLst>
              <a:gd name="adj1" fmla="val -4355"/>
              <a:gd name="adj2" fmla="val 105350"/>
            </a:avLst>
          </a:prstGeom>
          <a:ln w="317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64447DE8-DE87-4BEB-83F9-5FDE020A6F14}"/>
              </a:ext>
            </a:extLst>
          </p:cNvPr>
          <p:cNvSpPr/>
          <p:nvPr/>
        </p:nvSpPr>
        <p:spPr>
          <a:xfrm>
            <a:off x="2992544" y="5443086"/>
            <a:ext cx="1404939" cy="788305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Type?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130694-47F2-4A62-AEBF-EE978C897569}"/>
              </a:ext>
            </a:extLst>
          </p:cNvPr>
          <p:cNvCxnSpPr>
            <a:cxnSpLocks/>
            <a:stCxn id="65" idx="2"/>
            <a:endCxn id="109" idx="0"/>
          </p:cNvCxnSpPr>
          <p:nvPr/>
        </p:nvCxnSpPr>
        <p:spPr>
          <a:xfrm flipH="1">
            <a:off x="3695014" y="5250214"/>
            <a:ext cx="1" cy="192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Flowchart: Document 113">
            <a:extLst>
              <a:ext uri="{FF2B5EF4-FFF2-40B4-BE49-F238E27FC236}">
                <a16:creationId xmlns:a16="http://schemas.microsoft.com/office/drawing/2014/main" id="{B4C6325F-822E-407D-BA2D-9700F26EB96D}"/>
              </a:ext>
            </a:extLst>
          </p:cNvPr>
          <p:cNvSpPr/>
          <p:nvPr/>
        </p:nvSpPr>
        <p:spPr>
          <a:xfrm>
            <a:off x="4926292" y="5582303"/>
            <a:ext cx="1203026" cy="516988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</a:p>
        </p:txBody>
      </p:sp>
      <p:sp>
        <p:nvSpPr>
          <p:cNvPr id="115" name="Flowchart: Document 114">
            <a:extLst>
              <a:ext uri="{FF2B5EF4-FFF2-40B4-BE49-F238E27FC236}">
                <a16:creationId xmlns:a16="http://schemas.microsoft.com/office/drawing/2014/main" id="{38A8A1FA-F723-4F0D-8A89-4B30A56B54DE}"/>
              </a:ext>
            </a:extLst>
          </p:cNvPr>
          <p:cNvSpPr/>
          <p:nvPr/>
        </p:nvSpPr>
        <p:spPr>
          <a:xfrm>
            <a:off x="1159853" y="5578744"/>
            <a:ext cx="1203026" cy="516988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6F00505-2C49-42E5-B0FA-B8336CCA4B5D}"/>
              </a:ext>
            </a:extLst>
          </p:cNvPr>
          <p:cNvCxnSpPr>
            <a:cxnSpLocks/>
            <a:stCxn id="109" idx="1"/>
            <a:endCxn id="115" idx="3"/>
          </p:cNvCxnSpPr>
          <p:nvPr/>
        </p:nvCxnSpPr>
        <p:spPr>
          <a:xfrm flipH="1" flipV="1">
            <a:off x="2362879" y="5837238"/>
            <a:ext cx="6296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357F16-C01D-4C80-8E01-B01CE12C331B}"/>
              </a:ext>
            </a:extLst>
          </p:cNvPr>
          <p:cNvCxnSpPr>
            <a:cxnSpLocks/>
            <a:stCxn id="109" idx="3"/>
            <a:endCxn id="114" idx="1"/>
          </p:cNvCxnSpPr>
          <p:nvPr/>
        </p:nvCxnSpPr>
        <p:spPr>
          <a:xfrm>
            <a:off x="4397483" y="5837239"/>
            <a:ext cx="528809" cy="3558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8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0F3A-7C11-47BE-A9A1-B5FDFAFA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Workflow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B0D3BBB-53B5-424D-9C30-DB9FD0FD6F9E}"/>
              </a:ext>
            </a:extLst>
          </p:cNvPr>
          <p:cNvSpPr/>
          <p:nvPr/>
        </p:nvSpPr>
        <p:spPr>
          <a:xfrm>
            <a:off x="3263566" y="1309177"/>
            <a:ext cx="1203026" cy="516988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8D469E-32B1-4EF0-A755-1678C52EED5C}"/>
              </a:ext>
            </a:extLst>
          </p:cNvPr>
          <p:cNvSpPr/>
          <p:nvPr/>
        </p:nvSpPr>
        <p:spPr>
          <a:xfrm>
            <a:off x="5167311" y="1296535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or Company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B635B6-3F04-4FBE-8590-BF713323BCF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466592" y="1567671"/>
            <a:ext cx="7007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E56C758-5A84-43DE-9470-D0E0892D86A4}"/>
              </a:ext>
            </a:extLst>
          </p:cNvPr>
          <p:cNvSpPr/>
          <p:nvPr/>
        </p:nvSpPr>
        <p:spPr>
          <a:xfrm>
            <a:off x="5355677" y="2211463"/>
            <a:ext cx="1480640" cy="803568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Chosen?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E893F8-C34A-4232-B4E6-5938195CAC5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6095997" y="1838807"/>
            <a:ext cx="3" cy="37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BA9BA8-FA77-4BF2-8014-9AD02F42410B}"/>
              </a:ext>
            </a:extLst>
          </p:cNvPr>
          <p:cNvSpPr/>
          <p:nvPr/>
        </p:nvSpPr>
        <p:spPr>
          <a:xfrm>
            <a:off x="2221564" y="2339112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Wizard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E96BB4-C976-4D94-AA50-6E5EA0EB5337}"/>
              </a:ext>
            </a:extLst>
          </p:cNvPr>
          <p:cNvSpPr/>
          <p:nvPr/>
        </p:nvSpPr>
        <p:spPr>
          <a:xfrm>
            <a:off x="8113059" y="2339112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Wizard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97CF93-73AD-42BD-AF20-F46FD7586540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 flipV="1">
            <a:off x="4078941" y="2610248"/>
            <a:ext cx="1276736" cy="2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7AE7E-E251-4DAD-B373-7C3E889D685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836317" y="2610248"/>
            <a:ext cx="1276742" cy="299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43F7BF-D4F1-4A7C-84DA-5904F3DB5E9C}"/>
              </a:ext>
            </a:extLst>
          </p:cNvPr>
          <p:cNvSpPr/>
          <p:nvPr/>
        </p:nvSpPr>
        <p:spPr>
          <a:xfrm>
            <a:off x="9431891" y="3073011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Info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A270D3-8E18-443C-BDBE-20BA0DB43B41}"/>
              </a:ext>
            </a:extLst>
          </p:cNvPr>
          <p:cNvSpPr/>
          <p:nvPr/>
        </p:nvSpPr>
        <p:spPr>
          <a:xfrm>
            <a:off x="9431890" y="3878705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 groups Info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37EA51-D5FA-4FEE-B37C-50E86105A8A3}"/>
              </a:ext>
            </a:extLst>
          </p:cNvPr>
          <p:cNvSpPr/>
          <p:nvPr/>
        </p:nvSpPr>
        <p:spPr>
          <a:xfrm>
            <a:off x="9431891" y="4726470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Info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C3C8FEF-1B0D-4CE5-8583-E3BB24DBB09B}"/>
              </a:ext>
            </a:extLst>
          </p:cNvPr>
          <p:cNvCxnSpPr>
            <a:stCxn id="14" idx="2"/>
            <a:endCxn id="23" idx="1"/>
          </p:cNvCxnSpPr>
          <p:nvPr/>
        </p:nvCxnSpPr>
        <p:spPr>
          <a:xfrm rot="16200000" flipH="1">
            <a:off x="9005438" y="2917693"/>
            <a:ext cx="462763" cy="390143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B6979D-6CFE-4849-9091-A14ED6487E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0360579" y="3615283"/>
            <a:ext cx="1" cy="26342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B2A9F0-5BA0-4DB2-9CB8-170ABC5F9C0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0360579" y="4420977"/>
            <a:ext cx="1" cy="30549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2963D69-FE1E-4C7E-9A72-D049D0710E57}"/>
              </a:ext>
            </a:extLst>
          </p:cNvPr>
          <p:cNvSpPr/>
          <p:nvPr/>
        </p:nvSpPr>
        <p:spPr>
          <a:xfrm>
            <a:off x="902732" y="3073011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Info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30DC819-3F76-4873-BFDD-1D7CB06E380B}"/>
              </a:ext>
            </a:extLst>
          </p:cNvPr>
          <p:cNvCxnSpPr>
            <a:stCxn id="13" idx="2"/>
            <a:endCxn id="37" idx="3"/>
          </p:cNvCxnSpPr>
          <p:nvPr/>
        </p:nvCxnSpPr>
        <p:spPr>
          <a:xfrm rot="5400000">
            <a:off x="2723800" y="2917693"/>
            <a:ext cx="462763" cy="390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8749E2E-AF0E-4186-9A48-319CD0314C5D}"/>
              </a:ext>
            </a:extLst>
          </p:cNvPr>
          <p:cNvSpPr/>
          <p:nvPr/>
        </p:nvSpPr>
        <p:spPr>
          <a:xfrm>
            <a:off x="902732" y="3878705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 Extension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B98D70-0CE1-48CA-87EC-93A391DB3E96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1831421" y="3615283"/>
            <a:ext cx="0" cy="26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5244F6F-3C2E-4777-B9EC-E9AA307AFEE7}"/>
              </a:ext>
            </a:extLst>
          </p:cNvPr>
          <p:cNvSpPr/>
          <p:nvPr/>
        </p:nvSpPr>
        <p:spPr>
          <a:xfrm>
            <a:off x="902732" y="4726470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Apply Tenant Job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21D34B-3D76-46FB-B5D5-6298671B66E1}"/>
              </a:ext>
            </a:extLst>
          </p:cNvPr>
          <p:cNvSpPr/>
          <p:nvPr/>
        </p:nvSpPr>
        <p:spPr>
          <a:xfrm>
            <a:off x="9431889" y="5532164"/>
            <a:ext cx="1857377" cy="54227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/ Hire User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 Job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D7540B-D055-4FD1-BAE7-1A452571BAED}"/>
              </a:ext>
            </a:extLst>
          </p:cNvPr>
          <p:cNvCxnSpPr>
            <a:cxnSpLocks/>
            <a:stCxn id="25" idx="2"/>
            <a:endCxn id="46" idx="0"/>
          </p:cNvCxnSpPr>
          <p:nvPr/>
        </p:nvCxnSpPr>
        <p:spPr>
          <a:xfrm flipH="1">
            <a:off x="10360578" y="5268742"/>
            <a:ext cx="2" cy="26342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846CCC-4197-4D5C-BAEB-DF49A91F610D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1831421" y="4420977"/>
            <a:ext cx="0" cy="305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6DA68CB-5ADC-44E9-BE6C-9381597DA3AA}"/>
              </a:ext>
            </a:extLst>
          </p:cNvPr>
          <p:cNvCxnSpPr>
            <a:cxnSpLocks/>
            <a:stCxn id="45" idx="3"/>
            <a:endCxn id="86" idx="1"/>
          </p:cNvCxnSpPr>
          <p:nvPr/>
        </p:nvCxnSpPr>
        <p:spPr>
          <a:xfrm flipV="1">
            <a:off x="2760109" y="4996964"/>
            <a:ext cx="2501357" cy="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2E0CDB1-6D8D-4444-82E0-A224F3A4E392}"/>
              </a:ext>
            </a:extLst>
          </p:cNvPr>
          <p:cNvCxnSpPr>
            <a:cxnSpLocks/>
            <a:stCxn id="46" idx="1"/>
            <a:endCxn id="86" idx="3"/>
          </p:cNvCxnSpPr>
          <p:nvPr/>
        </p:nvCxnSpPr>
        <p:spPr>
          <a:xfrm rot="10800000">
            <a:off x="6930455" y="4996964"/>
            <a:ext cx="2501434" cy="806336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CE8CE53-D19D-4404-B2CD-89EA3D6AFA58}"/>
              </a:ext>
            </a:extLst>
          </p:cNvPr>
          <p:cNvSpPr txBox="1"/>
          <p:nvPr/>
        </p:nvSpPr>
        <p:spPr>
          <a:xfrm>
            <a:off x="7191542" y="2304392"/>
            <a:ext cx="56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6DEE4E4-948A-4017-8091-4F5D5BFE63F6}"/>
              </a:ext>
            </a:extLst>
          </p:cNvPr>
          <p:cNvSpPr txBox="1"/>
          <p:nvPr/>
        </p:nvSpPr>
        <p:spPr>
          <a:xfrm>
            <a:off x="4527644" y="2333249"/>
            <a:ext cx="56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86" name="Flowchart: Document 85">
            <a:extLst>
              <a:ext uri="{FF2B5EF4-FFF2-40B4-BE49-F238E27FC236}">
                <a16:creationId xmlns:a16="http://schemas.microsoft.com/office/drawing/2014/main" id="{31059983-F27E-490E-814C-9E3FB748F589}"/>
              </a:ext>
            </a:extLst>
          </p:cNvPr>
          <p:cNvSpPr/>
          <p:nvPr/>
        </p:nvSpPr>
        <p:spPr>
          <a:xfrm>
            <a:off x="5261466" y="4500571"/>
            <a:ext cx="1668989" cy="992785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02382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2AFC-B334-4E15-A439-67E5EDAA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workflow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6068EBF3-2E2B-4367-8E23-FFE7125621E5}"/>
              </a:ext>
            </a:extLst>
          </p:cNvPr>
          <p:cNvSpPr/>
          <p:nvPr/>
        </p:nvSpPr>
        <p:spPr>
          <a:xfrm>
            <a:off x="4836119" y="1333561"/>
            <a:ext cx="1203026" cy="516988"/>
          </a:xfrm>
          <a:prstGeom prst="flowChartDocumen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038ED-885E-42FA-AF47-8D6FDFD0E14B}"/>
              </a:ext>
            </a:extLst>
          </p:cNvPr>
          <p:cNvSpPr/>
          <p:nvPr/>
        </p:nvSpPr>
        <p:spPr>
          <a:xfrm>
            <a:off x="1276787" y="4797501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C635C-903C-4595-B205-012E7B2628E4}"/>
              </a:ext>
            </a:extLst>
          </p:cNvPr>
          <p:cNvSpPr/>
          <p:nvPr/>
        </p:nvSpPr>
        <p:spPr>
          <a:xfrm>
            <a:off x="2892757" y="4298392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499D49-DDA7-4F29-B338-DC0A29565C1E}"/>
              </a:ext>
            </a:extLst>
          </p:cNvPr>
          <p:cNvSpPr/>
          <p:nvPr/>
        </p:nvSpPr>
        <p:spPr>
          <a:xfrm>
            <a:off x="4399788" y="3805667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F25C79-A55E-4119-BAF7-8A1C61EBAB82}"/>
              </a:ext>
            </a:extLst>
          </p:cNvPr>
          <p:cNvSpPr/>
          <p:nvPr/>
        </p:nvSpPr>
        <p:spPr>
          <a:xfrm>
            <a:off x="6039145" y="3307871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466EE-D647-47E7-B800-4D24BF276B32}"/>
              </a:ext>
            </a:extLst>
          </p:cNvPr>
          <p:cNvSpPr/>
          <p:nvPr/>
        </p:nvSpPr>
        <p:spPr>
          <a:xfrm>
            <a:off x="7662469" y="2813833"/>
            <a:ext cx="1246631" cy="40771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BCC003-130B-4C96-B499-98E63FEAC95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78303" y="1538171"/>
            <a:ext cx="2981131" cy="3537529"/>
          </a:xfrm>
          <a:prstGeom prst="bentConnector3">
            <a:avLst>
              <a:gd name="adj1" fmla="val 82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4D94982-5569-485D-8235-0E4F58B900A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235842" y="2096602"/>
            <a:ext cx="2482022" cy="1921559"/>
          </a:xfrm>
          <a:prstGeom prst="bentConnector3">
            <a:avLst>
              <a:gd name="adj1" fmla="val 20035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8FD569D-C9B6-43C1-853F-50EEACC7093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4235720" y="2603754"/>
            <a:ext cx="1989297" cy="414528"/>
          </a:xfrm>
          <a:prstGeom prst="bentConnector3">
            <a:avLst>
              <a:gd name="adj1" fmla="val 37129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B28BC7A-992C-46FE-BD2F-62D2F785F2E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304296" y="1949705"/>
            <a:ext cx="1491501" cy="122482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1F5B40-D8F8-41F4-B72C-A12C420DB51E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362977" y="891024"/>
            <a:ext cx="997463" cy="284815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47AC8D-F423-4689-AB26-D3563C6606B9}"/>
              </a:ext>
            </a:extLst>
          </p:cNvPr>
          <p:cNvSpPr/>
          <p:nvPr/>
        </p:nvSpPr>
        <p:spPr>
          <a:xfrm>
            <a:off x="9458019" y="2317916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FE6E344-8CDE-418D-94FE-460194BE4906}"/>
              </a:ext>
            </a:extLst>
          </p:cNvPr>
          <p:cNvSpPr/>
          <p:nvPr/>
        </p:nvSpPr>
        <p:spPr>
          <a:xfrm>
            <a:off x="9458018" y="3309750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 groups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8B807D-2D7C-4AF5-AC1F-B61380BACCD6}"/>
              </a:ext>
            </a:extLst>
          </p:cNvPr>
          <p:cNvSpPr/>
          <p:nvPr/>
        </p:nvSpPr>
        <p:spPr>
          <a:xfrm>
            <a:off x="9458019" y="2813833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A03B464-341F-47A4-91A1-6B77FF0AC69D}"/>
              </a:ext>
            </a:extLst>
          </p:cNvPr>
          <p:cNvSpPr/>
          <p:nvPr/>
        </p:nvSpPr>
        <p:spPr>
          <a:xfrm>
            <a:off x="9458017" y="3805667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BCDC4E1-6314-4BDE-A2A0-66920D90236D}"/>
              </a:ext>
            </a:extLst>
          </p:cNvPr>
          <p:cNvSpPr/>
          <p:nvPr/>
        </p:nvSpPr>
        <p:spPr>
          <a:xfrm>
            <a:off x="9458016" y="4301584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48AF438-0585-4AE9-8937-2BCCE313E226}"/>
              </a:ext>
            </a:extLst>
          </p:cNvPr>
          <p:cNvSpPr/>
          <p:nvPr/>
        </p:nvSpPr>
        <p:spPr>
          <a:xfrm>
            <a:off x="9458016" y="5293418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43C5AA-8466-4CAE-A950-64E18C21E3FC}"/>
              </a:ext>
            </a:extLst>
          </p:cNvPr>
          <p:cNvSpPr/>
          <p:nvPr/>
        </p:nvSpPr>
        <p:spPr>
          <a:xfrm>
            <a:off x="9458016" y="5789335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Setting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699F70-5F50-441D-AF68-2FF809DB7464}"/>
              </a:ext>
            </a:extLst>
          </p:cNvPr>
          <p:cNvSpPr/>
          <p:nvPr/>
        </p:nvSpPr>
        <p:spPr>
          <a:xfrm>
            <a:off x="9458016" y="4797501"/>
            <a:ext cx="1246631" cy="407714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3CD6EA1-A181-4E86-A774-F7128489853E}"/>
              </a:ext>
            </a:extLst>
          </p:cNvPr>
          <p:cNvCxnSpPr>
            <a:cxnSpLocks/>
            <a:stCxn id="3" idx="2"/>
            <a:endCxn id="34" idx="3"/>
          </p:cNvCxnSpPr>
          <p:nvPr/>
        </p:nvCxnSpPr>
        <p:spPr>
          <a:xfrm rot="16200000" flipH="1">
            <a:off x="7718440" y="-464438"/>
            <a:ext cx="705403" cy="5267018"/>
          </a:xfrm>
          <a:prstGeom prst="bentConnector4">
            <a:avLst>
              <a:gd name="adj1" fmla="val 33128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EF3A646-DFC9-4116-B612-A5CE61C57872}"/>
              </a:ext>
            </a:extLst>
          </p:cNvPr>
          <p:cNvCxnSpPr>
            <a:cxnSpLocks/>
            <a:stCxn id="3" idx="2"/>
            <a:endCxn id="36" idx="3"/>
          </p:cNvCxnSpPr>
          <p:nvPr/>
        </p:nvCxnSpPr>
        <p:spPr>
          <a:xfrm rot="16200000" flipH="1">
            <a:off x="7470481" y="-216479"/>
            <a:ext cx="1201320" cy="5267018"/>
          </a:xfrm>
          <a:prstGeom prst="bentConnector4">
            <a:avLst>
              <a:gd name="adj1" fmla="val 20810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2AE9BE-920D-493B-B741-900539D3F43A}"/>
              </a:ext>
            </a:extLst>
          </p:cNvPr>
          <p:cNvCxnSpPr>
            <a:cxnSpLocks/>
            <a:stCxn id="3" idx="2"/>
            <a:endCxn id="35" idx="3"/>
          </p:cNvCxnSpPr>
          <p:nvPr/>
        </p:nvCxnSpPr>
        <p:spPr>
          <a:xfrm rot="16200000" flipH="1">
            <a:off x="7222522" y="31479"/>
            <a:ext cx="1697237" cy="5267017"/>
          </a:xfrm>
          <a:prstGeom prst="bentConnector4">
            <a:avLst>
              <a:gd name="adj1" fmla="val 14254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4D4E044-0816-46C8-8665-E0B816657C97}"/>
              </a:ext>
            </a:extLst>
          </p:cNvPr>
          <p:cNvCxnSpPr>
            <a:cxnSpLocks/>
            <a:stCxn id="3" idx="2"/>
            <a:endCxn id="37" idx="3"/>
          </p:cNvCxnSpPr>
          <p:nvPr/>
        </p:nvCxnSpPr>
        <p:spPr>
          <a:xfrm rot="16200000" flipH="1">
            <a:off x="6974563" y="279439"/>
            <a:ext cx="2193154" cy="5267016"/>
          </a:xfrm>
          <a:prstGeom prst="bentConnector4">
            <a:avLst>
              <a:gd name="adj1" fmla="val 11774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1876F47-B2F4-4603-A7D6-7627E4F27F95}"/>
              </a:ext>
            </a:extLst>
          </p:cNvPr>
          <p:cNvCxnSpPr>
            <a:cxnSpLocks/>
            <a:stCxn id="3" idx="2"/>
            <a:endCxn id="38" idx="3"/>
          </p:cNvCxnSpPr>
          <p:nvPr/>
        </p:nvCxnSpPr>
        <p:spPr>
          <a:xfrm rot="16200000" flipH="1">
            <a:off x="6726604" y="527397"/>
            <a:ext cx="2689071" cy="5267015"/>
          </a:xfrm>
          <a:prstGeom prst="bentConnector4">
            <a:avLst>
              <a:gd name="adj1" fmla="val 9303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7E1204F-789D-4B31-9F13-0614388D1857}"/>
              </a:ext>
            </a:extLst>
          </p:cNvPr>
          <p:cNvCxnSpPr>
            <a:cxnSpLocks/>
            <a:stCxn id="3" idx="2"/>
            <a:endCxn id="41" idx="3"/>
          </p:cNvCxnSpPr>
          <p:nvPr/>
        </p:nvCxnSpPr>
        <p:spPr>
          <a:xfrm rot="16200000" flipH="1">
            <a:off x="6478645" y="775356"/>
            <a:ext cx="3184988" cy="5267015"/>
          </a:xfrm>
          <a:prstGeom prst="bentConnector4">
            <a:avLst>
              <a:gd name="adj1" fmla="val 7983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84BA329-EBC8-4488-BFF8-93BB8B224958}"/>
              </a:ext>
            </a:extLst>
          </p:cNvPr>
          <p:cNvCxnSpPr>
            <a:cxnSpLocks/>
            <a:stCxn id="3" idx="2"/>
            <a:endCxn id="39" idx="3"/>
          </p:cNvCxnSpPr>
          <p:nvPr/>
        </p:nvCxnSpPr>
        <p:spPr>
          <a:xfrm rot="16200000" flipH="1">
            <a:off x="6230687" y="1023314"/>
            <a:ext cx="3680905" cy="5267015"/>
          </a:xfrm>
          <a:prstGeom prst="bentConnector4">
            <a:avLst>
              <a:gd name="adj1" fmla="val 6689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070420B-A8DC-4FB2-85BD-A211CE381243}"/>
              </a:ext>
            </a:extLst>
          </p:cNvPr>
          <p:cNvCxnSpPr>
            <a:cxnSpLocks/>
            <a:stCxn id="3" idx="2"/>
            <a:endCxn id="40" idx="3"/>
          </p:cNvCxnSpPr>
          <p:nvPr/>
        </p:nvCxnSpPr>
        <p:spPr>
          <a:xfrm rot="16200000" flipH="1">
            <a:off x="5982728" y="1271273"/>
            <a:ext cx="4176822" cy="5267015"/>
          </a:xfrm>
          <a:prstGeom prst="bentConnector4">
            <a:avLst>
              <a:gd name="adj1" fmla="val 6285"/>
              <a:gd name="adj2" fmla="val 104340"/>
            </a:avLst>
          </a:prstGeom>
          <a:ln w="9525">
            <a:solidFill>
              <a:schemeClr val="accent5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B8FA2890-E8AF-45EA-9C6C-131B136B02A4}"/>
              </a:ext>
            </a:extLst>
          </p:cNvPr>
          <p:cNvSpPr/>
          <p:nvPr/>
        </p:nvSpPr>
        <p:spPr>
          <a:xfrm>
            <a:off x="9841992" y="1083951"/>
            <a:ext cx="390144" cy="822643"/>
          </a:xfrm>
          <a:prstGeom prst="downArrow">
            <a:avLst/>
          </a:prstGeom>
          <a:solidFill>
            <a:srgbClr val="FF000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CE83B8A-EA33-45B4-A990-672F851F90E1}"/>
              </a:ext>
            </a:extLst>
          </p:cNvPr>
          <p:cNvSpPr txBox="1"/>
          <p:nvPr/>
        </p:nvSpPr>
        <p:spPr>
          <a:xfrm>
            <a:off x="9298945" y="60722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13469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127F-4E7E-42BE-88DC-9911488A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44" y="153348"/>
            <a:ext cx="5540829" cy="780288"/>
          </a:xfrm>
        </p:spPr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C63C6-39F7-490E-8C3C-63E45C55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97" y="1051265"/>
            <a:ext cx="9679527" cy="526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00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1755-7E46-4261-9655-550C2B0F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1" y="15614"/>
            <a:ext cx="5671457" cy="753352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86CBF-87C2-4E34-8B9C-986FE517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34" y="768966"/>
            <a:ext cx="9786256" cy="5502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35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00"/>
            <a:ext cx="10515600" cy="81872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4A4D9-795D-4CD3-8206-EEEBD2F7DA6B}"/>
              </a:ext>
            </a:extLst>
          </p:cNvPr>
          <p:cNvGrpSpPr/>
          <p:nvPr/>
        </p:nvGrpSpPr>
        <p:grpSpPr>
          <a:xfrm>
            <a:off x="167256" y="793763"/>
            <a:ext cx="11857486" cy="5436349"/>
            <a:chOff x="167256" y="793763"/>
            <a:chExt cx="11857486" cy="5436349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D5EBA8-64CA-4793-8DE1-7491BC347175}"/>
                </a:ext>
              </a:extLst>
            </p:cNvPr>
            <p:cNvGrpSpPr/>
            <p:nvPr/>
          </p:nvGrpSpPr>
          <p:grpSpPr>
            <a:xfrm>
              <a:off x="167256" y="793763"/>
              <a:ext cx="11857486" cy="5436349"/>
              <a:chOff x="167256" y="793763"/>
              <a:chExt cx="11857486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257" y="793763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9773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Dashboard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4174248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7923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4215092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5021592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3148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392446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971249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235006" y="1891415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5"/>
                  </a:ext>
                </a:extLst>
              </a:blip>
              <a:stretch>
                <a:fillRect/>
              </a:stretch>
            </p:blipFill>
            <p:spPr>
              <a:xfrm>
                <a:off x="323592" y="2444474"/>
                <a:ext cx="292607" cy="292607"/>
              </a:xfrm>
              <a:prstGeom prst="rect">
                <a:avLst/>
              </a:prstGeom>
            </p:spPr>
          </p:pic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7256" y="1500096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297428" y="1490333"/>
                <a:ext cx="344936" cy="344936"/>
              </a:xfrm>
              <a:prstGeom prst="rect">
                <a:avLst/>
              </a:prstGeom>
            </p:spPr>
          </p:pic>
        </p:grp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3AEE4167-D8E4-4C5D-9138-0852B3D4D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159" y="3262622"/>
              <a:ext cx="457472" cy="30471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946E629-B8E8-4617-9AB8-0377E485A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43613" y="2784648"/>
              <a:ext cx="435114" cy="435114"/>
            </a:xfrm>
            <a:prstGeom prst="rect">
              <a:avLst/>
            </a:prstGeom>
          </p:spPr>
        </p:pic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CFF7BB-01E6-4955-B12A-D6303781787A}"/>
              </a:ext>
            </a:extLst>
          </p:cNvPr>
          <p:cNvSpPr/>
          <p:nvPr/>
        </p:nvSpPr>
        <p:spPr>
          <a:xfrm>
            <a:off x="926210" y="1572766"/>
            <a:ext cx="5389245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0741FB-F912-49F5-989C-3FDC56EF523A}"/>
              </a:ext>
            </a:extLst>
          </p:cNvPr>
          <p:cNvSpPr/>
          <p:nvPr/>
        </p:nvSpPr>
        <p:spPr>
          <a:xfrm>
            <a:off x="6418706" y="1572766"/>
            <a:ext cx="5389245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EF83B1-92FD-487B-9BB9-44A1B0C9F0A1}"/>
              </a:ext>
            </a:extLst>
          </p:cNvPr>
          <p:cNvSpPr/>
          <p:nvPr/>
        </p:nvSpPr>
        <p:spPr>
          <a:xfrm>
            <a:off x="926210" y="3906486"/>
            <a:ext cx="3523869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222FD7-7787-4DAA-B218-CA143EE282F3}"/>
              </a:ext>
            </a:extLst>
          </p:cNvPr>
          <p:cNvSpPr/>
          <p:nvPr/>
        </p:nvSpPr>
        <p:spPr>
          <a:xfrm>
            <a:off x="8250812" y="3935672"/>
            <a:ext cx="3523869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5A8DA1-2B2A-4F5F-8398-434F0D37248F}"/>
              </a:ext>
            </a:extLst>
          </p:cNvPr>
          <p:cNvSpPr/>
          <p:nvPr/>
        </p:nvSpPr>
        <p:spPr>
          <a:xfrm>
            <a:off x="4605146" y="3906484"/>
            <a:ext cx="3523869" cy="220170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E8D07E8-07A8-4A1E-81C3-D8F6E5B6F1A0}"/>
              </a:ext>
            </a:extLst>
          </p:cNvPr>
          <p:cNvCxnSpPr>
            <a:cxnSpLocks/>
          </p:cNvCxnSpPr>
          <p:nvPr/>
        </p:nvCxnSpPr>
        <p:spPr>
          <a:xfrm flipH="1">
            <a:off x="926210" y="2020323"/>
            <a:ext cx="538924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1A8BC9A-FCC1-4C0D-8FDA-365694078E31}"/>
              </a:ext>
            </a:extLst>
          </p:cNvPr>
          <p:cNvCxnSpPr>
            <a:cxnSpLocks/>
          </p:cNvCxnSpPr>
          <p:nvPr/>
        </p:nvCxnSpPr>
        <p:spPr>
          <a:xfrm flipH="1">
            <a:off x="6418705" y="2020323"/>
            <a:ext cx="538924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10E713A-3176-4254-963C-75902241406F}"/>
              </a:ext>
            </a:extLst>
          </p:cNvPr>
          <p:cNvSpPr txBox="1"/>
          <p:nvPr/>
        </p:nvSpPr>
        <p:spPr>
          <a:xfrm>
            <a:off x="997404" y="1642656"/>
            <a:ext cx="84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CCE677-C1C0-440B-8DD9-6D0CE84B8559}"/>
              </a:ext>
            </a:extLst>
          </p:cNvPr>
          <p:cNvSpPr txBox="1"/>
          <p:nvPr/>
        </p:nvSpPr>
        <p:spPr>
          <a:xfrm>
            <a:off x="6486142" y="1648540"/>
            <a:ext cx="585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</a:t>
            </a:r>
          </a:p>
        </p:txBody>
      </p:sp>
      <p:sp>
        <p:nvSpPr>
          <p:cNvPr id="116" name="Partial Circle 115">
            <a:extLst>
              <a:ext uri="{FF2B5EF4-FFF2-40B4-BE49-F238E27FC236}">
                <a16:creationId xmlns:a16="http://schemas.microsoft.com/office/drawing/2014/main" id="{4D268D2F-1CC2-4E25-9B7B-31B8133569C6}"/>
              </a:ext>
            </a:extLst>
          </p:cNvPr>
          <p:cNvSpPr/>
          <p:nvPr/>
        </p:nvSpPr>
        <p:spPr>
          <a:xfrm>
            <a:off x="1682495" y="4340352"/>
            <a:ext cx="1206282" cy="1170432"/>
          </a:xfrm>
          <a:prstGeom prst="pie">
            <a:avLst>
              <a:gd name="adj1" fmla="val 3826434"/>
              <a:gd name="adj2" fmla="val 1172853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Partial Circle 116">
            <a:extLst>
              <a:ext uri="{FF2B5EF4-FFF2-40B4-BE49-F238E27FC236}">
                <a16:creationId xmlns:a16="http://schemas.microsoft.com/office/drawing/2014/main" id="{27F6FC83-0094-4C01-8A15-F4CF6B983E15}"/>
              </a:ext>
            </a:extLst>
          </p:cNvPr>
          <p:cNvSpPr/>
          <p:nvPr/>
        </p:nvSpPr>
        <p:spPr>
          <a:xfrm>
            <a:off x="1682495" y="4340352"/>
            <a:ext cx="1206282" cy="1170432"/>
          </a:xfrm>
          <a:prstGeom prst="pie">
            <a:avLst>
              <a:gd name="adj1" fmla="val 16763612"/>
              <a:gd name="adj2" fmla="val 372075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Partial Circle 117">
            <a:extLst>
              <a:ext uri="{FF2B5EF4-FFF2-40B4-BE49-F238E27FC236}">
                <a16:creationId xmlns:a16="http://schemas.microsoft.com/office/drawing/2014/main" id="{15FDBD09-B850-4562-BED9-BE4E9E4D3777}"/>
              </a:ext>
            </a:extLst>
          </p:cNvPr>
          <p:cNvSpPr/>
          <p:nvPr/>
        </p:nvSpPr>
        <p:spPr>
          <a:xfrm>
            <a:off x="1682495" y="4340352"/>
            <a:ext cx="1206282" cy="1170432"/>
          </a:xfrm>
          <a:prstGeom prst="pie">
            <a:avLst>
              <a:gd name="adj1" fmla="val 11796457"/>
              <a:gd name="adj2" fmla="val 16787047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92796C-89EA-47E5-A36B-3D79CBF458AB}"/>
              </a:ext>
            </a:extLst>
          </p:cNvPr>
          <p:cNvSpPr txBox="1"/>
          <p:nvPr/>
        </p:nvSpPr>
        <p:spPr>
          <a:xfrm>
            <a:off x="997404" y="3993597"/>
            <a:ext cx="1069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status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B6D946D-F822-4A9B-BB34-E76C6CDDDF7E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35031" y="5750055"/>
            <a:ext cx="215833" cy="21583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1F99760-2640-44E7-8F57-AEC175009AA2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4010526" y="5750055"/>
            <a:ext cx="234914" cy="234914"/>
          </a:xfrm>
          <a:prstGeom prst="rect">
            <a:avLst/>
          </a:prstGeom>
        </p:spPr>
      </p:pic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BEB27206-F9BF-40E4-87F6-BAB727A2239E}"/>
              </a:ext>
            </a:extLst>
          </p:cNvPr>
          <p:cNvSpPr/>
          <p:nvPr/>
        </p:nvSpPr>
        <p:spPr>
          <a:xfrm>
            <a:off x="3221313" y="4137788"/>
            <a:ext cx="162360" cy="168483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FC295220-9BDA-4E72-8BFF-1DC11A079AC6}"/>
              </a:ext>
            </a:extLst>
          </p:cNvPr>
          <p:cNvSpPr/>
          <p:nvPr/>
        </p:nvSpPr>
        <p:spPr>
          <a:xfrm>
            <a:off x="3221313" y="4445086"/>
            <a:ext cx="162360" cy="168483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6693A0EF-F782-495C-A643-444DDB7B615F}"/>
              </a:ext>
            </a:extLst>
          </p:cNvPr>
          <p:cNvSpPr/>
          <p:nvPr/>
        </p:nvSpPr>
        <p:spPr>
          <a:xfrm>
            <a:off x="3221313" y="4749568"/>
            <a:ext cx="162360" cy="16848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EFD3F6-1B7F-4096-875D-B7C6DC059E2E}"/>
              </a:ext>
            </a:extLst>
          </p:cNvPr>
          <p:cNvSpPr txBox="1"/>
          <p:nvPr/>
        </p:nvSpPr>
        <p:spPr>
          <a:xfrm>
            <a:off x="3386143" y="4068140"/>
            <a:ext cx="901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Logged Out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3EC7AEE-4D76-488F-BFCA-B9DD9F6AEFF3}"/>
              </a:ext>
            </a:extLst>
          </p:cNvPr>
          <p:cNvSpPr txBox="1"/>
          <p:nvPr/>
        </p:nvSpPr>
        <p:spPr>
          <a:xfrm>
            <a:off x="3388464" y="4405059"/>
            <a:ext cx="565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F613EF-8DE3-48AE-BA60-31F4A82A22E5}"/>
              </a:ext>
            </a:extLst>
          </p:cNvPr>
          <p:cNvSpPr txBox="1"/>
          <p:nvPr/>
        </p:nvSpPr>
        <p:spPr>
          <a:xfrm>
            <a:off x="3383280" y="4695309"/>
            <a:ext cx="8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Ready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05F965D-29BA-4AA3-9D4B-2AD27BA5FE50}"/>
              </a:ext>
            </a:extLst>
          </p:cNvPr>
          <p:cNvSpPr txBox="1"/>
          <p:nvPr/>
        </p:nvSpPr>
        <p:spPr>
          <a:xfrm>
            <a:off x="2473662" y="47440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39A9EA-CD46-4226-9C4E-94FEC7D2E152}"/>
              </a:ext>
            </a:extLst>
          </p:cNvPr>
          <p:cNvSpPr txBox="1"/>
          <p:nvPr/>
        </p:nvSpPr>
        <p:spPr>
          <a:xfrm>
            <a:off x="1999928" y="45168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4F527EB-9D2B-4874-A0AE-7E7DEAF02528}"/>
              </a:ext>
            </a:extLst>
          </p:cNvPr>
          <p:cNvSpPr txBox="1"/>
          <p:nvPr/>
        </p:nvSpPr>
        <p:spPr>
          <a:xfrm>
            <a:off x="1925763" y="50561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5AA760B-72A6-456A-AF71-C93A73302859}"/>
              </a:ext>
            </a:extLst>
          </p:cNvPr>
          <p:cNvCxnSpPr>
            <a:cxnSpLocks/>
          </p:cNvCxnSpPr>
          <p:nvPr/>
        </p:nvCxnSpPr>
        <p:spPr>
          <a:xfrm flipH="1">
            <a:off x="5303328" y="5145836"/>
            <a:ext cx="25603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7ABC5DA-208F-45F1-B06B-87DDF9981A8B}"/>
              </a:ext>
            </a:extLst>
          </p:cNvPr>
          <p:cNvCxnSpPr>
            <a:cxnSpLocks/>
          </p:cNvCxnSpPr>
          <p:nvPr/>
        </p:nvCxnSpPr>
        <p:spPr>
          <a:xfrm flipH="1">
            <a:off x="5303328" y="4939162"/>
            <a:ext cx="256032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0329516-3894-4715-923F-F0BB2D48FC7F}"/>
              </a:ext>
            </a:extLst>
          </p:cNvPr>
          <p:cNvCxnSpPr>
            <a:cxnSpLocks/>
          </p:cNvCxnSpPr>
          <p:nvPr/>
        </p:nvCxnSpPr>
        <p:spPr>
          <a:xfrm flipH="1">
            <a:off x="5303328" y="4732487"/>
            <a:ext cx="2560320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8382A4C-B3A5-4655-92AC-84113E890491}"/>
              </a:ext>
            </a:extLst>
          </p:cNvPr>
          <p:cNvCxnSpPr>
            <a:cxnSpLocks/>
          </p:cNvCxnSpPr>
          <p:nvPr/>
        </p:nvCxnSpPr>
        <p:spPr>
          <a:xfrm flipH="1">
            <a:off x="5303328" y="4525812"/>
            <a:ext cx="2560320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5845D75-71CE-43A4-AD06-B5685837B8DB}"/>
              </a:ext>
            </a:extLst>
          </p:cNvPr>
          <p:cNvCxnSpPr>
            <a:cxnSpLocks/>
          </p:cNvCxnSpPr>
          <p:nvPr/>
        </p:nvCxnSpPr>
        <p:spPr>
          <a:xfrm flipH="1">
            <a:off x="5303328" y="4319137"/>
            <a:ext cx="2560320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3ED8E3F-798D-4E25-A928-871B56FC3DC6}"/>
              </a:ext>
            </a:extLst>
          </p:cNvPr>
          <p:cNvSpPr txBox="1"/>
          <p:nvPr/>
        </p:nvSpPr>
        <p:spPr>
          <a:xfrm>
            <a:off x="6095997" y="536445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FC22984-EEFD-4EBE-94D7-F183DAB493EF}"/>
              </a:ext>
            </a:extLst>
          </p:cNvPr>
          <p:cNvSpPr txBox="1"/>
          <p:nvPr/>
        </p:nvSpPr>
        <p:spPr>
          <a:xfrm rot="16200000">
            <a:off x="4458651" y="4530255"/>
            <a:ext cx="848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2145CD3-C1D6-4B28-AAFC-5A3A1A413730}"/>
              </a:ext>
            </a:extLst>
          </p:cNvPr>
          <p:cNvSpPr txBox="1"/>
          <p:nvPr/>
        </p:nvSpPr>
        <p:spPr>
          <a:xfrm rot="16200000">
            <a:off x="5023136" y="45939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82F3733E-3EA8-409D-B527-4BE95035E475}"/>
              </a:ext>
            </a:extLst>
          </p:cNvPr>
          <p:cNvSpPr txBox="1"/>
          <p:nvPr/>
        </p:nvSpPr>
        <p:spPr>
          <a:xfrm rot="16200000">
            <a:off x="5023135" y="41677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7EA9753-ED08-476B-8ABA-DFF4B6431BEB}"/>
              </a:ext>
            </a:extLst>
          </p:cNvPr>
          <p:cNvSpPr/>
          <p:nvPr/>
        </p:nvSpPr>
        <p:spPr>
          <a:xfrm>
            <a:off x="5799600" y="4525812"/>
            <a:ext cx="276999" cy="620024"/>
          </a:xfrm>
          <a:prstGeom prst="rect">
            <a:avLst/>
          </a:prstGeom>
          <a:solidFill>
            <a:srgbClr val="E64A4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8FA090D-B636-4D12-BE54-56CE987BFCEA}"/>
              </a:ext>
            </a:extLst>
          </p:cNvPr>
          <p:cNvSpPr txBox="1"/>
          <p:nvPr/>
        </p:nvSpPr>
        <p:spPr>
          <a:xfrm>
            <a:off x="5664260" y="517502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47AB318-99F3-4659-BFB2-F38E10CB55E3}"/>
              </a:ext>
            </a:extLst>
          </p:cNvPr>
          <p:cNvSpPr txBox="1"/>
          <p:nvPr/>
        </p:nvSpPr>
        <p:spPr>
          <a:xfrm>
            <a:off x="6791386" y="51750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Billing</a:t>
            </a:r>
          </a:p>
        </p:txBody>
      </p:sp>
      <p:pic>
        <p:nvPicPr>
          <p:cNvPr id="223" name="Picture 222">
            <a:extLst>
              <a:ext uri="{FF2B5EF4-FFF2-40B4-BE49-F238E27FC236}">
                <a16:creationId xmlns:a16="http://schemas.microsoft.com/office/drawing/2014/main" id="{8E075C53-A841-4F32-A19D-3470501B34C6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4814250" y="5774782"/>
            <a:ext cx="215833" cy="215833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7EE6B8C2-EC59-40A8-A124-B6A6AC41A2BC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7689745" y="5774782"/>
            <a:ext cx="234914" cy="234914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6DDE8297-FF02-4E7D-B900-BAF02B9649F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103106" y="2102742"/>
            <a:ext cx="357510" cy="357510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F60126BA-8AAA-48EC-AA8C-9E050FB8B73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103106" y="2532023"/>
            <a:ext cx="357510" cy="357510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E39AE15-27BB-432D-B179-0886412263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1110647" y="2961304"/>
            <a:ext cx="357511" cy="357511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E6F105B5-E454-4A1E-B685-8963AB13CDB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1110648" y="3390585"/>
            <a:ext cx="357510" cy="357510"/>
          </a:xfrm>
          <a:prstGeom prst="rect">
            <a:avLst/>
          </a:prstGeom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B23DA8A0-8424-4735-A658-9918C4E74975}"/>
              </a:ext>
            </a:extLst>
          </p:cNvPr>
          <p:cNvSpPr/>
          <p:nvPr/>
        </p:nvSpPr>
        <p:spPr>
          <a:xfrm>
            <a:off x="6212900" y="2020323"/>
            <a:ext cx="109035" cy="4572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lowchart: Connector 229">
            <a:extLst>
              <a:ext uri="{FF2B5EF4-FFF2-40B4-BE49-F238E27FC236}">
                <a16:creationId xmlns:a16="http://schemas.microsoft.com/office/drawing/2014/main" id="{FD0C5A6C-B7DC-46C4-B64F-D556CC75E72C}"/>
              </a:ext>
            </a:extLst>
          </p:cNvPr>
          <p:cNvSpPr/>
          <p:nvPr/>
        </p:nvSpPr>
        <p:spPr>
          <a:xfrm>
            <a:off x="6583488" y="2229744"/>
            <a:ext cx="357510" cy="35750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lowchart: Connector 230">
            <a:extLst>
              <a:ext uri="{FF2B5EF4-FFF2-40B4-BE49-F238E27FC236}">
                <a16:creationId xmlns:a16="http://schemas.microsoft.com/office/drawing/2014/main" id="{67D0EF75-38DB-484F-8C23-A2B895C26579}"/>
              </a:ext>
            </a:extLst>
          </p:cNvPr>
          <p:cNvSpPr/>
          <p:nvPr/>
        </p:nvSpPr>
        <p:spPr>
          <a:xfrm>
            <a:off x="6583488" y="2781695"/>
            <a:ext cx="357510" cy="35750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lowchart: Connector 231">
            <a:extLst>
              <a:ext uri="{FF2B5EF4-FFF2-40B4-BE49-F238E27FC236}">
                <a16:creationId xmlns:a16="http://schemas.microsoft.com/office/drawing/2014/main" id="{5714857A-0EE0-43CD-85A2-481A94AA47AE}"/>
              </a:ext>
            </a:extLst>
          </p:cNvPr>
          <p:cNvSpPr/>
          <p:nvPr/>
        </p:nvSpPr>
        <p:spPr>
          <a:xfrm>
            <a:off x="6581206" y="3328628"/>
            <a:ext cx="357510" cy="35750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78898F7-62BB-4B32-9C69-1570C7418E59}"/>
              </a:ext>
            </a:extLst>
          </p:cNvPr>
          <p:cNvSpPr/>
          <p:nvPr/>
        </p:nvSpPr>
        <p:spPr>
          <a:xfrm>
            <a:off x="11710342" y="2022747"/>
            <a:ext cx="109035" cy="4572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2FD081C-963B-48A9-A960-402E51EBD371}"/>
              </a:ext>
            </a:extLst>
          </p:cNvPr>
          <p:cNvSpPr txBox="1"/>
          <p:nvPr/>
        </p:nvSpPr>
        <p:spPr>
          <a:xfrm>
            <a:off x="6938716" y="2101875"/>
            <a:ext cx="2646878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Cheque Request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customer X request for cheque book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53680EE0-41C7-4799-8D94-59C516B31758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11044012" y="2177206"/>
            <a:ext cx="457196" cy="457196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29A17AD4-B29C-4724-82A5-ED9AF2ECA73A}"/>
              </a:ext>
            </a:extLst>
          </p:cNvPr>
          <p:cNvSpPr txBox="1"/>
          <p:nvPr/>
        </p:nvSpPr>
        <p:spPr>
          <a:xfrm>
            <a:off x="6938716" y="2654763"/>
            <a:ext cx="3882794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follow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follow up email to my manager to check about my vacation </a:t>
            </a: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70C6099E-98A8-477D-B354-061E109FDD6B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11044012" y="2727814"/>
            <a:ext cx="457196" cy="457196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9EC9BB1F-97E0-4883-92A0-EAC702A981FD}"/>
              </a:ext>
            </a:extLst>
          </p:cNvPr>
          <p:cNvSpPr txBox="1"/>
          <p:nvPr/>
        </p:nvSpPr>
        <p:spPr>
          <a:xfrm>
            <a:off x="6927290" y="3198617"/>
            <a:ext cx="2792752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 to customer x regarding last order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5BFA881B-EF23-4D52-825A-246850878EF9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11044012" y="3199604"/>
            <a:ext cx="457196" cy="457196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1178FB48-2431-4B30-A706-65295B4FDD3E}"/>
              </a:ext>
            </a:extLst>
          </p:cNvPr>
          <p:cNvSpPr txBox="1"/>
          <p:nvPr/>
        </p:nvSpPr>
        <p:spPr>
          <a:xfrm>
            <a:off x="1481105" y="2059368"/>
            <a:ext cx="24945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need to subscribe into banking services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BD36BEA-8704-423D-8AB7-994A020BCDD4}"/>
              </a:ext>
            </a:extLst>
          </p:cNvPr>
          <p:cNvSpPr txBox="1"/>
          <p:nvPr/>
        </p:nvSpPr>
        <p:spPr>
          <a:xfrm>
            <a:off x="1490576" y="2491259"/>
            <a:ext cx="23802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Y (maref@firemisc.com)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send me last water bills.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EE5CDC5-1D76-4F58-BA8C-059C4381210C}"/>
              </a:ext>
            </a:extLst>
          </p:cNvPr>
          <p:cNvSpPr txBox="1"/>
          <p:nvPr/>
        </p:nvSpPr>
        <p:spPr>
          <a:xfrm>
            <a:off x="1484096" y="2910997"/>
            <a:ext cx="207300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B (+201011222666)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from +201011222666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EEF673D-5668-4EF9-B93E-CF09703D1D89}"/>
              </a:ext>
            </a:extLst>
          </p:cNvPr>
          <p:cNvSpPr txBox="1"/>
          <p:nvPr/>
        </p:nvSpPr>
        <p:spPr>
          <a:xfrm>
            <a:off x="1490576" y="3344559"/>
            <a:ext cx="206017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Z (+201002892777)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issue a new credit card</a:t>
            </a:r>
          </a:p>
        </p:txBody>
      </p:sp>
      <p:sp>
        <p:nvSpPr>
          <p:cNvPr id="244" name="Partial Circle 243">
            <a:extLst>
              <a:ext uri="{FF2B5EF4-FFF2-40B4-BE49-F238E27FC236}">
                <a16:creationId xmlns:a16="http://schemas.microsoft.com/office/drawing/2014/main" id="{C8083593-A175-413C-B61B-AB0789F3B067}"/>
              </a:ext>
            </a:extLst>
          </p:cNvPr>
          <p:cNvSpPr/>
          <p:nvPr/>
        </p:nvSpPr>
        <p:spPr>
          <a:xfrm>
            <a:off x="8722119" y="4288717"/>
            <a:ext cx="743712" cy="765616"/>
          </a:xfrm>
          <a:prstGeom prst="pie">
            <a:avLst>
              <a:gd name="adj1" fmla="val 10894867"/>
              <a:gd name="adj2" fmla="val 15530904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F693FAE-AFA6-4CE1-8657-5FCE2F9BF56C}"/>
              </a:ext>
            </a:extLst>
          </p:cNvPr>
          <p:cNvCxnSpPr/>
          <p:nvPr/>
        </p:nvCxnSpPr>
        <p:spPr>
          <a:xfrm>
            <a:off x="8647564" y="4670925"/>
            <a:ext cx="83045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6" name="Partial Circle 245">
            <a:extLst>
              <a:ext uri="{FF2B5EF4-FFF2-40B4-BE49-F238E27FC236}">
                <a16:creationId xmlns:a16="http://schemas.microsoft.com/office/drawing/2014/main" id="{91B05B25-FEAA-460A-8EB2-812D4AD7E397}"/>
              </a:ext>
            </a:extLst>
          </p:cNvPr>
          <p:cNvSpPr/>
          <p:nvPr/>
        </p:nvSpPr>
        <p:spPr>
          <a:xfrm>
            <a:off x="10384066" y="4281344"/>
            <a:ext cx="743712" cy="765616"/>
          </a:xfrm>
          <a:prstGeom prst="pie">
            <a:avLst>
              <a:gd name="adj1" fmla="val 10889034"/>
              <a:gd name="adj2" fmla="val 17132324"/>
            </a:avLst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D5B464A-FFDB-4C47-975C-BC5B602A425F}"/>
              </a:ext>
            </a:extLst>
          </p:cNvPr>
          <p:cNvCxnSpPr/>
          <p:nvPr/>
        </p:nvCxnSpPr>
        <p:spPr>
          <a:xfrm>
            <a:off x="10309511" y="4651360"/>
            <a:ext cx="8304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Partial Circle 247">
            <a:extLst>
              <a:ext uri="{FF2B5EF4-FFF2-40B4-BE49-F238E27FC236}">
                <a16:creationId xmlns:a16="http://schemas.microsoft.com/office/drawing/2014/main" id="{87374DCB-C9B6-4B45-80E6-D3D3F88F4FBA}"/>
              </a:ext>
            </a:extLst>
          </p:cNvPr>
          <p:cNvSpPr/>
          <p:nvPr/>
        </p:nvSpPr>
        <p:spPr>
          <a:xfrm>
            <a:off x="8723327" y="5103402"/>
            <a:ext cx="743712" cy="765616"/>
          </a:xfrm>
          <a:prstGeom prst="pie">
            <a:avLst>
              <a:gd name="adj1" fmla="val 10777543"/>
              <a:gd name="adj2" fmla="val 1406649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7EECDC1-1713-4757-8590-AB71938EDE3A}"/>
              </a:ext>
            </a:extLst>
          </p:cNvPr>
          <p:cNvCxnSpPr/>
          <p:nvPr/>
        </p:nvCxnSpPr>
        <p:spPr>
          <a:xfrm>
            <a:off x="8648772" y="5485610"/>
            <a:ext cx="830459" cy="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0" name="Partial Circle 249">
            <a:extLst>
              <a:ext uri="{FF2B5EF4-FFF2-40B4-BE49-F238E27FC236}">
                <a16:creationId xmlns:a16="http://schemas.microsoft.com/office/drawing/2014/main" id="{26E8F5F8-D437-468A-89E9-D2A2373DDDE1}"/>
              </a:ext>
            </a:extLst>
          </p:cNvPr>
          <p:cNvSpPr/>
          <p:nvPr/>
        </p:nvSpPr>
        <p:spPr>
          <a:xfrm>
            <a:off x="10384066" y="5122064"/>
            <a:ext cx="743712" cy="765616"/>
          </a:xfrm>
          <a:prstGeom prst="pie">
            <a:avLst>
              <a:gd name="adj1" fmla="val 10783241"/>
              <a:gd name="adj2" fmla="val 19563941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B55E741-EC3D-4469-BEC8-5A735E06D134}"/>
              </a:ext>
            </a:extLst>
          </p:cNvPr>
          <p:cNvCxnSpPr/>
          <p:nvPr/>
        </p:nvCxnSpPr>
        <p:spPr>
          <a:xfrm>
            <a:off x="10309511" y="5504272"/>
            <a:ext cx="830459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pic>
        <p:nvPicPr>
          <p:cNvPr id="252" name="Picture 251">
            <a:extLst>
              <a:ext uri="{FF2B5EF4-FFF2-40B4-BE49-F238E27FC236}">
                <a16:creationId xmlns:a16="http://schemas.microsoft.com/office/drawing/2014/main" id="{5B723DC2-2FDC-4CE2-BBD5-1A614E35118C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478305" y="5769770"/>
            <a:ext cx="215833" cy="215833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6DA18EC5-0215-4AE6-8F4E-4C13D098A060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1353800" y="5769770"/>
            <a:ext cx="234914" cy="234914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FDB21A58-DA2F-48CC-A576-A08B8BED2465}"/>
              </a:ext>
            </a:extLst>
          </p:cNvPr>
          <p:cNvSpPr txBox="1"/>
          <p:nvPr/>
        </p:nvSpPr>
        <p:spPr>
          <a:xfrm>
            <a:off x="8574495" y="4719810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42% Calls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D3890BF-49EE-4733-A098-EC6364200224}"/>
              </a:ext>
            </a:extLst>
          </p:cNvPr>
          <p:cNvSpPr txBox="1"/>
          <p:nvPr/>
        </p:nvSpPr>
        <p:spPr>
          <a:xfrm>
            <a:off x="10337454" y="4727377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65% WB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4AC5A1A-F737-47D8-A580-EF4E398B0C5E}"/>
              </a:ext>
            </a:extLst>
          </p:cNvPr>
          <p:cNvSpPr txBox="1"/>
          <p:nvPr/>
        </p:nvSpPr>
        <p:spPr>
          <a:xfrm>
            <a:off x="8641821" y="5538103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34% FB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355207E-6440-49C9-9EB5-115F2784E0C7}"/>
              </a:ext>
            </a:extLst>
          </p:cNvPr>
          <p:cNvSpPr txBox="1"/>
          <p:nvPr/>
        </p:nvSpPr>
        <p:spPr>
          <a:xfrm>
            <a:off x="10337156" y="5562372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78% Email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3CAED5B-6B86-4055-84CF-C3D578E9E848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5599397" y="2034063"/>
            <a:ext cx="457196" cy="457196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DE3D0796-6518-4CBE-93AF-F94AC2C030E3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5599397" y="2476856"/>
            <a:ext cx="457196" cy="457196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C24D9F9C-A09E-44E0-90AC-2ECAD4048D62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5599397" y="2859032"/>
            <a:ext cx="457196" cy="457196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38689E97-5771-480A-B268-D7523EC37049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7"/>
              </a:ext>
            </a:extLst>
          </a:blip>
          <a:stretch>
            <a:fillRect/>
          </a:stretch>
        </p:blipFill>
        <p:spPr>
          <a:xfrm>
            <a:off x="5599397" y="3290899"/>
            <a:ext cx="457196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8"/>
            <a:ext cx="10515600" cy="818728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0EF9224-639E-40B1-B008-D8FFC99A3CDC}"/>
              </a:ext>
            </a:extLst>
          </p:cNvPr>
          <p:cNvGrpSpPr/>
          <p:nvPr/>
        </p:nvGrpSpPr>
        <p:grpSpPr>
          <a:xfrm>
            <a:off x="165496" y="710825"/>
            <a:ext cx="11859865" cy="5436349"/>
            <a:chOff x="165496" y="710825"/>
            <a:chExt cx="11859865" cy="54363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FA1666-0B53-4FB5-BEC5-98A0FF83568B}"/>
                </a:ext>
              </a:extLst>
            </p:cNvPr>
            <p:cNvGrpSpPr/>
            <p:nvPr/>
          </p:nvGrpSpPr>
          <p:grpSpPr>
            <a:xfrm>
              <a:off x="165496" y="710825"/>
              <a:ext cx="11859865" cy="5436349"/>
              <a:chOff x="164877" y="793763"/>
              <a:chExt cx="11859865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257" y="793763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7441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Queues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3942600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86275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3983444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4789944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1500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160798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739601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4877" y="1947547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297428" y="1490333"/>
                <a:ext cx="344936" cy="34493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235006" y="1891415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323592" y="2444474"/>
                <a:ext cx="292607" cy="292607"/>
              </a:xfrm>
              <a:prstGeom prst="rect">
                <a:avLst/>
              </a:prstGeom>
            </p:spPr>
          </p:pic>
        </p:grpSp>
        <p:pic>
          <p:nvPicPr>
            <p:cNvPr id="319" name="Graphic 318">
              <a:extLst>
                <a:ext uri="{FF2B5EF4-FFF2-40B4-BE49-F238E27FC236}">
                  <a16:creationId xmlns:a16="http://schemas.microsoft.com/office/drawing/2014/main" id="{89A5426B-9459-4A45-AEC4-783B1AD2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778" y="3176947"/>
              <a:ext cx="457472" cy="304713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3C151DA2-0EC4-4947-B8FB-5F0851AC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32470" y="2738714"/>
              <a:ext cx="435114" cy="435114"/>
            </a:xfrm>
            <a:prstGeom prst="rect">
              <a:avLst/>
            </a:prstGeom>
          </p:spPr>
        </p:pic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B37553D-D85F-4230-AA54-7382ECAC4618}"/>
              </a:ext>
            </a:extLst>
          </p:cNvPr>
          <p:cNvGrpSpPr/>
          <p:nvPr/>
        </p:nvGrpSpPr>
        <p:grpSpPr>
          <a:xfrm>
            <a:off x="5263799" y="1394812"/>
            <a:ext cx="1978255" cy="2292727"/>
            <a:chOff x="5263799" y="1394812"/>
            <a:chExt cx="1978255" cy="2292727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8ABBFD5-C723-4D5F-A45F-906843DC6E43}"/>
                </a:ext>
              </a:extLst>
            </p:cNvPr>
            <p:cNvSpPr/>
            <p:nvPr/>
          </p:nvSpPr>
          <p:spPr>
            <a:xfrm>
              <a:off x="5263799" y="1394812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228E5E01-D497-4E34-8ED3-0476471A9E5A}"/>
                </a:ext>
              </a:extLst>
            </p:cNvPr>
            <p:cNvSpPr/>
            <p:nvPr/>
          </p:nvSpPr>
          <p:spPr>
            <a:xfrm>
              <a:off x="5263799" y="1394812"/>
              <a:ext cx="1978255" cy="607364"/>
            </a:xfrm>
            <a:prstGeom prst="rect">
              <a:avLst/>
            </a:prstGeom>
            <a:solidFill>
              <a:schemeClr val="accent6">
                <a:lumMod val="75000"/>
                <a:alpha val="86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4" name="Picture 323">
              <a:extLst>
                <a:ext uri="{FF2B5EF4-FFF2-40B4-BE49-F238E27FC236}">
                  <a16:creationId xmlns:a16="http://schemas.microsoft.com/office/drawing/2014/main" id="{F1CA9F03-5FA9-4472-8FF4-5A697D45F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5"/>
                </a:ext>
              </a:extLst>
            </a:blip>
            <a:stretch>
              <a:fillRect/>
            </a:stretch>
          </p:blipFill>
          <p:spPr>
            <a:xfrm>
              <a:off x="6057292" y="1458304"/>
              <a:ext cx="447251" cy="447251"/>
            </a:xfrm>
            <a:prstGeom prst="rect">
              <a:avLst/>
            </a:prstGeom>
          </p:spPr>
        </p:pic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049FFFE9-CBFC-4456-B226-891BE4C61ADF}"/>
                </a:ext>
              </a:extLst>
            </p:cNvPr>
            <p:cNvSpPr txBox="1"/>
            <p:nvPr/>
          </p:nvSpPr>
          <p:spPr>
            <a:xfrm>
              <a:off x="5344233" y="2004133"/>
              <a:ext cx="10358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Inbound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Outbound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8DABC0C4-3B5D-4B91-8552-635F8FFD6291}"/>
                </a:ext>
              </a:extLst>
            </p:cNvPr>
            <p:cNvSpPr txBox="1"/>
            <p:nvPr/>
          </p:nvSpPr>
          <p:spPr>
            <a:xfrm>
              <a:off x="6831483" y="2004133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327" name="Flowchart: Merge 326">
              <a:extLst>
                <a:ext uri="{FF2B5EF4-FFF2-40B4-BE49-F238E27FC236}">
                  <a16:creationId xmlns:a16="http://schemas.microsoft.com/office/drawing/2014/main" id="{724112D8-9F6C-4A54-B89D-A465543DC4C5}"/>
                </a:ext>
              </a:extLst>
            </p:cNvPr>
            <p:cNvSpPr/>
            <p:nvPr/>
          </p:nvSpPr>
          <p:spPr>
            <a:xfrm>
              <a:off x="6614560" y="2366645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BB529F7-BAD2-4F13-BF76-4D53D2239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25" y="2819044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93A66C7-EF08-48EF-8D57-67CD297C0EE4}"/>
                </a:ext>
              </a:extLst>
            </p:cNvPr>
            <p:cNvSpPr txBox="1"/>
            <p:nvPr/>
          </p:nvSpPr>
          <p:spPr>
            <a:xfrm>
              <a:off x="5356663" y="2856542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5063545-B5C4-494C-AAFB-D394AE869682}"/>
                </a:ext>
              </a:extLst>
            </p:cNvPr>
            <p:cNvSpPr txBox="1"/>
            <p:nvPr/>
          </p:nvSpPr>
          <p:spPr>
            <a:xfrm>
              <a:off x="6836321" y="2856542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31" name="Flowchart: Merge 330">
              <a:extLst>
                <a:ext uri="{FF2B5EF4-FFF2-40B4-BE49-F238E27FC236}">
                  <a16:creationId xmlns:a16="http://schemas.microsoft.com/office/drawing/2014/main" id="{2161C243-D364-4903-A100-75530654027B}"/>
                </a:ext>
              </a:extLst>
            </p:cNvPr>
            <p:cNvSpPr/>
            <p:nvPr/>
          </p:nvSpPr>
          <p:spPr>
            <a:xfrm>
              <a:off x="6627256" y="3231246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Flowchart: Merge 331">
              <a:extLst>
                <a:ext uri="{FF2B5EF4-FFF2-40B4-BE49-F238E27FC236}">
                  <a16:creationId xmlns:a16="http://schemas.microsoft.com/office/drawing/2014/main" id="{0D387E1C-E110-4CC8-A181-D49E65AF1EAA}"/>
                </a:ext>
              </a:extLst>
            </p:cNvPr>
            <p:cNvSpPr/>
            <p:nvPr/>
          </p:nvSpPr>
          <p:spPr>
            <a:xfrm rot="10800000">
              <a:off x="6627257" y="3480579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5A8942B7-561B-41C3-816A-E36F5DE1D44D}"/>
                </a:ext>
              </a:extLst>
            </p:cNvPr>
            <p:cNvSpPr/>
            <p:nvPr/>
          </p:nvSpPr>
          <p:spPr>
            <a:xfrm>
              <a:off x="6609529" y="212878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Flowchart: Merge 333">
              <a:extLst>
                <a:ext uri="{FF2B5EF4-FFF2-40B4-BE49-F238E27FC236}">
                  <a16:creationId xmlns:a16="http://schemas.microsoft.com/office/drawing/2014/main" id="{AE98CC93-B5A4-442D-ABF3-4906F9CB96CD}"/>
                </a:ext>
              </a:extLst>
            </p:cNvPr>
            <p:cNvSpPr/>
            <p:nvPr/>
          </p:nvSpPr>
          <p:spPr>
            <a:xfrm rot="10800000">
              <a:off x="6627256" y="2963405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E7B7D37-2EF1-4F98-AFA7-2A52FA40BAA0}"/>
              </a:ext>
            </a:extLst>
          </p:cNvPr>
          <p:cNvGrpSpPr/>
          <p:nvPr/>
        </p:nvGrpSpPr>
        <p:grpSpPr>
          <a:xfrm>
            <a:off x="954839" y="1383216"/>
            <a:ext cx="1978256" cy="2335100"/>
            <a:chOff x="954839" y="1383216"/>
            <a:chExt cx="1978256" cy="2335100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B294CD7-E8E4-42A7-A34B-0105AD723B24}"/>
                </a:ext>
              </a:extLst>
            </p:cNvPr>
            <p:cNvSpPr/>
            <p:nvPr/>
          </p:nvSpPr>
          <p:spPr>
            <a:xfrm>
              <a:off x="954840" y="1383216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D8C526C8-985F-479C-B03C-453008A2DDB3}"/>
                </a:ext>
              </a:extLst>
            </p:cNvPr>
            <p:cNvSpPr/>
            <p:nvPr/>
          </p:nvSpPr>
          <p:spPr>
            <a:xfrm>
              <a:off x="954840" y="1383216"/>
              <a:ext cx="1978255" cy="607364"/>
            </a:xfrm>
            <a:prstGeom prst="rect">
              <a:avLst/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2389250A-72BD-4422-B504-D2BB0B1365B4}"/>
                </a:ext>
              </a:extLst>
            </p:cNvPr>
            <p:cNvSpPr txBox="1"/>
            <p:nvPr/>
          </p:nvSpPr>
          <p:spPr>
            <a:xfrm>
              <a:off x="954839" y="2004133"/>
              <a:ext cx="10892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 Msg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1FBEED76-9387-41E6-AE67-81B3799F4ABC}"/>
                </a:ext>
              </a:extLst>
            </p:cNvPr>
            <p:cNvSpPr txBox="1"/>
            <p:nvPr/>
          </p:nvSpPr>
          <p:spPr>
            <a:xfrm>
              <a:off x="2442089" y="2004133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Flowchart: Merge 339">
              <a:extLst>
                <a:ext uri="{FF2B5EF4-FFF2-40B4-BE49-F238E27FC236}">
                  <a16:creationId xmlns:a16="http://schemas.microsoft.com/office/drawing/2014/main" id="{B8265EBD-3F09-4E48-B1C3-02EF20D37C3B}"/>
                </a:ext>
              </a:extLst>
            </p:cNvPr>
            <p:cNvSpPr/>
            <p:nvPr/>
          </p:nvSpPr>
          <p:spPr>
            <a:xfrm>
              <a:off x="2235079" y="2366645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lowchart: Merge 340">
              <a:extLst>
                <a:ext uri="{FF2B5EF4-FFF2-40B4-BE49-F238E27FC236}">
                  <a16:creationId xmlns:a16="http://schemas.microsoft.com/office/drawing/2014/main" id="{D1BD92EC-C29C-43F0-9741-B75AD90A78B0}"/>
                </a:ext>
              </a:extLst>
            </p:cNvPr>
            <p:cNvSpPr/>
            <p:nvPr/>
          </p:nvSpPr>
          <p:spPr>
            <a:xfrm rot="10800000">
              <a:off x="2235079" y="2104398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69C7057-D4FF-42F5-B5AA-AC2F30F74C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965" y="2800577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14BD18E1-AB34-4595-A22F-3DE44BD184A9}"/>
                </a:ext>
              </a:extLst>
            </p:cNvPr>
            <p:cNvSpPr txBox="1"/>
            <p:nvPr/>
          </p:nvSpPr>
          <p:spPr>
            <a:xfrm>
              <a:off x="967269" y="2856542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E98F81A-60F5-4EAD-8E1F-B733A9691E39}"/>
                </a:ext>
              </a:extLst>
            </p:cNvPr>
            <p:cNvSpPr txBox="1"/>
            <p:nvPr/>
          </p:nvSpPr>
          <p:spPr>
            <a:xfrm>
              <a:off x="2446927" y="2856542"/>
              <a:ext cx="39305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45" name="Flowchart: Merge 344">
              <a:extLst>
                <a:ext uri="{FF2B5EF4-FFF2-40B4-BE49-F238E27FC236}">
                  <a16:creationId xmlns:a16="http://schemas.microsoft.com/office/drawing/2014/main" id="{DD587409-E9B3-4ECE-82E3-6E853D96A41D}"/>
                </a:ext>
              </a:extLst>
            </p:cNvPr>
            <p:cNvSpPr/>
            <p:nvPr/>
          </p:nvSpPr>
          <p:spPr>
            <a:xfrm>
              <a:off x="2233928" y="3231246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lowchart: Merge 345">
              <a:extLst>
                <a:ext uri="{FF2B5EF4-FFF2-40B4-BE49-F238E27FC236}">
                  <a16:creationId xmlns:a16="http://schemas.microsoft.com/office/drawing/2014/main" id="{41069484-3181-4395-853C-685702558F43}"/>
                </a:ext>
              </a:extLst>
            </p:cNvPr>
            <p:cNvSpPr/>
            <p:nvPr/>
          </p:nvSpPr>
          <p:spPr>
            <a:xfrm rot="10800000">
              <a:off x="2233929" y="2963405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5C6378E-AB12-4DA4-BFA3-3611FADF2466}"/>
                </a:ext>
              </a:extLst>
            </p:cNvPr>
            <p:cNvSpPr/>
            <p:nvPr/>
          </p:nvSpPr>
          <p:spPr>
            <a:xfrm>
              <a:off x="2228897" y="350801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B87C5899-070C-4557-992F-830FB450BC68}"/>
              </a:ext>
            </a:extLst>
          </p:cNvPr>
          <p:cNvGrpSpPr/>
          <p:nvPr/>
        </p:nvGrpSpPr>
        <p:grpSpPr>
          <a:xfrm>
            <a:off x="3114856" y="1394812"/>
            <a:ext cx="1978255" cy="2292727"/>
            <a:chOff x="3114856" y="1394812"/>
            <a:chExt cx="1978255" cy="2292727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E69430B-2108-4A20-A31D-CD064644D861}"/>
                </a:ext>
              </a:extLst>
            </p:cNvPr>
            <p:cNvSpPr/>
            <p:nvPr/>
          </p:nvSpPr>
          <p:spPr>
            <a:xfrm>
              <a:off x="3114856" y="1394812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1BA6A28-68C2-4936-96D8-F66084427CF0}"/>
                </a:ext>
              </a:extLst>
            </p:cNvPr>
            <p:cNvSpPr/>
            <p:nvPr/>
          </p:nvSpPr>
          <p:spPr>
            <a:xfrm>
              <a:off x="3114856" y="1394812"/>
              <a:ext cx="1978255" cy="60736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6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C5889B54-60B8-4674-86A3-6322660B7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7"/>
                </a:ext>
              </a:extLst>
            </a:blip>
            <a:stretch>
              <a:fillRect/>
            </a:stretch>
          </p:blipFill>
          <p:spPr>
            <a:xfrm>
              <a:off x="3877676" y="1437002"/>
              <a:ext cx="478712" cy="478712"/>
            </a:xfrm>
            <a:prstGeom prst="rect">
              <a:avLst/>
            </a:prstGeom>
          </p:spPr>
        </p:pic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98F2053-DA8B-4B05-AB1D-880A71A07E9E}"/>
                </a:ext>
              </a:extLst>
            </p:cNvPr>
            <p:cNvSpPr txBox="1"/>
            <p:nvPr/>
          </p:nvSpPr>
          <p:spPr>
            <a:xfrm>
              <a:off x="3161345" y="2004133"/>
              <a:ext cx="9794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Tweets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Hashtags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3CA5E93-C468-48B1-92F3-2514769BB03A}"/>
                </a:ext>
              </a:extLst>
            </p:cNvPr>
            <p:cNvSpPr txBox="1"/>
            <p:nvPr/>
          </p:nvSpPr>
          <p:spPr>
            <a:xfrm>
              <a:off x="4648595" y="2004133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lowchart: Merge 353">
              <a:extLst>
                <a:ext uri="{FF2B5EF4-FFF2-40B4-BE49-F238E27FC236}">
                  <a16:creationId xmlns:a16="http://schemas.microsoft.com/office/drawing/2014/main" id="{A9082E9B-1D99-4C14-A0EE-ED42239F8A83}"/>
                </a:ext>
              </a:extLst>
            </p:cNvPr>
            <p:cNvSpPr/>
            <p:nvPr/>
          </p:nvSpPr>
          <p:spPr>
            <a:xfrm>
              <a:off x="4435362" y="2104398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lowchart: Merge 354">
              <a:extLst>
                <a:ext uri="{FF2B5EF4-FFF2-40B4-BE49-F238E27FC236}">
                  <a16:creationId xmlns:a16="http://schemas.microsoft.com/office/drawing/2014/main" id="{43F557B0-25E8-4A93-BE16-458772A1AE64}"/>
                </a:ext>
              </a:extLst>
            </p:cNvPr>
            <p:cNvSpPr/>
            <p:nvPr/>
          </p:nvSpPr>
          <p:spPr>
            <a:xfrm rot="10800000">
              <a:off x="4435362" y="2603121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19C6CE-AF04-495C-8CD9-D82938691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035" y="2818363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723DC4E-8925-48D3-9941-B4AF0F7DE7FA}"/>
                </a:ext>
              </a:extLst>
            </p:cNvPr>
            <p:cNvSpPr txBox="1"/>
            <p:nvPr/>
          </p:nvSpPr>
          <p:spPr>
            <a:xfrm>
              <a:off x="3173775" y="2856542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C16807BB-F3A3-498E-8177-5371FD0644C0}"/>
                </a:ext>
              </a:extLst>
            </p:cNvPr>
            <p:cNvSpPr txBox="1"/>
            <p:nvPr/>
          </p:nvSpPr>
          <p:spPr>
            <a:xfrm>
              <a:off x="4653433" y="2856542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359" name="Flowchart: Merge 358">
              <a:extLst>
                <a:ext uri="{FF2B5EF4-FFF2-40B4-BE49-F238E27FC236}">
                  <a16:creationId xmlns:a16="http://schemas.microsoft.com/office/drawing/2014/main" id="{6A43E191-EC4B-4A2C-A7D6-5966180771B0}"/>
                </a:ext>
              </a:extLst>
            </p:cNvPr>
            <p:cNvSpPr/>
            <p:nvPr/>
          </p:nvSpPr>
          <p:spPr>
            <a:xfrm>
              <a:off x="4457142" y="3231246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Flowchart: Merge 359">
              <a:extLst>
                <a:ext uri="{FF2B5EF4-FFF2-40B4-BE49-F238E27FC236}">
                  <a16:creationId xmlns:a16="http://schemas.microsoft.com/office/drawing/2014/main" id="{A046D4DB-E734-47B6-AB10-F3A07B06722E}"/>
                </a:ext>
              </a:extLst>
            </p:cNvPr>
            <p:cNvSpPr/>
            <p:nvPr/>
          </p:nvSpPr>
          <p:spPr>
            <a:xfrm rot="10800000">
              <a:off x="4457142" y="2963405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6A2FF39-35ED-4B0A-8869-A3B1B16A4BF6}"/>
                </a:ext>
              </a:extLst>
            </p:cNvPr>
            <p:cNvSpPr/>
            <p:nvPr/>
          </p:nvSpPr>
          <p:spPr>
            <a:xfrm>
              <a:off x="4430331" y="2406270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A2054E2C-7F41-45D2-986F-287282A3277A}"/>
                </a:ext>
              </a:extLst>
            </p:cNvPr>
            <p:cNvSpPr/>
            <p:nvPr/>
          </p:nvSpPr>
          <p:spPr>
            <a:xfrm>
              <a:off x="4452111" y="350801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584561A-AA1B-4C3F-B7FC-AD048AEAFCB6}"/>
              </a:ext>
            </a:extLst>
          </p:cNvPr>
          <p:cNvGrpSpPr/>
          <p:nvPr/>
        </p:nvGrpSpPr>
        <p:grpSpPr>
          <a:xfrm>
            <a:off x="7412742" y="1394812"/>
            <a:ext cx="1978255" cy="2292727"/>
            <a:chOff x="7412742" y="1394812"/>
            <a:chExt cx="1978255" cy="2292727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166FE5D-B15B-4641-AE6C-50F2B2B46101}"/>
                </a:ext>
              </a:extLst>
            </p:cNvPr>
            <p:cNvSpPr/>
            <p:nvPr/>
          </p:nvSpPr>
          <p:spPr>
            <a:xfrm>
              <a:off x="7412742" y="1394812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E93EC5B-F017-4A0B-BB8F-F746538D0B32}"/>
                </a:ext>
              </a:extLst>
            </p:cNvPr>
            <p:cNvSpPr/>
            <p:nvPr/>
          </p:nvSpPr>
          <p:spPr>
            <a:xfrm>
              <a:off x="7412742" y="1394812"/>
              <a:ext cx="1978255" cy="607364"/>
            </a:xfrm>
            <a:prstGeom prst="rect">
              <a:avLst/>
            </a:prstGeom>
            <a:solidFill>
              <a:srgbClr val="FF5050">
                <a:alpha val="86000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6" name="Picture 365">
              <a:extLst>
                <a:ext uri="{FF2B5EF4-FFF2-40B4-BE49-F238E27FC236}">
                  <a16:creationId xmlns:a16="http://schemas.microsoft.com/office/drawing/2014/main" id="{07D01927-C3E6-4CF7-B91A-F0DBACF18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9"/>
                </a:ext>
              </a:extLst>
            </a:blip>
            <a:stretch>
              <a:fillRect/>
            </a:stretch>
          </p:blipFill>
          <p:spPr>
            <a:xfrm>
              <a:off x="8074096" y="1412257"/>
              <a:ext cx="590104" cy="590104"/>
            </a:xfrm>
            <a:prstGeom prst="rect">
              <a:avLst/>
            </a:prstGeom>
          </p:spPr>
        </p:pic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5640ABA-3B0C-4A1A-B7FE-38E736E9570B}"/>
                </a:ext>
              </a:extLst>
            </p:cNvPr>
            <p:cNvSpPr txBox="1"/>
            <p:nvPr/>
          </p:nvSpPr>
          <p:spPr>
            <a:xfrm>
              <a:off x="7504681" y="2004133"/>
              <a:ext cx="10868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 Msg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44EACD5E-0F00-4507-8B65-5E1DBA265BEB}"/>
                </a:ext>
              </a:extLst>
            </p:cNvPr>
            <p:cNvSpPr txBox="1"/>
            <p:nvPr/>
          </p:nvSpPr>
          <p:spPr>
            <a:xfrm>
              <a:off x="8991931" y="2004133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lowchart: Merge 368">
              <a:extLst>
                <a:ext uri="{FF2B5EF4-FFF2-40B4-BE49-F238E27FC236}">
                  <a16:creationId xmlns:a16="http://schemas.microsoft.com/office/drawing/2014/main" id="{D0DA1C7F-46CD-43E8-92A4-88A8B63EDC16}"/>
                </a:ext>
              </a:extLst>
            </p:cNvPr>
            <p:cNvSpPr/>
            <p:nvPr/>
          </p:nvSpPr>
          <p:spPr>
            <a:xfrm>
              <a:off x="8784921" y="2366645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Flowchart: Merge 369">
              <a:extLst>
                <a:ext uri="{FF2B5EF4-FFF2-40B4-BE49-F238E27FC236}">
                  <a16:creationId xmlns:a16="http://schemas.microsoft.com/office/drawing/2014/main" id="{E44B1F76-5DCD-4B34-BBA8-A9E574189779}"/>
                </a:ext>
              </a:extLst>
            </p:cNvPr>
            <p:cNvSpPr/>
            <p:nvPr/>
          </p:nvSpPr>
          <p:spPr>
            <a:xfrm rot="10800000">
              <a:off x="8784921" y="2104398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C4182D8-9DE9-456F-89D4-E7CBAE4A9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8272" y="2818363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71ACC66-693F-4E5C-A4BF-85BF1FC52868}"/>
                </a:ext>
              </a:extLst>
            </p:cNvPr>
            <p:cNvSpPr txBox="1"/>
            <p:nvPr/>
          </p:nvSpPr>
          <p:spPr>
            <a:xfrm>
              <a:off x="7517111" y="2856542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4A4D789C-6460-45D6-AFC4-76E1CFA97AD7}"/>
                </a:ext>
              </a:extLst>
            </p:cNvPr>
            <p:cNvSpPr txBox="1"/>
            <p:nvPr/>
          </p:nvSpPr>
          <p:spPr>
            <a:xfrm>
              <a:off x="8996769" y="2856542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74" name="Flowchart: Merge 373">
              <a:extLst>
                <a:ext uri="{FF2B5EF4-FFF2-40B4-BE49-F238E27FC236}">
                  <a16:creationId xmlns:a16="http://schemas.microsoft.com/office/drawing/2014/main" id="{1F747304-6746-4B79-AA2B-03368B04CF05}"/>
                </a:ext>
              </a:extLst>
            </p:cNvPr>
            <p:cNvSpPr/>
            <p:nvPr/>
          </p:nvSpPr>
          <p:spPr>
            <a:xfrm rot="10800000">
              <a:off x="8783771" y="2963405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DE17D97-DFFF-45F9-BC81-64DD98495EF4}"/>
                </a:ext>
              </a:extLst>
            </p:cNvPr>
            <p:cNvSpPr/>
            <p:nvPr/>
          </p:nvSpPr>
          <p:spPr>
            <a:xfrm>
              <a:off x="8778739" y="350801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1350431-E4BA-4EC1-8268-EDBB1CD70F6C}"/>
                </a:ext>
              </a:extLst>
            </p:cNvPr>
            <p:cNvSpPr/>
            <p:nvPr/>
          </p:nvSpPr>
          <p:spPr>
            <a:xfrm>
              <a:off x="8773708" y="3267822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145779DE-2284-4724-9315-F42577C5A0EA}"/>
              </a:ext>
            </a:extLst>
          </p:cNvPr>
          <p:cNvGrpSpPr/>
          <p:nvPr/>
        </p:nvGrpSpPr>
        <p:grpSpPr>
          <a:xfrm>
            <a:off x="954839" y="3769677"/>
            <a:ext cx="1978255" cy="2286000"/>
            <a:chOff x="954839" y="3769677"/>
            <a:chExt cx="1978255" cy="2286000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D244CE90-D031-4A29-A5B4-BD04ECBE028B}"/>
                </a:ext>
              </a:extLst>
            </p:cNvPr>
            <p:cNvSpPr/>
            <p:nvPr/>
          </p:nvSpPr>
          <p:spPr>
            <a:xfrm>
              <a:off x="954839" y="3769677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F0581586-5915-46D8-AF09-8F22A0C8A86D}"/>
                </a:ext>
              </a:extLst>
            </p:cNvPr>
            <p:cNvSpPr/>
            <p:nvPr/>
          </p:nvSpPr>
          <p:spPr>
            <a:xfrm>
              <a:off x="954839" y="3769677"/>
              <a:ext cx="1978255" cy="607364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6AD55D4B-E524-4DE8-8EA1-903B8BDBB939}"/>
                </a:ext>
              </a:extLst>
            </p:cNvPr>
            <p:cNvSpPr txBox="1"/>
            <p:nvPr/>
          </p:nvSpPr>
          <p:spPr>
            <a:xfrm>
              <a:off x="1577519" y="4496045"/>
              <a:ext cx="732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119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18A55E0-890F-4976-88D1-0A61B1F16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5965" y="5138270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40A61C25-8EDF-45D1-9FEA-018529B161B7}"/>
                </a:ext>
              </a:extLst>
            </p:cNvPr>
            <p:cNvSpPr txBox="1"/>
            <p:nvPr/>
          </p:nvSpPr>
          <p:spPr>
            <a:xfrm>
              <a:off x="967268" y="5194235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013AEA1A-23BE-4180-9EB6-A07F1C0C4281}"/>
                </a:ext>
              </a:extLst>
            </p:cNvPr>
            <p:cNvSpPr txBox="1"/>
            <p:nvPr/>
          </p:nvSpPr>
          <p:spPr>
            <a:xfrm>
              <a:off x="2394828" y="5194235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384" name="Flowchart: Merge 383">
              <a:extLst>
                <a:ext uri="{FF2B5EF4-FFF2-40B4-BE49-F238E27FC236}">
                  <a16:creationId xmlns:a16="http://schemas.microsoft.com/office/drawing/2014/main" id="{CF656C8F-6CC1-4493-8E33-946AD2334DD3}"/>
                </a:ext>
              </a:extLst>
            </p:cNvPr>
            <p:cNvSpPr/>
            <p:nvPr/>
          </p:nvSpPr>
          <p:spPr>
            <a:xfrm>
              <a:off x="2233927" y="5578442"/>
              <a:ext cx="170688" cy="121920"/>
            </a:xfrm>
            <a:prstGeom prst="flowChartMerg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5" name="Flowchart: Merge 384">
              <a:extLst>
                <a:ext uri="{FF2B5EF4-FFF2-40B4-BE49-F238E27FC236}">
                  <a16:creationId xmlns:a16="http://schemas.microsoft.com/office/drawing/2014/main" id="{49F36356-8200-4A64-A5A9-A02AAD50390D}"/>
                </a:ext>
              </a:extLst>
            </p:cNvPr>
            <p:cNvSpPr/>
            <p:nvPr/>
          </p:nvSpPr>
          <p:spPr>
            <a:xfrm rot="10800000">
              <a:off x="2233928" y="5313290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86877AC-149A-4080-ACF6-53F868D43993}"/>
                </a:ext>
              </a:extLst>
            </p:cNvPr>
            <p:cNvSpPr/>
            <p:nvPr/>
          </p:nvSpPr>
          <p:spPr>
            <a:xfrm>
              <a:off x="2228896" y="5843594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CF53D5F3-A20D-437C-B482-68355F607C26}"/>
              </a:ext>
            </a:extLst>
          </p:cNvPr>
          <p:cNvGrpSpPr/>
          <p:nvPr/>
        </p:nvGrpSpPr>
        <p:grpSpPr>
          <a:xfrm>
            <a:off x="3114856" y="3775958"/>
            <a:ext cx="1978255" cy="2286000"/>
            <a:chOff x="3114856" y="3775958"/>
            <a:chExt cx="1978255" cy="2286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54EAAF8-8FA9-49B1-B45D-40B9688AEFBB}"/>
                </a:ext>
              </a:extLst>
            </p:cNvPr>
            <p:cNvSpPr/>
            <p:nvPr/>
          </p:nvSpPr>
          <p:spPr>
            <a:xfrm>
              <a:off x="3114856" y="3775958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7610D3B1-D843-4CC5-8A98-8DF6DF43165F}"/>
                </a:ext>
              </a:extLst>
            </p:cNvPr>
            <p:cNvSpPr/>
            <p:nvPr/>
          </p:nvSpPr>
          <p:spPr>
            <a:xfrm>
              <a:off x="3114856" y="3775958"/>
              <a:ext cx="1978255" cy="607364"/>
            </a:xfrm>
            <a:prstGeom prst="rect">
              <a:avLst/>
            </a:prstGeom>
            <a:solidFill>
              <a:schemeClr val="accent1">
                <a:lumMod val="50000"/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170239E-5579-476D-BED9-D7E89E677ADE}"/>
                </a:ext>
              </a:extLst>
            </p:cNvPr>
            <p:cNvSpPr txBox="1"/>
            <p:nvPr/>
          </p:nvSpPr>
          <p:spPr>
            <a:xfrm>
              <a:off x="3920279" y="44960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30C5F72-E1F3-46EC-AF6B-FF887F50B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035" y="5144551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F4785FB8-24A1-4830-9491-0964EFDA7FB8}"/>
                </a:ext>
              </a:extLst>
            </p:cNvPr>
            <p:cNvSpPr txBox="1"/>
            <p:nvPr/>
          </p:nvSpPr>
          <p:spPr>
            <a:xfrm>
              <a:off x="3127285" y="5200516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DD1EA44A-139F-4A43-AE1C-0D3D44241FF1}"/>
                </a:ext>
              </a:extLst>
            </p:cNvPr>
            <p:cNvSpPr txBox="1"/>
            <p:nvPr/>
          </p:nvSpPr>
          <p:spPr>
            <a:xfrm>
              <a:off x="4659040" y="5200516"/>
              <a:ext cx="2888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</p:txBody>
        </p:sp>
        <p:sp>
          <p:nvSpPr>
            <p:cNvPr id="394" name="Flowchart: Merge 393">
              <a:extLst>
                <a:ext uri="{FF2B5EF4-FFF2-40B4-BE49-F238E27FC236}">
                  <a16:creationId xmlns:a16="http://schemas.microsoft.com/office/drawing/2014/main" id="{5810A488-E089-431E-A9F3-5D38071C34D0}"/>
                </a:ext>
              </a:extLst>
            </p:cNvPr>
            <p:cNvSpPr/>
            <p:nvPr/>
          </p:nvSpPr>
          <p:spPr>
            <a:xfrm rot="10800000">
              <a:off x="4393945" y="5319571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Speech Bubble: Oval 394">
              <a:extLst>
                <a:ext uri="{FF2B5EF4-FFF2-40B4-BE49-F238E27FC236}">
                  <a16:creationId xmlns:a16="http://schemas.microsoft.com/office/drawing/2014/main" id="{D58345D2-D116-4006-B06F-66BB37DEAD18}"/>
                </a:ext>
              </a:extLst>
            </p:cNvPr>
            <p:cNvSpPr/>
            <p:nvPr/>
          </p:nvSpPr>
          <p:spPr>
            <a:xfrm>
              <a:off x="3845245" y="3871333"/>
              <a:ext cx="382068" cy="308606"/>
            </a:xfrm>
            <a:prstGeom prst="wedgeEllipseCallout">
              <a:avLst>
                <a:gd name="adj1" fmla="val -52743"/>
                <a:gd name="adj2" fmla="val 50648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Speech Bubble: Oval 395">
              <a:extLst>
                <a:ext uri="{FF2B5EF4-FFF2-40B4-BE49-F238E27FC236}">
                  <a16:creationId xmlns:a16="http://schemas.microsoft.com/office/drawing/2014/main" id="{6BF9A0B2-F369-4D19-8376-4041A626286F}"/>
                </a:ext>
              </a:extLst>
            </p:cNvPr>
            <p:cNvSpPr/>
            <p:nvPr/>
          </p:nvSpPr>
          <p:spPr>
            <a:xfrm>
              <a:off x="4006426" y="3888116"/>
              <a:ext cx="382068" cy="308606"/>
            </a:xfrm>
            <a:prstGeom prst="wedgeEllipseCallout">
              <a:avLst>
                <a:gd name="adj1" fmla="val 46180"/>
                <a:gd name="adj2" fmla="val 625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69C8049C-46CC-4C8B-ACDF-74EFDDFD2C86}"/>
              </a:ext>
            </a:extLst>
          </p:cNvPr>
          <p:cNvGrpSpPr/>
          <p:nvPr/>
        </p:nvGrpSpPr>
        <p:grpSpPr>
          <a:xfrm>
            <a:off x="5263799" y="3772283"/>
            <a:ext cx="1978255" cy="2286000"/>
            <a:chOff x="5263799" y="3772283"/>
            <a:chExt cx="1978255" cy="2286000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4DDF151-AC73-4C1C-957A-C65B987F994B}"/>
                </a:ext>
              </a:extLst>
            </p:cNvPr>
            <p:cNvSpPr/>
            <p:nvPr/>
          </p:nvSpPr>
          <p:spPr>
            <a:xfrm>
              <a:off x="5263799" y="3772283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FE2E4C52-EEBC-44F4-BC65-3EFBBB3904D3}"/>
                </a:ext>
              </a:extLst>
            </p:cNvPr>
            <p:cNvSpPr/>
            <p:nvPr/>
          </p:nvSpPr>
          <p:spPr>
            <a:xfrm>
              <a:off x="5263799" y="3772283"/>
              <a:ext cx="1978255" cy="607364"/>
            </a:xfrm>
            <a:prstGeom prst="rect">
              <a:avLst/>
            </a:prstGeom>
            <a:solidFill>
              <a:srgbClr val="00B050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EFB9EC0C-B49A-47F4-A2D0-018E10127BEE}"/>
                </a:ext>
              </a:extLst>
            </p:cNvPr>
            <p:cNvSpPr txBox="1"/>
            <p:nvPr/>
          </p:nvSpPr>
          <p:spPr>
            <a:xfrm>
              <a:off x="5977851" y="449604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45</a:t>
              </a: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6CDB1AC3-7729-46F0-B2F4-7D7EE827DE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4925" y="5140876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12BF8C1-CAEA-48BD-90E5-A99C7AB57C66}"/>
                </a:ext>
              </a:extLst>
            </p:cNvPr>
            <p:cNvSpPr txBox="1"/>
            <p:nvPr/>
          </p:nvSpPr>
          <p:spPr>
            <a:xfrm>
              <a:off x="5276228" y="5196841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9D3999F5-A988-4478-BE1F-B620B38D124E}"/>
                </a:ext>
              </a:extLst>
            </p:cNvPr>
            <p:cNvSpPr txBox="1"/>
            <p:nvPr/>
          </p:nvSpPr>
          <p:spPr>
            <a:xfrm>
              <a:off x="6755886" y="5196841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04" name="Flowchart: Merge 403">
              <a:extLst>
                <a:ext uri="{FF2B5EF4-FFF2-40B4-BE49-F238E27FC236}">
                  <a16:creationId xmlns:a16="http://schemas.microsoft.com/office/drawing/2014/main" id="{7FA4D3EE-14C9-4104-9FFA-EA8BA5D7BCE3}"/>
                </a:ext>
              </a:extLst>
            </p:cNvPr>
            <p:cNvSpPr/>
            <p:nvPr/>
          </p:nvSpPr>
          <p:spPr>
            <a:xfrm rot="10800000">
              <a:off x="6542888" y="5315896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Speech Bubble: Oval 404">
              <a:extLst>
                <a:ext uri="{FF2B5EF4-FFF2-40B4-BE49-F238E27FC236}">
                  <a16:creationId xmlns:a16="http://schemas.microsoft.com/office/drawing/2014/main" id="{81F320A2-1123-4EBB-88AF-08100ED91B1A}"/>
                </a:ext>
              </a:extLst>
            </p:cNvPr>
            <p:cNvSpPr/>
            <p:nvPr/>
          </p:nvSpPr>
          <p:spPr>
            <a:xfrm>
              <a:off x="6008425" y="3846949"/>
              <a:ext cx="481371" cy="452299"/>
            </a:xfrm>
            <a:prstGeom prst="wedgeEllipseCallout">
              <a:avLst>
                <a:gd name="adj1" fmla="val -42612"/>
                <a:gd name="adj2" fmla="val 50648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46DF685-C784-401A-938A-7BBBF16936E5}"/>
                </a:ext>
              </a:extLst>
            </p:cNvPr>
            <p:cNvSpPr/>
            <p:nvPr/>
          </p:nvSpPr>
          <p:spPr>
            <a:xfrm>
              <a:off x="6553980" y="5845037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4B35F5D-8895-4A43-AE6E-470F7FCB9838}"/>
              </a:ext>
            </a:extLst>
          </p:cNvPr>
          <p:cNvGrpSpPr/>
          <p:nvPr/>
        </p:nvGrpSpPr>
        <p:grpSpPr>
          <a:xfrm>
            <a:off x="7406732" y="3777065"/>
            <a:ext cx="1978255" cy="2292727"/>
            <a:chOff x="7406732" y="3777065"/>
            <a:chExt cx="1978255" cy="2292727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13090CF-396D-4E99-A8F7-AA74E4CF7F40}"/>
                </a:ext>
              </a:extLst>
            </p:cNvPr>
            <p:cNvSpPr/>
            <p:nvPr/>
          </p:nvSpPr>
          <p:spPr>
            <a:xfrm>
              <a:off x="7406732" y="3777065"/>
              <a:ext cx="1978255" cy="228600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94F096E5-7FEA-450F-A968-C5D18C4A30C2}"/>
                </a:ext>
              </a:extLst>
            </p:cNvPr>
            <p:cNvSpPr/>
            <p:nvPr/>
          </p:nvSpPr>
          <p:spPr>
            <a:xfrm>
              <a:off x="7406732" y="3777065"/>
              <a:ext cx="1978255" cy="607364"/>
            </a:xfrm>
            <a:prstGeom prst="rect">
              <a:avLst/>
            </a:prstGeom>
            <a:solidFill>
              <a:srgbClr val="C00000">
                <a:alpha val="86000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18725C69-57FD-4B45-A724-2BB154E25430}"/>
                </a:ext>
              </a:extLst>
            </p:cNvPr>
            <p:cNvSpPr txBox="1"/>
            <p:nvPr/>
          </p:nvSpPr>
          <p:spPr>
            <a:xfrm>
              <a:off x="7498671" y="4386386"/>
              <a:ext cx="10868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Mentions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180BEE3-A122-4207-83AB-6CD4986F9DBD}"/>
                </a:ext>
              </a:extLst>
            </p:cNvPr>
            <p:cNvSpPr txBox="1"/>
            <p:nvPr/>
          </p:nvSpPr>
          <p:spPr>
            <a:xfrm>
              <a:off x="8985921" y="4386386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</p:txBody>
        </p: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E73C131-36EC-45E0-8F58-2F59AFBBE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2262" y="5200616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882AEEE-CD27-4F2D-96F5-41083C8DC352}"/>
                </a:ext>
              </a:extLst>
            </p:cNvPr>
            <p:cNvSpPr txBox="1"/>
            <p:nvPr/>
          </p:nvSpPr>
          <p:spPr>
            <a:xfrm>
              <a:off x="7511101" y="5238795"/>
              <a:ext cx="11188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53BE8A9C-D962-4C2E-BFF0-BFCE0DC24358}"/>
                </a:ext>
              </a:extLst>
            </p:cNvPr>
            <p:cNvSpPr txBox="1"/>
            <p:nvPr/>
          </p:nvSpPr>
          <p:spPr>
            <a:xfrm>
              <a:off x="8990759" y="5238795"/>
              <a:ext cx="393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</a:p>
          </p:txBody>
        </p:sp>
        <p:sp>
          <p:nvSpPr>
            <p:cNvPr id="415" name="Flowchart: Merge 414">
              <a:extLst>
                <a:ext uri="{FF2B5EF4-FFF2-40B4-BE49-F238E27FC236}">
                  <a16:creationId xmlns:a16="http://schemas.microsoft.com/office/drawing/2014/main" id="{39B5D588-34CC-46DA-A107-46F307D2DB84}"/>
                </a:ext>
              </a:extLst>
            </p:cNvPr>
            <p:cNvSpPr/>
            <p:nvPr/>
          </p:nvSpPr>
          <p:spPr>
            <a:xfrm rot="10800000">
              <a:off x="8777761" y="5345658"/>
              <a:ext cx="170688" cy="121920"/>
            </a:xfrm>
            <a:prstGeom prst="flowChartMerg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8526A62A-00CD-4491-82BB-B7031B68AB96}"/>
                </a:ext>
              </a:extLst>
            </p:cNvPr>
            <p:cNvSpPr/>
            <p:nvPr/>
          </p:nvSpPr>
          <p:spPr>
            <a:xfrm>
              <a:off x="8772729" y="5890265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879AB9DC-4ABC-4545-82F1-EA245E844B2C}"/>
                </a:ext>
              </a:extLst>
            </p:cNvPr>
            <p:cNvSpPr/>
            <p:nvPr/>
          </p:nvSpPr>
          <p:spPr>
            <a:xfrm>
              <a:off x="8767698" y="5650075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8" name="Picture 417">
              <a:extLst>
                <a:ext uri="{FF2B5EF4-FFF2-40B4-BE49-F238E27FC236}">
                  <a16:creationId xmlns:a16="http://schemas.microsoft.com/office/drawing/2014/main" id="{F6B7500F-5DF9-45D0-9DC9-0AFE93F1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2"/>
                </a:ext>
              </a:extLst>
            </a:blip>
            <a:stretch>
              <a:fillRect/>
            </a:stretch>
          </p:blipFill>
          <p:spPr>
            <a:xfrm flipV="1">
              <a:off x="8196547" y="3864371"/>
              <a:ext cx="411831" cy="412296"/>
            </a:xfrm>
            <a:prstGeom prst="rect">
              <a:avLst/>
            </a:prstGeom>
          </p:spPr>
        </p:pic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7F31169D-ABD7-497C-B026-80FD8E645F03}"/>
                </a:ext>
              </a:extLst>
            </p:cNvPr>
            <p:cNvSpPr/>
            <p:nvPr/>
          </p:nvSpPr>
          <p:spPr>
            <a:xfrm>
              <a:off x="8761809" y="4559410"/>
              <a:ext cx="180751" cy="457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938D7018-388D-4027-AA77-0F58702D7BBD}"/>
              </a:ext>
            </a:extLst>
          </p:cNvPr>
          <p:cNvGrpSpPr/>
          <p:nvPr/>
        </p:nvGrpSpPr>
        <p:grpSpPr>
          <a:xfrm>
            <a:off x="9521684" y="1394812"/>
            <a:ext cx="2309741" cy="4660863"/>
            <a:chOff x="9521684" y="1394812"/>
            <a:chExt cx="2309741" cy="4660863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891B11AC-D195-40DA-B61A-841A8378DAF9}"/>
                </a:ext>
              </a:extLst>
            </p:cNvPr>
            <p:cNvSpPr/>
            <p:nvPr/>
          </p:nvSpPr>
          <p:spPr>
            <a:xfrm>
              <a:off x="9521684" y="1394812"/>
              <a:ext cx="2309741" cy="466086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7DC72DBD-31E0-46F1-84A9-9C5E23E6C039}"/>
                </a:ext>
              </a:extLst>
            </p:cNvPr>
            <p:cNvSpPr txBox="1"/>
            <p:nvPr/>
          </p:nvSpPr>
          <p:spPr>
            <a:xfrm>
              <a:off x="10221607" y="2082214"/>
              <a:ext cx="8867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321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DBD49056-E219-492A-82B5-31CEE229FA2D}"/>
                </a:ext>
              </a:extLst>
            </p:cNvPr>
            <p:cNvSpPr txBox="1"/>
            <p:nvPr/>
          </p:nvSpPr>
          <p:spPr>
            <a:xfrm>
              <a:off x="9816799" y="1656875"/>
              <a:ext cx="1696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Queue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E68E9DE3-3CA0-405C-9799-71AA347C22BC}"/>
                </a:ext>
              </a:extLst>
            </p:cNvPr>
            <p:cNvSpPr txBox="1"/>
            <p:nvPr/>
          </p:nvSpPr>
          <p:spPr>
            <a:xfrm>
              <a:off x="9814715" y="2833901"/>
              <a:ext cx="169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90EFAB40-FB79-459B-BE25-947C21D50A5F}"/>
                </a:ext>
              </a:extLst>
            </p:cNvPr>
            <p:cNvSpPr txBox="1"/>
            <p:nvPr/>
          </p:nvSpPr>
          <p:spPr>
            <a:xfrm>
              <a:off x="10375817" y="3295351"/>
              <a:ext cx="574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153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7F143BF5-214E-4D78-A002-B19B1D55C838}"/>
                </a:ext>
              </a:extLst>
            </p:cNvPr>
            <p:cNvSpPr txBox="1"/>
            <p:nvPr/>
          </p:nvSpPr>
          <p:spPr>
            <a:xfrm>
              <a:off x="9814715" y="3787579"/>
              <a:ext cx="169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Billing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F6EA7529-3DE3-46D2-AF8F-5063AD75A782}"/>
                </a:ext>
              </a:extLst>
            </p:cNvPr>
            <p:cNvSpPr txBox="1"/>
            <p:nvPr/>
          </p:nvSpPr>
          <p:spPr>
            <a:xfrm>
              <a:off x="10440738" y="4249029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28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BBABB0A6-D726-43F8-B28F-556A9D094827}"/>
                </a:ext>
              </a:extLst>
            </p:cNvPr>
            <p:cNvSpPr txBox="1"/>
            <p:nvPr/>
          </p:nvSpPr>
          <p:spPr>
            <a:xfrm>
              <a:off x="9814715" y="4741257"/>
              <a:ext cx="169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Complaints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0A8C190F-0B9D-4056-AE7F-984E0E49084B}"/>
                </a:ext>
              </a:extLst>
            </p:cNvPr>
            <p:cNvSpPr txBox="1"/>
            <p:nvPr/>
          </p:nvSpPr>
          <p:spPr>
            <a:xfrm>
              <a:off x="10375816" y="5202706"/>
              <a:ext cx="5741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140</a:t>
              </a: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D3609E8-CD4F-4723-8AF0-D130BF146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8425" y="2694581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6ECA968-1788-499F-8A9F-B23BC69FF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8425" y="3675873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DD43ACC-25E0-4974-814E-B0C91EB39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8425" y="4657165"/>
              <a:ext cx="1828800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3" name="Picture 432">
            <a:extLst>
              <a:ext uri="{FF2B5EF4-FFF2-40B4-BE49-F238E27FC236}">
                <a16:creationId xmlns:a16="http://schemas.microsoft.com/office/drawing/2014/main" id="{7FF058F4-3C62-4DAB-A8E1-DB35E9DBF27E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9089826" y="3929362"/>
            <a:ext cx="293989" cy="293989"/>
          </a:xfrm>
          <a:prstGeom prst="rect">
            <a:avLst/>
          </a:prstGeom>
        </p:spPr>
      </p:pic>
      <p:pic>
        <p:nvPicPr>
          <p:cNvPr id="434" name="Picture 433">
            <a:extLst>
              <a:ext uri="{FF2B5EF4-FFF2-40B4-BE49-F238E27FC236}">
                <a16:creationId xmlns:a16="http://schemas.microsoft.com/office/drawing/2014/main" id="{87195F93-4415-4CD9-86F7-0630EBA2DEB3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4809196" y="1535125"/>
            <a:ext cx="293989" cy="293989"/>
          </a:xfrm>
          <a:prstGeom prst="rect">
            <a:avLst/>
          </a:prstGeom>
        </p:spPr>
      </p:pic>
      <p:pic>
        <p:nvPicPr>
          <p:cNvPr id="435" name="Picture 434">
            <a:extLst>
              <a:ext uri="{FF2B5EF4-FFF2-40B4-BE49-F238E27FC236}">
                <a16:creationId xmlns:a16="http://schemas.microsoft.com/office/drawing/2014/main" id="{4757B3BF-4756-470A-BE91-A765D524FA64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6942597" y="1535125"/>
            <a:ext cx="293989" cy="293989"/>
          </a:xfrm>
          <a:prstGeom prst="rect">
            <a:avLst/>
          </a:prstGeom>
        </p:spPr>
      </p:pic>
      <p:pic>
        <p:nvPicPr>
          <p:cNvPr id="436" name="Picture 435">
            <a:extLst>
              <a:ext uri="{FF2B5EF4-FFF2-40B4-BE49-F238E27FC236}">
                <a16:creationId xmlns:a16="http://schemas.microsoft.com/office/drawing/2014/main" id="{B6679D13-06E6-4952-9D88-D4AE1B3CE964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9097008" y="1535125"/>
            <a:ext cx="293989" cy="293989"/>
          </a:xfrm>
          <a:prstGeom prst="rect">
            <a:avLst/>
          </a:prstGeom>
        </p:spPr>
      </p:pic>
      <p:pic>
        <p:nvPicPr>
          <p:cNvPr id="437" name="Picture 436">
            <a:extLst>
              <a:ext uri="{FF2B5EF4-FFF2-40B4-BE49-F238E27FC236}">
                <a16:creationId xmlns:a16="http://schemas.microsoft.com/office/drawing/2014/main" id="{B66FB52C-6AF5-4042-8367-819CA2C2CFA0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2632361" y="3930817"/>
            <a:ext cx="293989" cy="293989"/>
          </a:xfrm>
          <a:prstGeom prst="rect">
            <a:avLst/>
          </a:prstGeom>
        </p:spPr>
      </p:pic>
      <p:pic>
        <p:nvPicPr>
          <p:cNvPr id="438" name="Picture 437">
            <a:extLst>
              <a:ext uri="{FF2B5EF4-FFF2-40B4-BE49-F238E27FC236}">
                <a16:creationId xmlns:a16="http://schemas.microsoft.com/office/drawing/2014/main" id="{D58E8F7B-3600-4FDD-880E-C3389F0968C1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4788826" y="3929362"/>
            <a:ext cx="293989" cy="293989"/>
          </a:xfrm>
          <a:prstGeom prst="rect">
            <a:avLst/>
          </a:prstGeom>
        </p:spPr>
      </p:pic>
      <p:pic>
        <p:nvPicPr>
          <p:cNvPr id="439" name="Picture 438">
            <a:extLst>
              <a:ext uri="{FF2B5EF4-FFF2-40B4-BE49-F238E27FC236}">
                <a16:creationId xmlns:a16="http://schemas.microsoft.com/office/drawing/2014/main" id="{85B914DE-ABED-4206-925B-63F48D122016}"/>
              </a:ext>
            </a:extLst>
          </p:cNvPr>
          <p:cNvPicPr>
            <a:picLocks noChangeAspect="1"/>
          </p:cNvPicPr>
          <p:nvPr/>
        </p:nvPicPr>
        <p:blipFill>
          <a:blip r:embed="rId3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2632361" y="1535125"/>
            <a:ext cx="293989" cy="293989"/>
          </a:xfrm>
          <a:prstGeom prst="rect">
            <a:avLst/>
          </a:prstGeom>
        </p:spPr>
      </p:pic>
      <p:pic>
        <p:nvPicPr>
          <p:cNvPr id="440" name="Picture 439">
            <a:extLst>
              <a:ext uri="{FF2B5EF4-FFF2-40B4-BE49-F238E27FC236}">
                <a16:creationId xmlns:a16="http://schemas.microsoft.com/office/drawing/2014/main" id="{9564FD5D-4EAC-4EB8-B22D-1D3612B1DEAF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>
            <a:off x="6930550" y="3929362"/>
            <a:ext cx="293989" cy="2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7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8"/>
            <a:ext cx="10515600" cy="818728"/>
          </a:xfrm>
        </p:spPr>
        <p:txBody>
          <a:bodyPr/>
          <a:lstStyle/>
          <a:p>
            <a:r>
              <a:rPr lang="en-US" dirty="0"/>
              <a:t>To do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8434149-FF3B-46C7-8E14-5ECDDB86F528}"/>
              </a:ext>
            </a:extLst>
          </p:cNvPr>
          <p:cNvGrpSpPr/>
          <p:nvPr/>
        </p:nvGrpSpPr>
        <p:grpSpPr>
          <a:xfrm>
            <a:off x="165496" y="710825"/>
            <a:ext cx="11859865" cy="5436349"/>
            <a:chOff x="165496" y="710825"/>
            <a:chExt cx="11859865" cy="54363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EC3255-7EA8-4CF3-8E9E-9E2A885B4B95}"/>
                </a:ext>
              </a:extLst>
            </p:cNvPr>
            <p:cNvGrpSpPr/>
            <p:nvPr/>
          </p:nvGrpSpPr>
          <p:grpSpPr>
            <a:xfrm>
              <a:off x="165496" y="710825"/>
              <a:ext cx="11859865" cy="5436349"/>
              <a:chOff x="165496" y="710825"/>
              <a:chExt cx="11859865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876" y="710825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5806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To do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3790198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33873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3831042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4637542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9098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008396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587199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5496" y="2343578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298047" y="1407395"/>
                <a:ext cx="344936" cy="34493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235625" y="1808477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324211" y="2361536"/>
                <a:ext cx="292607" cy="292607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F8AB36A-1D2E-419F-80F3-2C4977AB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778" y="3176947"/>
              <a:ext cx="457472" cy="304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8B7AD3-ABCA-426D-AC7A-F1BCD99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32470" y="2738714"/>
              <a:ext cx="435114" cy="435114"/>
            </a:xfrm>
            <a:prstGeom prst="rect">
              <a:avLst/>
            </a:prstGeom>
          </p:spPr>
        </p:pic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3377046-B397-4FA3-92E0-5F42DA843DEE}"/>
              </a:ext>
            </a:extLst>
          </p:cNvPr>
          <p:cNvSpPr/>
          <p:nvPr/>
        </p:nvSpPr>
        <p:spPr>
          <a:xfrm>
            <a:off x="910093" y="1443971"/>
            <a:ext cx="10943104" cy="451849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31DB98D-0898-40C5-A045-A482F47AA7E9}"/>
              </a:ext>
            </a:extLst>
          </p:cNvPr>
          <p:cNvCxnSpPr>
            <a:cxnSpLocks/>
          </p:cNvCxnSpPr>
          <p:nvPr/>
        </p:nvCxnSpPr>
        <p:spPr>
          <a:xfrm flipH="1">
            <a:off x="910092" y="1891528"/>
            <a:ext cx="1092708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06AC510-D83C-439C-9705-DA16F957B835}"/>
              </a:ext>
            </a:extLst>
          </p:cNvPr>
          <p:cNvSpPr txBox="1"/>
          <p:nvPr/>
        </p:nvSpPr>
        <p:spPr>
          <a:xfrm>
            <a:off x="977529" y="1519745"/>
            <a:ext cx="585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</a:t>
            </a:r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85D98315-F1D3-4A02-BAE9-A52165D81B41}"/>
              </a:ext>
            </a:extLst>
          </p:cNvPr>
          <p:cNvSpPr/>
          <p:nvPr/>
        </p:nvSpPr>
        <p:spPr>
          <a:xfrm>
            <a:off x="1074875" y="2100949"/>
            <a:ext cx="357510" cy="35750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B43D96BD-781A-47CF-AB0E-E1B98E458A1A}"/>
              </a:ext>
            </a:extLst>
          </p:cNvPr>
          <p:cNvSpPr/>
          <p:nvPr/>
        </p:nvSpPr>
        <p:spPr>
          <a:xfrm>
            <a:off x="1074875" y="2652900"/>
            <a:ext cx="357510" cy="357507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7A10982B-4A83-4F4E-A551-7E56B7B76F30}"/>
              </a:ext>
            </a:extLst>
          </p:cNvPr>
          <p:cNvSpPr/>
          <p:nvPr/>
        </p:nvSpPr>
        <p:spPr>
          <a:xfrm>
            <a:off x="1072593" y="3199833"/>
            <a:ext cx="357510" cy="357507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302047D-B2FA-4E43-B593-2BA93DD988E6}"/>
              </a:ext>
            </a:extLst>
          </p:cNvPr>
          <p:cNvSpPr/>
          <p:nvPr/>
        </p:nvSpPr>
        <p:spPr>
          <a:xfrm>
            <a:off x="11758233" y="1893952"/>
            <a:ext cx="109035" cy="4572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F26D645-CB9F-4305-B6B5-CBFD888E3B0D}"/>
              </a:ext>
            </a:extLst>
          </p:cNvPr>
          <p:cNvSpPr txBox="1"/>
          <p:nvPr/>
        </p:nvSpPr>
        <p:spPr>
          <a:xfrm>
            <a:off x="1430103" y="1973080"/>
            <a:ext cx="2646878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Cheque Request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customer X request for cheque book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0594149-F564-4D6A-9CF9-7CBA2C5FA6F8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168103" y="2048411"/>
            <a:ext cx="457196" cy="457196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E3B8A44C-2832-49C7-BDA7-F0756B34761C}"/>
              </a:ext>
            </a:extLst>
          </p:cNvPr>
          <p:cNvSpPr txBox="1"/>
          <p:nvPr/>
        </p:nvSpPr>
        <p:spPr>
          <a:xfrm>
            <a:off x="1430103" y="2525968"/>
            <a:ext cx="3882794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follow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follow up email to my manager to check about my vacation 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A238DFF9-3968-4DF3-8C06-81050C98EDAD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168103" y="2599019"/>
            <a:ext cx="457196" cy="457196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975A1BAA-A44E-4F12-805D-2AE8DA0697D7}"/>
              </a:ext>
            </a:extLst>
          </p:cNvPr>
          <p:cNvSpPr txBox="1"/>
          <p:nvPr/>
        </p:nvSpPr>
        <p:spPr>
          <a:xfrm>
            <a:off x="1418677" y="3069822"/>
            <a:ext cx="2792752" cy="60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2019-09-15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email to customer x regarding last order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47A73BCF-BC68-40A2-BD54-4CC3FD9D772C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168103" y="3070809"/>
            <a:ext cx="457196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9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8"/>
            <a:ext cx="10515600" cy="818728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8434149-FF3B-46C7-8E14-5ECDDB86F528}"/>
              </a:ext>
            </a:extLst>
          </p:cNvPr>
          <p:cNvGrpSpPr/>
          <p:nvPr/>
        </p:nvGrpSpPr>
        <p:grpSpPr>
          <a:xfrm>
            <a:off x="165496" y="710825"/>
            <a:ext cx="11859865" cy="5436349"/>
            <a:chOff x="165496" y="710825"/>
            <a:chExt cx="11859865" cy="54363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EC3255-7EA8-4CF3-8E9E-9E2A885B4B95}"/>
                </a:ext>
              </a:extLst>
            </p:cNvPr>
            <p:cNvGrpSpPr/>
            <p:nvPr/>
          </p:nvGrpSpPr>
          <p:grpSpPr>
            <a:xfrm>
              <a:off x="165496" y="710825"/>
              <a:ext cx="11859865" cy="5436349"/>
              <a:chOff x="165496" y="710825"/>
              <a:chExt cx="11859865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876" y="710825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706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History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3912118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5793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3952962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4759462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18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130316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709119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5496" y="2782490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298047" y="1407395"/>
                <a:ext cx="344936" cy="34493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235625" y="1808477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324211" y="2361536"/>
                <a:ext cx="292607" cy="292607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F8AB36A-1D2E-419F-80F3-2C4977AB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778" y="3176947"/>
              <a:ext cx="457472" cy="304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8B7AD3-ABCA-426D-AC7A-F1BCD99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32470" y="2738714"/>
              <a:ext cx="435114" cy="435114"/>
            </a:xfrm>
            <a:prstGeom prst="rect">
              <a:avLst/>
            </a:prstGeom>
          </p:spPr>
        </p:pic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CE4F2C4-4CE7-4EFF-834B-921B3648B0F8}"/>
              </a:ext>
            </a:extLst>
          </p:cNvPr>
          <p:cNvSpPr/>
          <p:nvPr/>
        </p:nvSpPr>
        <p:spPr>
          <a:xfrm>
            <a:off x="862584" y="3440755"/>
            <a:ext cx="11014997" cy="262956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FE6146-A5A5-4E6D-B8D6-2E60C4094CC2}"/>
              </a:ext>
            </a:extLst>
          </p:cNvPr>
          <p:cNvSpPr txBox="1"/>
          <p:nvPr/>
        </p:nvSpPr>
        <p:spPr>
          <a:xfrm>
            <a:off x="933778" y="3562423"/>
            <a:ext cx="141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work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438EC8A-262E-4D91-8B0F-A2C646C631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153546" y="4480111"/>
            <a:ext cx="274320" cy="27432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082C32F-526B-4B5B-B907-7556957D669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1153546" y="4897200"/>
            <a:ext cx="274320" cy="2743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680E308-153B-48B0-BBE6-FB88CFEE101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1161087" y="5302097"/>
            <a:ext cx="274320" cy="27432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4998CD2-7376-46D9-B10C-27A8C9FC9AF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1161088" y="5682610"/>
            <a:ext cx="274320" cy="27432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FA0831B-F149-463A-AF7D-7886512C5643}"/>
              </a:ext>
            </a:extLst>
          </p:cNvPr>
          <p:cNvSpPr/>
          <p:nvPr/>
        </p:nvSpPr>
        <p:spPr>
          <a:xfrm>
            <a:off x="11781978" y="4062010"/>
            <a:ext cx="109035" cy="5358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3E86AB-507E-435B-9B2E-A87A7B129B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778" y="4043732"/>
          <a:ext cx="10741759" cy="1959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5022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83002405"/>
                    </a:ext>
                  </a:extLst>
                </a:gridCol>
                <a:gridCol w="1879789">
                  <a:extLst>
                    <a:ext uri="{9D8B030D-6E8A-4147-A177-3AD203B41FA5}">
                      <a16:colId xmlns:a16="http://schemas.microsoft.com/office/drawing/2014/main" val="1233714997"/>
                    </a:ext>
                  </a:extLst>
                </a:gridCol>
                <a:gridCol w="1911923">
                  <a:extLst>
                    <a:ext uri="{9D8B030D-6E8A-4147-A177-3AD203B41FA5}">
                      <a16:colId xmlns:a16="http://schemas.microsoft.com/office/drawing/2014/main" val="4102699895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2520468297"/>
                    </a:ext>
                  </a:extLst>
                </a:gridCol>
                <a:gridCol w="1511808">
                  <a:extLst>
                    <a:ext uri="{9D8B030D-6E8A-4147-A177-3AD203B41FA5}">
                      <a16:colId xmlns:a16="http://schemas.microsoft.com/office/drawing/2014/main" val="3745256245"/>
                    </a:ext>
                  </a:extLst>
                </a:gridCol>
                <a:gridCol w="1397681">
                  <a:extLst>
                    <a:ext uri="{9D8B030D-6E8A-4147-A177-3AD203B41FA5}">
                      <a16:colId xmlns:a16="http://schemas.microsoft.com/office/drawing/2014/main" val="3295212961"/>
                    </a:ext>
                  </a:extLst>
                </a:gridCol>
              </a:tblGrid>
              <a:tr h="3918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From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Handle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Skill-group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470257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Bank ABC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00:02:21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10:05:02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maref@firemisc.com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support@bank.com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00:32:14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Complaint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12:07:59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+201011222666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00:05:10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16:04:37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9183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+201011222666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+1729443212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00:12:25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22:46:42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C1A2F7-4FD7-4379-A9B6-792F937262E3}"/>
              </a:ext>
            </a:extLst>
          </p:cNvPr>
          <p:cNvCxnSpPr/>
          <p:nvPr/>
        </p:nvCxnSpPr>
        <p:spPr>
          <a:xfrm>
            <a:off x="8705088" y="3870200"/>
            <a:ext cx="281942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9BA3E20-62F9-4277-8499-AC32DD0A4AF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8709434" y="3562423"/>
            <a:ext cx="171688" cy="185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1E9F3C-DA28-4BF4-B2F5-F31436ED2F50}"/>
              </a:ext>
            </a:extLst>
          </p:cNvPr>
          <p:cNvSpPr txBox="1"/>
          <p:nvPr/>
        </p:nvSpPr>
        <p:spPr>
          <a:xfrm>
            <a:off x="8926604" y="3495196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9727B9-B649-414E-AB0A-5F3A56AFB5A9}"/>
              </a:ext>
            </a:extLst>
          </p:cNvPr>
          <p:cNvPicPr>
            <a:picLocks noChangeAspect="1"/>
          </p:cNvPicPr>
          <p:nvPr/>
        </p:nvPicPr>
        <p:blipFill>
          <a:blip r:embed="rId3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5"/>
              </a:ext>
            </a:extLst>
          </a:blip>
          <a:stretch>
            <a:fillRect/>
          </a:stretch>
        </p:blipFill>
        <p:spPr>
          <a:xfrm flipH="1">
            <a:off x="11329437" y="3572369"/>
            <a:ext cx="195072" cy="1950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B8E25F-91CC-4FAC-B6EA-86FBE946F4F7}"/>
              </a:ext>
            </a:extLst>
          </p:cNvPr>
          <p:cNvCxnSpPr/>
          <p:nvPr/>
        </p:nvCxnSpPr>
        <p:spPr>
          <a:xfrm>
            <a:off x="999982" y="2944546"/>
            <a:ext cx="1067555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10C4863-CD34-45BD-9751-E0C57BD86E8F}"/>
              </a:ext>
            </a:extLst>
          </p:cNvPr>
          <p:cNvSpPr txBox="1"/>
          <p:nvPr/>
        </p:nvSpPr>
        <p:spPr>
          <a:xfrm>
            <a:off x="5762903" y="3151843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E6FCEA-E375-47B9-A2C2-46274429A621}"/>
              </a:ext>
            </a:extLst>
          </p:cNvPr>
          <p:cNvSpPr txBox="1"/>
          <p:nvPr/>
        </p:nvSpPr>
        <p:spPr>
          <a:xfrm rot="16200000">
            <a:off x="528376" y="1861656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 Time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D35F608-598F-4A24-89B8-122EA0431526}"/>
              </a:ext>
            </a:extLst>
          </p:cNvPr>
          <p:cNvCxnSpPr/>
          <p:nvPr/>
        </p:nvCxnSpPr>
        <p:spPr>
          <a:xfrm flipV="1">
            <a:off x="1804416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3D01BA1-1C26-4ACF-B2AB-829F5B54EA20}"/>
              </a:ext>
            </a:extLst>
          </p:cNvPr>
          <p:cNvCxnSpPr/>
          <p:nvPr/>
        </p:nvCxnSpPr>
        <p:spPr>
          <a:xfrm flipV="1">
            <a:off x="2926080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00BEC1-8414-4035-8C0A-D077235900C9}"/>
              </a:ext>
            </a:extLst>
          </p:cNvPr>
          <p:cNvCxnSpPr/>
          <p:nvPr/>
        </p:nvCxnSpPr>
        <p:spPr>
          <a:xfrm flipV="1">
            <a:off x="4047744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DD651B-1047-4ED5-A84C-1F428FBC739D}"/>
              </a:ext>
            </a:extLst>
          </p:cNvPr>
          <p:cNvCxnSpPr/>
          <p:nvPr/>
        </p:nvCxnSpPr>
        <p:spPr>
          <a:xfrm flipV="1">
            <a:off x="5169408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D6C8AD-F94C-49B8-B529-949BB263415C}"/>
              </a:ext>
            </a:extLst>
          </p:cNvPr>
          <p:cNvCxnSpPr/>
          <p:nvPr/>
        </p:nvCxnSpPr>
        <p:spPr>
          <a:xfrm flipV="1">
            <a:off x="6291072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7DBD859-B731-43AC-898F-2ADDF4B6F0E4}"/>
              </a:ext>
            </a:extLst>
          </p:cNvPr>
          <p:cNvCxnSpPr/>
          <p:nvPr/>
        </p:nvCxnSpPr>
        <p:spPr>
          <a:xfrm flipV="1">
            <a:off x="7412736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F37333-D1FC-4148-B703-9461752195B5}"/>
              </a:ext>
            </a:extLst>
          </p:cNvPr>
          <p:cNvCxnSpPr/>
          <p:nvPr/>
        </p:nvCxnSpPr>
        <p:spPr>
          <a:xfrm flipV="1">
            <a:off x="8534400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6C6A35-1B90-46B4-B758-FB2EC33038BA}"/>
              </a:ext>
            </a:extLst>
          </p:cNvPr>
          <p:cNvCxnSpPr/>
          <p:nvPr/>
        </p:nvCxnSpPr>
        <p:spPr>
          <a:xfrm flipV="1">
            <a:off x="9656064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CC05F54-BACB-4F32-BFCF-91F369E5FCEB}"/>
              </a:ext>
            </a:extLst>
          </p:cNvPr>
          <p:cNvCxnSpPr/>
          <p:nvPr/>
        </p:nvCxnSpPr>
        <p:spPr>
          <a:xfrm flipV="1">
            <a:off x="10777728" y="2855642"/>
            <a:ext cx="0" cy="1620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32CD850-A9BA-43D9-99D3-CC407827B64B}"/>
              </a:ext>
            </a:extLst>
          </p:cNvPr>
          <p:cNvSpPr txBox="1"/>
          <p:nvPr/>
        </p:nvSpPr>
        <p:spPr>
          <a:xfrm>
            <a:off x="7097952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18:00:00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BDBE7D-7AF2-4346-9160-C3FE7717FA91}"/>
              </a:ext>
            </a:extLst>
          </p:cNvPr>
          <p:cNvSpPr txBox="1"/>
          <p:nvPr/>
        </p:nvSpPr>
        <p:spPr>
          <a:xfrm>
            <a:off x="2614344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10:00:00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62A107-B7C1-42A0-BD20-8C838181E025}"/>
              </a:ext>
            </a:extLst>
          </p:cNvPr>
          <p:cNvSpPr txBox="1"/>
          <p:nvPr/>
        </p:nvSpPr>
        <p:spPr>
          <a:xfrm>
            <a:off x="3729150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12:00:00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90F387-CE3A-4A4E-8BFA-A7E5171BB183}"/>
              </a:ext>
            </a:extLst>
          </p:cNvPr>
          <p:cNvSpPr txBox="1"/>
          <p:nvPr/>
        </p:nvSpPr>
        <p:spPr>
          <a:xfrm>
            <a:off x="4868340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14:00:00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8FC936-E272-46FE-93C0-D56C0311AC51}"/>
              </a:ext>
            </a:extLst>
          </p:cNvPr>
          <p:cNvSpPr txBox="1"/>
          <p:nvPr/>
        </p:nvSpPr>
        <p:spPr>
          <a:xfrm>
            <a:off x="5983146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16:00:00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03722B-9C31-4B6D-903E-58787285218D}"/>
              </a:ext>
            </a:extLst>
          </p:cNvPr>
          <p:cNvSpPr txBox="1"/>
          <p:nvPr/>
        </p:nvSpPr>
        <p:spPr>
          <a:xfrm>
            <a:off x="1499538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08:00:00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F4C0586-FFAC-4FF8-8D4B-37D9333DEA9A}"/>
              </a:ext>
            </a:extLst>
          </p:cNvPr>
          <p:cNvSpPr txBox="1"/>
          <p:nvPr/>
        </p:nvSpPr>
        <p:spPr>
          <a:xfrm>
            <a:off x="8212758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20:00:00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9D87D6-5CE1-4D55-AF97-E7852BCC3F43}"/>
              </a:ext>
            </a:extLst>
          </p:cNvPr>
          <p:cNvSpPr txBox="1"/>
          <p:nvPr/>
        </p:nvSpPr>
        <p:spPr>
          <a:xfrm>
            <a:off x="9339756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22:00:00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BF4445-C202-4B45-A2F5-03FCFFDE82BF}"/>
              </a:ext>
            </a:extLst>
          </p:cNvPr>
          <p:cNvSpPr txBox="1"/>
          <p:nvPr/>
        </p:nvSpPr>
        <p:spPr>
          <a:xfrm>
            <a:off x="10478946" y="30070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00:00:00</a:t>
            </a:r>
          </a:p>
        </p:txBody>
      </p:sp>
      <p:sp>
        <p:nvSpPr>
          <p:cNvPr id="226" name="Flowchart: Connector 225">
            <a:extLst>
              <a:ext uri="{FF2B5EF4-FFF2-40B4-BE49-F238E27FC236}">
                <a16:creationId xmlns:a16="http://schemas.microsoft.com/office/drawing/2014/main" id="{96A698BF-58A9-4F02-A37D-3CC285ACD914}"/>
              </a:ext>
            </a:extLst>
          </p:cNvPr>
          <p:cNvSpPr/>
          <p:nvPr/>
        </p:nvSpPr>
        <p:spPr>
          <a:xfrm>
            <a:off x="10983094" y="1791459"/>
            <a:ext cx="91440" cy="9144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818E7C98-3058-4167-9251-26CB11DD318C}"/>
              </a:ext>
            </a:extLst>
          </p:cNvPr>
          <p:cNvSpPr/>
          <p:nvPr/>
        </p:nvSpPr>
        <p:spPr>
          <a:xfrm>
            <a:off x="2991238" y="2821683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1771A6D8-B3BB-452D-8DF1-DAFFEA2BCF2D}"/>
              </a:ext>
            </a:extLst>
          </p:cNvPr>
          <p:cNvSpPr/>
          <p:nvPr/>
        </p:nvSpPr>
        <p:spPr>
          <a:xfrm>
            <a:off x="6337942" y="2730243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A731370A-9F27-43CB-BFE1-6F4C84BF45EF}"/>
              </a:ext>
            </a:extLst>
          </p:cNvPr>
          <p:cNvSpPr/>
          <p:nvPr/>
        </p:nvSpPr>
        <p:spPr>
          <a:xfrm>
            <a:off x="10062598" y="2394963"/>
            <a:ext cx="91440" cy="9144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ECBF0120-9C4E-4B42-9797-A5A680C2C6B0}"/>
              </a:ext>
            </a:extLst>
          </p:cNvPr>
          <p:cNvSpPr/>
          <p:nvPr/>
        </p:nvSpPr>
        <p:spPr>
          <a:xfrm>
            <a:off x="2229238" y="2620515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61BC5058-6F0E-4101-88CB-7793415C295C}"/>
              </a:ext>
            </a:extLst>
          </p:cNvPr>
          <p:cNvSpPr/>
          <p:nvPr/>
        </p:nvSpPr>
        <p:spPr>
          <a:xfrm>
            <a:off x="3430150" y="2711955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411064F1-BB8E-4154-B752-0666712AE161}"/>
              </a:ext>
            </a:extLst>
          </p:cNvPr>
          <p:cNvSpPr/>
          <p:nvPr/>
        </p:nvSpPr>
        <p:spPr>
          <a:xfrm>
            <a:off x="1997590" y="2388867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5F308257-C814-47DD-8E05-9583163A6D11}"/>
              </a:ext>
            </a:extLst>
          </p:cNvPr>
          <p:cNvSpPr/>
          <p:nvPr/>
        </p:nvSpPr>
        <p:spPr>
          <a:xfrm>
            <a:off x="2534038" y="2718051"/>
            <a:ext cx="91440" cy="9144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13432BAA-5C28-4504-98D4-E7CF201B69DE}"/>
              </a:ext>
            </a:extLst>
          </p:cNvPr>
          <p:cNvSpPr/>
          <p:nvPr/>
        </p:nvSpPr>
        <p:spPr>
          <a:xfrm>
            <a:off x="2564518" y="1846323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F4D6971F-C9D0-4E96-8F8E-9107618393E2}"/>
              </a:ext>
            </a:extLst>
          </p:cNvPr>
          <p:cNvSpPr/>
          <p:nvPr/>
        </p:nvSpPr>
        <p:spPr>
          <a:xfrm>
            <a:off x="1436758" y="2376675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60A4F479-4F0E-4EB6-BF68-C79983DE3A27}"/>
              </a:ext>
            </a:extLst>
          </p:cNvPr>
          <p:cNvSpPr/>
          <p:nvPr/>
        </p:nvSpPr>
        <p:spPr>
          <a:xfrm>
            <a:off x="3948310" y="2669283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CB0A778C-B7F9-4B1A-885B-D9FFE511412F}"/>
              </a:ext>
            </a:extLst>
          </p:cNvPr>
          <p:cNvSpPr/>
          <p:nvPr/>
        </p:nvSpPr>
        <p:spPr>
          <a:xfrm>
            <a:off x="4752982" y="2718051"/>
            <a:ext cx="91440" cy="91440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B52ECC02-A286-47AC-A7BF-71E20E1B90B2}"/>
              </a:ext>
            </a:extLst>
          </p:cNvPr>
          <p:cNvSpPr/>
          <p:nvPr/>
        </p:nvSpPr>
        <p:spPr>
          <a:xfrm>
            <a:off x="2875414" y="2401059"/>
            <a:ext cx="91440" cy="9144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ED2677E2-593F-475E-B26C-E91A71FA59C4}"/>
              </a:ext>
            </a:extLst>
          </p:cNvPr>
          <p:cNvSpPr/>
          <p:nvPr/>
        </p:nvSpPr>
        <p:spPr>
          <a:xfrm>
            <a:off x="4411606" y="2023107"/>
            <a:ext cx="91440" cy="9144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C802566C-6227-4885-860D-86331AEFB20A}"/>
              </a:ext>
            </a:extLst>
          </p:cNvPr>
          <p:cNvSpPr/>
          <p:nvPr/>
        </p:nvSpPr>
        <p:spPr>
          <a:xfrm>
            <a:off x="7209670" y="2492499"/>
            <a:ext cx="91440" cy="9144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EF7A8CF3-AD92-48B4-8FC9-07CDA27F6E66}"/>
              </a:ext>
            </a:extLst>
          </p:cNvPr>
          <p:cNvSpPr/>
          <p:nvPr/>
        </p:nvSpPr>
        <p:spPr>
          <a:xfrm>
            <a:off x="5362582" y="2669283"/>
            <a:ext cx="91440" cy="914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E363762-9059-4089-BF6D-AE3F5FB5780C}"/>
              </a:ext>
            </a:extLst>
          </p:cNvPr>
          <p:cNvSpPr/>
          <p:nvPr/>
        </p:nvSpPr>
        <p:spPr>
          <a:xfrm>
            <a:off x="7146028" y="1406593"/>
            <a:ext cx="1045454" cy="31814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6C30B36-9E41-4BF0-ABD5-27FCBD3BA858}"/>
              </a:ext>
            </a:extLst>
          </p:cNvPr>
          <p:cNvSpPr/>
          <p:nvPr/>
        </p:nvSpPr>
        <p:spPr>
          <a:xfrm>
            <a:off x="8284088" y="1395146"/>
            <a:ext cx="1045454" cy="3181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5C84B6C-CB72-46DD-8BB0-C7261FB9DBE8}"/>
              </a:ext>
            </a:extLst>
          </p:cNvPr>
          <p:cNvSpPr/>
          <p:nvPr/>
        </p:nvSpPr>
        <p:spPr>
          <a:xfrm>
            <a:off x="9424356" y="1401482"/>
            <a:ext cx="1045454" cy="3181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Month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BDD97EC-9994-4460-A784-7EE2A08DB6D6}"/>
              </a:ext>
            </a:extLst>
          </p:cNvPr>
          <p:cNvSpPr/>
          <p:nvPr/>
        </p:nvSpPr>
        <p:spPr>
          <a:xfrm>
            <a:off x="10562416" y="1406927"/>
            <a:ext cx="1045454" cy="31814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6B45BAF-2EE1-4F65-867A-5C77CA0AFC7E}"/>
              </a:ext>
            </a:extLst>
          </p:cNvPr>
          <p:cNvSpPr/>
          <p:nvPr/>
        </p:nvSpPr>
        <p:spPr>
          <a:xfrm>
            <a:off x="1290707" y="1364771"/>
            <a:ext cx="3159502" cy="359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C1AB750B-C26D-4CFB-B8BC-88C5884FDB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1447553" y="1416784"/>
            <a:ext cx="274320" cy="27432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A3578D3-9971-49A9-8198-469A3BEA0CB8}"/>
              </a:ext>
            </a:extLst>
          </p:cNvPr>
          <p:cNvSpPr txBox="1"/>
          <p:nvPr/>
        </p:nvSpPr>
        <p:spPr>
          <a:xfrm>
            <a:off x="1775795" y="13878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ECF0790-E707-46B9-82B6-7632FC6547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2235558" y="1416784"/>
            <a:ext cx="274320" cy="27432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532D134B-9194-4EA7-8B34-3E19543EC337}"/>
              </a:ext>
            </a:extLst>
          </p:cNvPr>
          <p:cNvSpPr txBox="1"/>
          <p:nvPr/>
        </p:nvSpPr>
        <p:spPr>
          <a:xfrm>
            <a:off x="2561759" y="13878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BE047EC-BE8F-4AD8-8F27-9ABBC1C2C8E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3020495" y="1416784"/>
            <a:ext cx="274320" cy="27432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4CC1DC9B-CD6D-44F8-B70E-C32E461BEC87}"/>
              </a:ext>
            </a:extLst>
          </p:cNvPr>
          <p:cNvSpPr txBox="1"/>
          <p:nvPr/>
        </p:nvSpPr>
        <p:spPr>
          <a:xfrm>
            <a:off x="3347723" y="13878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E3F0A5FD-3099-444C-B380-C99D453184A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3803601" y="1416784"/>
            <a:ext cx="274320" cy="27432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914FAF6-C50D-4544-BF66-13322E72EE98}"/>
              </a:ext>
            </a:extLst>
          </p:cNvPr>
          <p:cNvSpPr txBox="1"/>
          <p:nvPr/>
        </p:nvSpPr>
        <p:spPr>
          <a:xfrm>
            <a:off x="4135568" y="13878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983B094-70A8-412E-A39D-463E60DE959E}"/>
              </a:ext>
            </a:extLst>
          </p:cNvPr>
          <p:cNvSpPr txBox="1"/>
          <p:nvPr/>
        </p:nvSpPr>
        <p:spPr>
          <a:xfrm>
            <a:off x="5154827" y="1387864"/>
            <a:ext cx="1448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521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8E92-9275-4E71-9B05-8DE0C2E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18D-78D7-498E-BF63-DB64DE4A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Digital telecommunication company availing the following services</a:t>
            </a:r>
          </a:p>
          <a:p>
            <a:pPr lvl="1"/>
            <a:r>
              <a:rPr lang="en-US" dirty="0"/>
              <a:t>IP-PBX ( Digital Phone) for corporate and mass.</a:t>
            </a:r>
          </a:p>
          <a:p>
            <a:pPr lvl="1"/>
            <a:r>
              <a:rPr lang="en-US" dirty="0"/>
              <a:t>Contact center / help desk 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7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63E-A401-4869-8366-BA5F12DF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08"/>
            <a:ext cx="10515600" cy="818728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8434149-FF3B-46C7-8E14-5ECDDB86F528}"/>
              </a:ext>
            </a:extLst>
          </p:cNvPr>
          <p:cNvGrpSpPr/>
          <p:nvPr/>
        </p:nvGrpSpPr>
        <p:grpSpPr>
          <a:xfrm>
            <a:off x="166067" y="710825"/>
            <a:ext cx="11859865" cy="5436349"/>
            <a:chOff x="165496" y="710825"/>
            <a:chExt cx="11859865" cy="54363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EC3255-7EA8-4CF3-8E9E-9E2A885B4B95}"/>
                </a:ext>
              </a:extLst>
            </p:cNvPr>
            <p:cNvGrpSpPr/>
            <p:nvPr/>
          </p:nvGrpSpPr>
          <p:grpSpPr>
            <a:xfrm>
              <a:off x="165496" y="710825"/>
              <a:ext cx="11859865" cy="5436349"/>
              <a:chOff x="165496" y="710825"/>
              <a:chExt cx="11859865" cy="543634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F0A078-A50B-4275-8C46-15970CA2B011}"/>
                  </a:ext>
                </a:extLst>
              </p:cNvPr>
              <p:cNvGrpSpPr/>
              <p:nvPr/>
            </p:nvGrpSpPr>
            <p:grpSpPr>
              <a:xfrm>
                <a:off x="167876" y="710825"/>
                <a:ext cx="11857485" cy="5436349"/>
                <a:chOff x="167257" y="793763"/>
                <a:chExt cx="11857485" cy="543634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2B13EF4-2AE3-4F69-8010-AD57594A790F}"/>
                    </a:ext>
                  </a:extLst>
                </p:cNvPr>
                <p:cNvSpPr/>
                <p:nvPr/>
              </p:nvSpPr>
              <p:spPr>
                <a:xfrm>
                  <a:off x="167257" y="890016"/>
                  <a:ext cx="11857485" cy="5340096"/>
                </a:xfrm>
                <a:prstGeom prst="rect">
                  <a:avLst/>
                </a:prstGeom>
                <a:solidFill>
                  <a:schemeClr val="accent3">
                    <a:alpha val="1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E0F2AA1-4BE8-476B-BCE8-C9AD91CC6B9D}"/>
                    </a:ext>
                  </a:extLst>
                </p:cNvPr>
                <p:cNvSpPr/>
                <p:nvPr/>
              </p:nvSpPr>
              <p:spPr>
                <a:xfrm>
                  <a:off x="167259" y="890016"/>
                  <a:ext cx="588264" cy="534009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3AA3D14-3E38-4BC1-BAE5-ED11C5F97B82}"/>
                    </a:ext>
                  </a:extLst>
                </p:cNvPr>
                <p:cNvSpPr/>
                <p:nvPr/>
              </p:nvSpPr>
              <p:spPr>
                <a:xfrm>
                  <a:off x="167258" y="892112"/>
                  <a:ext cx="11857483" cy="49987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CC09AB99-7CBD-4F2B-9E6A-7609E2B9AC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363" y="793763"/>
                  <a:ext cx="975360" cy="696570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BFF5D7F-CB03-4BB7-A4CB-2B428BCF4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2800" y="1010602"/>
                  <a:ext cx="284297" cy="284297"/>
                </a:xfrm>
                <a:prstGeom prst="rect">
                  <a:avLst/>
                </a:prstGeom>
              </p:spPr>
            </p:pic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06406F1-8B8D-4C05-AEFB-57FD29E17439}"/>
                    </a:ext>
                  </a:extLst>
                </p:cNvPr>
                <p:cNvCxnSpPr/>
                <p:nvPr/>
              </p:nvCxnSpPr>
              <p:spPr>
                <a:xfrm>
                  <a:off x="2047875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53A8FA5-F87F-47BF-B92E-5F9B9C7E91C6}"/>
                    </a:ext>
                  </a:extLst>
                </p:cNvPr>
                <p:cNvSpPr txBox="1"/>
                <p:nvPr/>
              </p:nvSpPr>
              <p:spPr>
                <a:xfrm>
                  <a:off x="2066163" y="978474"/>
                  <a:ext cx="8835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Bank ABC</a:t>
                  </a:r>
                </a:p>
              </p:txBody>
            </p:sp>
            <p:sp>
              <p:nvSpPr>
                <p:cNvPr id="26" name="Flowchart: Merge 25">
                  <a:extLst>
                    <a:ext uri="{FF2B5EF4-FFF2-40B4-BE49-F238E27FC236}">
                      <a16:creationId xmlns:a16="http://schemas.microsoft.com/office/drawing/2014/main" id="{876AD1BA-B3EB-46A6-9846-0AEEEE246DED}"/>
                    </a:ext>
                  </a:extLst>
                </p:cNvPr>
                <p:cNvSpPr/>
                <p:nvPr/>
              </p:nvSpPr>
              <p:spPr>
                <a:xfrm>
                  <a:off x="2930807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5C392A-1ABC-431E-AE80-3E6C71184B5A}"/>
                    </a:ext>
                  </a:extLst>
                </p:cNvPr>
                <p:cNvCxnSpPr/>
                <p:nvPr/>
              </p:nvCxnSpPr>
              <p:spPr>
                <a:xfrm>
                  <a:off x="3212211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8A476-6B38-474F-AABC-038844E31912}"/>
                    </a:ext>
                  </a:extLst>
                </p:cNvPr>
                <p:cNvSpPr txBox="1"/>
                <p:nvPr/>
              </p:nvSpPr>
              <p:spPr>
                <a:xfrm>
                  <a:off x="3221313" y="978474"/>
                  <a:ext cx="752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Reports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8B53C5E-771C-4D54-9224-93EACC619449}"/>
                    </a:ext>
                  </a:extLst>
                </p:cNvPr>
                <p:cNvCxnSpPr/>
                <p:nvPr/>
              </p:nvCxnSpPr>
              <p:spPr>
                <a:xfrm>
                  <a:off x="3973078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F517948-6C15-4A72-8AE4-31569722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6753" y="1015050"/>
                  <a:ext cx="282583" cy="282583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A78908-EC8B-43A6-8323-0911AA364A8D}"/>
                    </a:ext>
                  </a:extLst>
                </p:cNvPr>
                <p:cNvSpPr txBox="1"/>
                <p:nvPr/>
              </p:nvSpPr>
              <p:spPr>
                <a:xfrm>
                  <a:off x="4013922" y="978474"/>
                  <a:ext cx="5501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1000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CCFA327-EEC4-4AD2-89E2-10E890E1DD7A}"/>
                    </a:ext>
                  </a:extLst>
                </p:cNvPr>
                <p:cNvCxnSpPr/>
                <p:nvPr/>
              </p:nvCxnSpPr>
              <p:spPr>
                <a:xfrm>
                  <a:off x="4820422" y="998410"/>
                  <a:ext cx="0" cy="284297"/>
                </a:xfrm>
                <a:prstGeom prst="line">
                  <a:avLst/>
                </a:prstGeom>
                <a:ln w="222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8BAAC055-BB1E-4004-B129-0A22E5EC4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1978" y="999879"/>
                  <a:ext cx="247413" cy="248448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9D2EEA-DB0B-4BC0-9B2F-10AD430555F3}"/>
                    </a:ext>
                  </a:extLst>
                </p:cNvPr>
                <p:cNvSpPr txBox="1"/>
                <p:nvPr/>
              </p:nvSpPr>
              <p:spPr>
                <a:xfrm>
                  <a:off x="5191276" y="978474"/>
                  <a:ext cx="6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Ready</a:t>
                  </a:r>
                </a:p>
              </p:txBody>
            </p:sp>
            <p:sp>
              <p:nvSpPr>
                <p:cNvPr id="38" name="Flowchart: Merge 37">
                  <a:extLst>
                    <a:ext uri="{FF2B5EF4-FFF2-40B4-BE49-F238E27FC236}">
                      <a16:creationId xmlns:a16="http://schemas.microsoft.com/office/drawing/2014/main" id="{6CB5B700-7F62-414E-BFF0-152F7402C97D}"/>
                    </a:ext>
                  </a:extLst>
                </p:cNvPr>
                <p:cNvSpPr/>
                <p:nvPr/>
              </p:nvSpPr>
              <p:spPr>
                <a:xfrm>
                  <a:off x="5770079" y="1084361"/>
                  <a:ext cx="170688" cy="121920"/>
                </a:xfrm>
                <a:prstGeom prst="flowChartMerg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432EE37-8F7F-4060-B32F-7CDF4E7075F3}"/>
                    </a:ext>
                  </a:extLst>
                </p:cNvPr>
                <p:cNvSpPr txBox="1"/>
                <p:nvPr/>
              </p:nvSpPr>
              <p:spPr>
                <a:xfrm>
                  <a:off x="10160139" y="978474"/>
                  <a:ext cx="6671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2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User A</a:t>
                  </a:r>
                </a:p>
              </p:txBody>
            </p: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7443B68A-55C9-4E7E-896A-77CFEA8657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colorTemperature colorTemp="11200"/>
                          </a14:imgEffect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1506471" y="951915"/>
                  <a:ext cx="346107" cy="346107"/>
                </a:xfrm>
                <a:prstGeom prst="ellipse">
                  <a:avLst/>
                </a:prstGeom>
                <a:ln w="63500" cap="rnd">
                  <a:noFill/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sp>
              <p:nvSpPr>
                <p:cNvPr id="52" name="Speech Bubble: Rectangle with Corners Rounded 51">
                  <a:extLst>
                    <a:ext uri="{FF2B5EF4-FFF2-40B4-BE49-F238E27FC236}">
                      <a16:creationId xmlns:a16="http://schemas.microsoft.com/office/drawing/2014/main" id="{5BA8DBDA-9000-4385-9715-BAAFADE3FDE0}"/>
                    </a:ext>
                  </a:extLst>
                </p:cNvPr>
                <p:cNvSpPr/>
                <p:nvPr/>
              </p:nvSpPr>
              <p:spPr>
                <a:xfrm>
                  <a:off x="11031474" y="1016922"/>
                  <a:ext cx="346112" cy="228482"/>
                </a:xfrm>
                <a:prstGeom prst="wedgeRoundRectCallout">
                  <a:avLst>
                    <a:gd name="adj1" fmla="val -31785"/>
                    <a:gd name="adj2" fmla="val 80497"/>
                    <a:gd name="adj3" fmla="val 1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!</a:t>
                  </a: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BFC86A3-FB15-4BE8-8BBE-A3C9B3D42AC6}"/>
                  </a:ext>
                </a:extLst>
              </p:cNvPr>
              <p:cNvSpPr/>
              <p:nvPr/>
            </p:nvSpPr>
            <p:spPr>
              <a:xfrm>
                <a:off x="165496" y="3172634"/>
                <a:ext cx="588264" cy="3449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99807C-5C56-47A3-A8CC-3CA5A0E24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tretch>
                <a:fillRect/>
              </a:stretch>
            </p:blipFill>
            <p:spPr>
              <a:xfrm>
                <a:off x="298047" y="1407395"/>
                <a:ext cx="344936" cy="344936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FE3F03D-5D93-44F0-ABE4-1B452AA1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tretch>
                <a:fillRect/>
              </a:stretch>
            </p:blipFill>
            <p:spPr>
              <a:xfrm>
                <a:off x="235625" y="1808477"/>
                <a:ext cx="457201" cy="457201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5211F5AA-CF19-4D13-8580-D7D1ABEAE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8"/>
                  </a:ext>
                </a:extLst>
              </a:blip>
              <a:stretch>
                <a:fillRect/>
              </a:stretch>
            </p:blipFill>
            <p:spPr>
              <a:xfrm>
                <a:off x="324211" y="2361536"/>
                <a:ext cx="292607" cy="292607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F8AB36A-1D2E-419F-80F3-2C4977AB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241778" y="3176947"/>
              <a:ext cx="457472" cy="304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68B7AD3-ABCA-426D-AC7A-F1BCD997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232470" y="2738714"/>
              <a:ext cx="435114" cy="435114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8B92EB9-C9D7-4EA9-A602-C2075CDF4C99}"/>
              </a:ext>
            </a:extLst>
          </p:cNvPr>
          <p:cNvSpPr/>
          <p:nvPr/>
        </p:nvSpPr>
        <p:spPr>
          <a:xfrm>
            <a:off x="3697032" y="1414932"/>
            <a:ext cx="2771890" cy="463389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A2F3FB-7672-4FE8-ABC1-4FA8D08C5D86}"/>
              </a:ext>
            </a:extLst>
          </p:cNvPr>
          <p:cNvSpPr/>
          <p:nvPr/>
        </p:nvSpPr>
        <p:spPr>
          <a:xfrm>
            <a:off x="3697032" y="1427125"/>
            <a:ext cx="2771890" cy="457200"/>
          </a:xfrm>
          <a:prstGeom prst="rect">
            <a:avLst/>
          </a:prstGeom>
          <a:solidFill>
            <a:srgbClr val="C0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CDB5E-0864-49F4-A7DE-2F1C6FF567C5}"/>
              </a:ext>
            </a:extLst>
          </p:cNvPr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 flipH="1">
            <a:off x="4753999" y="1506828"/>
            <a:ext cx="657956" cy="33034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959628E-3E5D-46D4-A2FB-DFEFC65884D2}"/>
              </a:ext>
            </a:extLst>
          </p:cNvPr>
          <p:cNvSpPr/>
          <p:nvPr/>
        </p:nvSpPr>
        <p:spPr>
          <a:xfrm>
            <a:off x="838200" y="1414932"/>
            <a:ext cx="2771890" cy="463389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223B99-B3D6-4D98-A886-CCC927A2EFC8}"/>
              </a:ext>
            </a:extLst>
          </p:cNvPr>
          <p:cNvSpPr/>
          <p:nvPr/>
        </p:nvSpPr>
        <p:spPr>
          <a:xfrm>
            <a:off x="838200" y="1427125"/>
            <a:ext cx="2771890" cy="457200"/>
          </a:xfrm>
          <a:prstGeom prst="rect">
            <a:avLst/>
          </a:prstGeom>
          <a:solidFill>
            <a:schemeClr val="accent1">
              <a:lumMod val="5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9C27C-0635-4EA5-AE27-8955BB99717F}"/>
              </a:ext>
            </a:extLst>
          </p:cNvPr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1975913" y="1448209"/>
            <a:ext cx="395243" cy="39524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2C62C3E-B2A3-4DCB-B7FF-D039592528BF}"/>
              </a:ext>
            </a:extLst>
          </p:cNvPr>
          <p:cNvSpPr/>
          <p:nvPr/>
        </p:nvSpPr>
        <p:spPr>
          <a:xfrm>
            <a:off x="6555864" y="1414932"/>
            <a:ext cx="2771890" cy="463389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F3CB04-BFBB-4A8E-A54C-70DA88D5296E}"/>
              </a:ext>
            </a:extLst>
          </p:cNvPr>
          <p:cNvSpPr/>
          <p:nvPr/>
        </p:nvSpPr>
        <p:spPr>
          <a:xfrm>
            <a:off x="6555864" y="1427125"/>
            <a:ext cx="2771890" cy="457200"/>
          </a:xfrm>
          <a:prstGeom prst="rect">
            <a:avLst/>
          </a:prstGeom>
          <a:solidFill>
            <a:schemeClr val="accent6">
              <a:lumMod val="50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3BC29F-4C82-4EEE-9223-B86C90E8D791}"/>
              </a:ext>
            </a:extLst>
          </p:cNvPr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7812289" y="1479457"/>
            <a:ext cx="356351" cy="356351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132440F7-BAA1-48CE-B3B1-206B9E949070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10239424" y="1859145"/>
            <a:ext cx="1189742" cy="1189742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AAD7C4E8-0727-421D-B9B7-BEA49B754084}"/>
              </a:ext>
            </a:extLst>
          </p:cNvPr>
          <p:cNvSpPr txBox="1"/>
          <p:nvPr/>
        </p:nvSpPr>
        <p:spPr>
          <a:xfrm>
            <a:off x="9876251" y="1410725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Overall Sentiment</a:t>
            </a:r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8FADF77D-4CF8-4BC9-A930-7226854D02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0126" y="1899369"/>
          <a:ext cx="2723821" cy="2133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6620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3083002405"/>
                    </a:ext>
                  </a:extLst>
                </a:gridCol>
                <a:gridCol w="83019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280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470257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11B9D35D-8FF2-4EC6-B3D7-3292450E423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1033213" y="2271044"/>
            <a:ext cx="22860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08B8A21-D4DF-4DF0-B43E-3B0D13DDF25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1033213" y="2627173"/>
            <a:ext cx="228600" cy="2286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D89385D-0F64-42FE-BE3A-EEE7E34B1D1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040754" y="3007686"/>
            <a:ext cx="228600" cy="2286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8058719-9298-45A6-A4B7-AEEA4394390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1040755" y="3327239"/>
            <a:ext cx="228600" cy="22860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4F7501E-B362-43A5-9EFF-D118AF027317}"/>
              </a:ext>
            </a:extLst>
          </p:cNvPr>
          <p:cNvCxnSpPr>
            <a:cxnSpLocks/>
          </p:cNvCxnSpPr>
          <p:nvPr/>
        </p:nvCxnSpPr>
        <p:spPr>
          <a:xfrm flipH="1">
            <a:off x="826562" y="3665736"/>
            <a:ext cx="278892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D481EA4F-9FAE-49BA-A42D-9F19DBEA29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32279" y="1899369"/>
          <a:ext cx="2723821" cy="21357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6620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3083002405"/>
                    </a:ext>
                  </a:extLst>
                </a:gridCol>
                <a:gridCol w="83019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06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470257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83%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</a:tbl>
          </a:graphicData>
        </a:graphic>
      </p:graphicFrame>
      <p:pic>
        <p:nvPicPr>
          <p:cNvPr id="102" name="Picture 101">
            <a:extLst>
              <a:ext uri="{FF2B5EF4-FFF2-40B4-BE49-F238E27FC236}">
                <a16:creationId xmlns:a16="http://schemas.microsoft.com/office/drawing/2014/main" id="{18BF3D46-4B45-40AF-A251-8949F84087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3915366" y="2271044"/>
            <a:ext cx="228600" cy="2286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BBBDE85-75B1-44FE-9F1D-50F8C9AEF0D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3915366" y="2627173"/>
            <a:ext cx="228600" cy="2286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E452092-7B20-4169-9421-A818C8E8F5B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3922907" y="3007686"/>
            <a:ext cx="228600" cy="2286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D95F23F-9147-4437-B981-0F4256E3396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3922908" y="3327239"/>
            <a:ext cx="228600" cy="228600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897988B-1D71-49A0-AB0F-B83410E00BCB}"/>
              </a:ext>
            </a:extLst>
          </p:cNvPr>
          <p:cNvCxnSpPr>
            <a:cxnSpLocks/>
          </p:cNvCxnSpPr>
          <p:nvPr/>
        </p:nvCxnSpPr>
        <p:spPr>
          <a:xfrm flipH="1">
            <a:off x="3708715" y="3674280"/>
            <a:ext cx="278892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32709E91-0BB5-492E-B1B3-6DEFCAD47A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1112" y="1899369"/>
          <a:ext cx="2723821" cy="21357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6620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3083002405"/>
                    </a:ext>
                  </a:extLst>
                </a:gridCol>
                <a:gridCol w="83019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069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SLA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2470257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87%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</a:tbl>
          </a:graphicData>
        </a:graphic>
      </p:graphicFrame>
      <p:pic>
        <p:nvPicPr>
          <p:cNvPr id="109" name="Picture 108">
            <a:extLst>
              <a:ext uri="{FF2B5EF4-FFF2-40B4-BE49-F238E27FC236}">
                <a16:creationId xmlns:a16="http://schemas.microsoft.com/office/drawing/2014/main" id="{63229239-2374-4108-8971-92645F6280F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6774199" y="2271044"/>
            <a:ext cx="228600" cy="2286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4D3BA49-352B-4ED3-ADBC-AC3B8FB4EDE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6774199" y="2627173"/>
            <a:ext cx="228600" cy="2286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4E36DCE-34EB-4C05-A34C-D34E91FFE9A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6781740" y="3007686"/>
            <a:ext cx="228600" cy="2286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A58B5D67-D41E-47BD-8236-8D019D910B3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6781741" y="3327239"/>
            <a:ext cx="228600" cy="228600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FAF3C17-60A8-4762-B1FF-5977EDE701A5}"/>
              </a:ext>
            </a:extLst>
          </p:cNvPr>
          <p:cNvCxnSpPr>
            <a:cxnSpLocks/>
          </p:cNvCxnSpPr>
          <p:nvPr/>
        </p:nvCxnSpPr>
        <p:spPr>
          <a:xfrm flipH="1">
            <a:off x="6567548" y="3674280"/>
            <a:ext cx="278892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26A2AE2-A794-407A-B5F2-E392EE437053}"/>
              </a:ext>
            </a:extLst>
          </p:cNvPr>
          <p:cNvSpPr txBox="1"/>
          <p:nvPr/>
        </p:nvSpPr>
        <p:spPr>
          <a:xfrm>
            <a:off x="9947441" y="3209448"/>
            <a:ext cx="178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Sentiment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493321AA-24CD-402F-B1D0-870C0EEB749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2"/>
              </a:ext>
            </a:extLst>
          </a:blip>
          <a:stretch>
            <a:fillRect/>
          </a:stretch>
        </p:blipFill>
        <p:spPr>
          <a:xfrm>
            <a:off x="10188419" y="3542415"/>
            <a:ext cx="1280160" cy="128016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1C9A64-0379-4712-BF6B-BCB2FD68C5A9}"/>
              </a:ext>
            </a:extLst>
          </p:cNvPr>
          <p:cNvSpPr txBox="1"/>
          <p:nvPr/>
        </p:nvSpPr>
        <p:spPr>
          <a:xfrm>
            <a:off x="10483902" y="4970876"/>
            <a:ext cx="7104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9B34F1-1BC8-4A7B-9172-41D9DC516C64}"/>
              </a:ext>
            </a:extLst>
          </p:cNvPr>
          <p:cNvSpPr txBox="1"/>
          <p:nvPr/>
        </p:nvSpPr>
        <p:spPr>
          <a:xfrm>
            <a:off x="10554433" y="49708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NPS</a:t>
            </a:r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C09F6FD6-674C-4C12-B38F-8CADCC5A79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765" y="4001789"/>
          <a:ext cx="2723820" cy="2046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4171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1049649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Login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07:58:21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07:01:08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Not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00:57:03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Handling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04:20:11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CSAT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315103"/>
                  </a:ext>
                </a:extLst>
              </a:tr>
            </a:tbl>
          </a:graphicData>
        </a:graphic>
      </p:graphicFrame>
      <p:pic>
        <p:nvPicPr>
          <p:cNvPr id="124" name="Picture 123">
            <a:extLst>
              <a:ext uri="{FF2B5EF4-FFF2-40B4-BE49-F238E27FC236}">
                <a16:creationId xmlns:a16="http://schemas.microsoft.com/office/drawing/2014/main" id="{125DAA4C-7618-45BB-B55D-FE92641E01B7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2971458" y="5832650"/>
            <a:ext cx="168929" cy="168929"/>
          </a:xfrm>
          <a:prstGeom prst="rect">
            <a:avLst/>
          </a:prstGeom>
        </p:spPr>
      </p:pic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C00A8DFF-46DE-4A9B-91C9-7D68F46D80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8461" y="4001789"/>
          <a:ext cx="2723820" cy="2046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5747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96807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Login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08:10:00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06:42:15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Not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00:50:10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Handling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05:30:08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CSAT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315103"/>
                  </a:ext>
                </a:extLst>
              </a:tr>
            </a:tbl>
          </a:graphicData>
        </a:graphic>
      </p:graphicFrame>
      <p:pic>
        <p:nvPicPr>
          <p:cNvPr id="126" name="Picture 125">
            <a:extLst>
              <a:ext uri="{FF2B5EF4-FFF2-40B4-BE49-F238E27FC236}">
                <a16:creationId xmlns:a16="http://schemas.microsoft.com/office/drawing/2014/main" id="{2125630D-5A0F-4CE0-9FA9-590DD0B4B0EB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5868942" y="5797724"/>
            <a:ext cx="168929" cy="168929"/>
          </a:xfrm>
          <a:prstGeom prst="rect">
            <a:avLst/>
          </a:prstGeom>
        </p:spPr>
      </p:pic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725E358A-0770-4471-A28C-D8264D4F6B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01798" y="4001789"/>
          <a:ext cx="2723820" cy="20462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55747">
                  <a:extLst>
                    <a:ext uri="{9D8B030D-6E8A-4147-A177-3AD203B41FA5}">
                      <a16:colId xmlns:a16="http://schemas.microsoft.com/office/drawing/2014/main" val="3781538452"/>
                    </a:ext>
                  </a:extLst>
                </a:gridCol>
                <a:gridCol w="968073">
                  <a:extLst>
                    <a:ext uri="{9D8B030D-6E8A-4147-A177-3AD203B41FA5}">
                      <a16:colId xmlns:a16="http://schemas.microsoft.com/office/drawing/2014/main" val="91581057"/>
                    </a:ext>
                  </a:extLst>
                </a:gridCol>
              </a:tblGrid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Login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08:02:03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44737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06:35:24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8698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Not Ready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00:55:43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1869845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Avg Handling 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05:12:07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18519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NPS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23051"/>
                  </a:ext>
                </a:extLst>
              </a:tr>
              <a:tr h="34104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CSAT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315103"/>
                  </a:ext>
                </a:extLst>
              </a:tr>
            </a:tbl>
          </a:graphicData>
        </a:graphic>
      </p:graphicFrame>
      <p:pic>
        <p:nvPicPr>
          <p:cNvPr id="130" name="Picture 129">
            <a:extLst>
              <a:ext uri="{FF2B5EF4-FFF2-40B4-BE49-F238E27FC236}">
                <a16:creationId xmlns:a16="http://schemas.microsoft.com/office/drawing/2014/main" id="{2AFE7EAA-3789-47BA-BD91-0D224C4C542B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8752279" y="5792391"/>
            <a:ext cx="168929" cy="16892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871B6E5-2BCC-4A24-B1BA-64CFCCFA8B81}"/>
              </a:ext>
            </a:extLst>
          </p:cNvPr>
          <p:cNvPicPr>
            <a:picLocks noChangeAspect="1"/>
          </p:cNvPicPr>
          <p:nvPr/>
        </p:nvPicPr>
        <p:blipFill>
          <a:blip r:embed="rId4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3291596" y="1512727"/>
            <a:ext cx="293989" cy="29398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700A3D6-0E81-486C-9E32-7E01A4890188}"/>
              </a:ext>
            </a:extLst>
          </p:cNvPr>
          <p:cNvPicPr>
            <a:picLocks noChangeAspect="1"/>
          </p:cNvPicPr>
          <p:nvPr/>
        </p:nvPicPr>
        <p:blipFill>
          <a:blip r:embed="rId4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6160254" y="1512727"/>
            <a:ext cx="293989" cy="29398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318E028F-20D7-4F11-A835-1A0B1551FCE5}"/>
              </a:ext>
            </a:extLst>
          </p:cNvPr>
          <p:cNvPicPr>
            <a:picLocks noChangeAspect="1"/>
          </p:cNvPicPr>
          <p:nvPr/>
        </p:nvPicPr>
        <p:blipFill>
          <a:blip r:embed="rId4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5"/>
              </a:ext>
            </a:extLst>
          </a:blip>
          <a:stretch>
            <a:fillRect/>
          </a:stretch>
        </p:blipFill>
        <p:spPr>
          <a:xfrm>
            <a:off x="9009363" y="1512727"/>
            <a:ext cx="293989" cy="2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27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8C1234-0D4A-4FCE-8CFE-06A78A63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872B-D5B6-40AD-9495-442FC4762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Firemisc contact center functional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60553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53A8B41-8421-4EAD-B7E8-FECD660AD60A}"/>
              </a:ext>
            </a:extLst>
          </p:cNvPr>
          <p:cNvGrpSpPr/>
          <p:nvPr/>
        </p:nvGrpSpPr>
        <p:grpSpPr>
          <a:xfrm>
            <a:off x="1086958" y="2378031"/>
            <a:ext cx="10486973" cy="1863770"/>
            <a:chOff x="1099658" y="2949530"/>
            <a:chExt cx="10486973" cy="20700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AA6CBB-F082-4387-8D06-6ED13F573B29}"/>
                </a:ext>
              </a:extLst>
            </p:cNvPr>
            <p:cNvSpPr/>
            <p:nvPr/>
          </p:nvSpPr>
          <p:spPr>
            <a:xfrm>
              <a:off x="1099658" y="2949530"/>
              <a:ext cx="9954648" cy="207005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A34495-FAA6-48E2-87E8-43F2E55729D4}"/>
                </a:ext>
              </a:extLst>
            </p:cNvPr>
            <p:cNvSpPr/>
            <p:nvPr/>
          </p:nvSpPr>
          <p:spPr>
            <a:xfrm>
              <a:off x="11062556" y="2949530"/>
              <a:ext cx="524075" cy="207005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firemisc APIs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F2B933A-092A-4490-8DF4-1B3300FB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56"/>
            <a:ext cx="10515600" cy="1325563"/>
          </a:xfrm>
        </p:spPr>
        <p:txBody>
          <a:bodyPr/>
          <a:lstStyle/>
          <a:p>
            <a:r>
              <a:rPr lang="en-US" dirty="0"/>
              <a:t>Components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DA693-4A13-4E6C-8BD9-BE383AB64DBA}"/>
              </a:ext>
            </a:extLst>
          </p:cNvPr>
          <p:cNvCxnSpPr/>
          <p:nvPr/>
        </p:nvCxnSpPr>
        <p:spPr>
          <a:xfrm>
            <a:off x="217939" y="1672803"/>
            <a:ext cx="11827823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2" descr="Image result for WhatsApp Business Logo">
            <a:extLst>
              <a:ext uri="{FF2B5EF4-FFF2-40B4-BE49-F238E27FC236}">
                <a16:creationId xmlns:a16="http://schemas.microsoft.com/office/drawing/2014/main" id="{91A25B7D-67FD-4936-B1EA-47108A80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83" y="997515"/>
            <a:ext cx="837210" cy="6279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facebook logo">
            <a:extLst>
              <a:ext uri="{FF2B5EF4-FFF2-40B4-BE49-F238E27FC236}">
                <a16:creationId xmlns:a16="http://schemas.microsoft.com/office/drawing/2014/main" id="{B0061F7B-3725-4A87-B8B3-6C421DFC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6" y="1084282"/>
            <a:ext cx="454374" cy="454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Youtube logo">
            <a:extLst>
              <a:ext uri="{FF2B5EF4-FFF2-40B4-BE49-F238E27FC236}">
                <a16:creationId xmlns:a16="http://schemas.microsoft.com/office/drawing/2014/main" id="{0F75322A-96B5-437E-9C68-F1B5677A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7" y="983216"/>
            <a:ext cx="656506" cy="6565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Instagram logo">
            <a:extLst>
              <a:ext uri="{FF2B5EF4-FFF2-40B4-BE49-F238E27FC236}">
                <a16:creationId xmlns:a16="http://schemas.microsoft.com/office/drawing/2014/main" id="{E2ABDB97-6C47-4143-8192-394E4E0D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78" y="1078410"/>
            <a:ext cx="466118" cy="466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Linkedin logo">
            <a:extLst>
              <a:ext uri="{FF2B5EF4-FFF2-40B4-BE49-F238E27FC236}">
                <a16:creationId xmlns:a16="http://schemas.microsoft.com/office/drawing/2014/main" id="{2C13113D-8AF6-4168-ABAF-E9DADBB0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45" y="1078410"/>
            <a:ext cx="466118" cy="466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result for Webrtc logo">
            <a:extLst>
              <a:ext uri="{FF2B5EF4-FFF2-40B4-BE49-F238E27FC236}">
                <a16:creationId xmlns:a16="http://schemas.microsoft.com/office/drawing/2014/main" id="{B31D19E6-F911-4896-A7C4-5FE43838C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03" y="1005313"/>
            <a:ext cx="781675" cy="612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Voice Call logo">
            <a:extLst>
              <a:ext uri="{FF2B5EF4-FFF2-40B4-BE49-F238E27FC236}">
                <a16:creationId xmlns:a16="http://schemas.microsoft.com/office/drawing/2014/main" id="{0B4AE28C-B47A-4DB1-A802-4C6015A5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98" y="1038411"/>
            <a:ext cx="866852" cy="5461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Image result for Email logo">
            <a:extLst>
              <a:ext uri="{FF2B5EF4-FFF2-40B4-BE49-F238E27FC236}">
                <a16:creationId xmlns:a16="http://schemas.microsoft.com/office/drawing/2014/main" id="{A12EB710-F4F6-44A0-B63A-3CCE6CA42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73" y="1098702"/>
            <a:ext cx="589049" cy="4255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Related image">
            <a:extLst>
              <a:ext uri="{FF2B5EF4-FFF2-40B4-BE49-F238E27FC236}">
                <a16:creationId xmlns:a16="http://schemas.microsoft.com/office/drawing/2014/main" id="{28379D61-A969-45CA-A8DC-7E445EC4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618" y="1100910"/>
            <a:ext cx="1034324" cy="421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Image result for SMS logo">
            <a:extLst>
              <a:ext uri="{FF2B5EF4-FFF2-40B4-BE49-F238E27FC236}">
                <a16:creationId xmlns:a16="http://schemas.microsoft.com/office/drawing/2014/main" id="{8C42A8FF-B83A-4AE9-AE20-B434BEF2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951" y="1052467"/>
            <a:ext cx="414403" cy="5180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6DF448-3917-40DB-8284-B313B231D0FF}"/>
              </a:ext>
            </a:extLst>
          </p:cNvPr>
          <p:cNvSpPr txBox="1"/>
          <p:nvPr/>
        </p:nvSpPr>
        <p:spPr>
          <a:xfrm rot="16200000">
            <a:off x="340030" y="3084459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25681C-03B8-4CCE-9936-171457A94A37}"/>
              </a:ext>
            </a:extLst>
          </p:cNvPr>
          <p:cNvSpPr/>
          <p:nvPr/>
        </p:nvSpPr>
        <p:spPr>
          <a:xfrm>
            <a:off x="1408618" y="1743330"/>
            <a:ext cx="91712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WhatsApp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E9D363-E904-4A6B-BF10-E8797848C68C}"/>
              </a:ext>
            </a:extLst>
          </p:cNvPr>
          <p:cNvSpPr/>
          <p:nvPr/>
        </p:nvSpPr>
        <p:spPr>
          <a:xfrm>
            <a:off x="2392592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44C5A5-A307-4FC4-AD78-CE1CF88625E1}"/>
              </a:ext>
            </a:extLst>
          </p:cNvPr>
          <p:cNvSpPr/>
          <p:nvPr/>
        </p:nvSpPr>
        <p:spPr>
          <a:xfrm>
            <a:off x="3327226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86A55C-5010-4AFC-8D42-6CF63961E835}"/>
              </a:ext>
            </a:extLst>
          </p:cNvPr>
          <p:cNvSpPr/>
          <p:nvPr/>
        </p:nvSpPr>
        <p:spPr>
          <a:xfrm>
            <a:off x="4261860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Instagram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852DAD-68F0-4CA1-9C59-16C2F2FC24A6}"/>
              </a:ext>
            </a:extLst>
          </p:cNvPr>
          <p:cNvSpPr/>
          <p:nvPr/>
        </p:nvSpPr>
        <p:spPr>
          <a:xfrm>
            <a:off x="5196494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5E12D4-2772-41AB-855E-0FF28CE81558}"/>
              </a:ext>
            </a:extLst>
          </p:cNvPr>
          <p:cNvSpPr/>
          <p:nvPr/>
        </p:nvSpPr>
        <p:spPr>
          <a:xfrm>
            <a:off x="6131128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WebRTC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80105E-8AC3-4CD3-8CAA-46632C789C5E}"/>
              </a:ext>
            </a:extLst>
          </p:cNvPr>
          <p:cNvSpPr/>
          <p:nvPr/>
        </p:nvSpPr>
        <p:spPr>
          <a:xfrm>
            <a:off x="7065762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AD4735-B002-4532-99D3-E4051933F59C}"/>
              </a:ext>
            </a:extLst>
          </p:cNvPr>
          <p:cNvSpPr/>
          <p:nvPr/>
        </p:nvSpPr>
        <p:spPr>
          <a:xfrm>
            <a:off x="8000396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942597-122E-4C31-B979-83FCF6084BB5}"/>
              </a:ext>
            </a:extLst>
          </p:cNvPr>
          <p:cNvSpPr/>
          <p:nvPr/>
        </p:nvSpPr>
        <p:spPr>
          <a:xfrm>
            <a:off x="8935030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9DAA79-F794-4FFF-B69E-A2252B24C014}"/>
              </a:ext>
            </a:extLst>
          </p:cNvPr>
          <p:cNvSpPr/>
          <p:nvPr/>
        </p:nvSpPr>
        <p:spPr>
          <a:xfrm>
            <a:off x="9869665" y="1743330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44F14-BEC5-4C7D-A676-2C88F9FCA92D}"/>
              </a:ext>
            </a:extLst>
          </p:cNvPr>
          <p:cNvCxnSpPr/>
          <p:nvPr/>
        </p:nvCxnSpPr>
        <p:spPr>
          <a:xfrm>
            <a:off x="217939" y="2219367"/>
            <a:ext cx="11827823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AC564A-1AF2-4049-9EDB-2C549C525FAB}"/>
              </a:ext>
            </a:extLst>
          </p:cNvPr>
          <p:cNvSpPr txBox="1"/>
          <p:nvPr/>
        </p:nvSpPr>
        <p:spPr>
          <a:xfrm>
            <a:off x="254806" y="1736860"/>
            <a:ext cx="103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AE1482-3EFB-408F-BCE1-6C8CAD9107E8}"/>
              </a:ext>
            </a:extLst>
          </p:cNvPr>
          <p:cNvSpPr/>
          <p:nvPr/>
        </p:nvSpPr>
        <p:spPr>
          <a:xfrm>
            <a:off x="1408619" y="2543533"/>
            <a:ext cx="9328834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 API (HOST/tenants/: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/interactions)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5FDDAA-9454-4714-BDC2-D6B1DC92A398}"/>
              </a:ext>
            </a:extLst>
          </p:cNvPr>
          <p:cNvSpPr/>
          <p:nvPr/>
        </p:nvSpPr>
        <p:spPr>
          <a:xfrm>
            <a:off x="6165453" y="2949933"/>
            <a:ext cx="4572000" cy="574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B41425-3A58-48EB-B90A-341BF2F09D02}"/>
              </a:ext>
            </a:extLst>
          </p:cNvPr>
          <p:cNvSpPr/>
          <p:nvPr/>
        </p:nvSpPr>
        <p:spPr>
          <a:xfrm>
            <a:off x="1408618" y="2949933"/>
            <a:ext cx="4572000" cy="574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20B03C-BCD2-4459-B80C-EC32C9753751}"/>
              </a:ext>
            </a:extLst>
          </p:cNvPr>
          <p:cNvSpPr/>
          <p:nvPr/>
        </p:nvSpPr>
        <p:spPr>
          <a:xfrm>
            <a:off x="2245096" y="3026133"/>
            <a:ext cx="2350535" cy="412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A5EBC-9581-42A6-88E6-ACEF785AC0B5}"/>
              </a:ext>
            </a:extLst>
          </p:cNvPr>
          <p:cNvSpPr/>
          <p:nvPr/>
        </p:nvSpPr>
        <p:spPr>
          <a:xfrm>
            <a:off x="4664287" y="3026133"/>
            <a:ext cx="1247676" cy="412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 (IO)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397621-43C7-4F4D-8ACB-F70119C0C2E3}"/>
              </a:ext>
            </a:extLst>
          </p:cNvPr>
          <p:cNvSpPr/>
          <p:nvPr/>
        </p:nvSpPr>
        <p:spPr>
          <a:xfrm>
            <a:off x="6969478" y="3026133"/>
            <a:ext cx="1945915" cy="412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 functions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02593E-C7BD-46AB-B957-616EF85EACD9}"/>
              </a:ext>
            </a:extLst>
          </p:cNvPr>
          <p:cNvSpPr/>
          <p:nvPr/>
        </p:nvSpPr>
        <p:spPr>
          <a:xfrm>
            <a:off x="8990695" y="3026133"/>
            <a:ext cx="1639205" cy="4123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AED712-22BA-4138-9DC9-3ED74F4CDC5E}"/>
              </a:ext>
            </a:extLst>
          </p:cNvPr>
          <p:cNvSpPr/>
          <p:nvPr/>
        </p:nvSpPr>
        <p:spPr>
          <a:xfrm>
            <a:off x="1408619" y="3759603"/>
            <a:ext cx="1851761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Interactions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44D764-995D-4A41-B449-AA2C1B9985D7}"/>
              </a:ext>
            </a:extLst>
          </p:cNvPr>
          <p:cNvSpPr/>
          <p:nvPr/>
        </p:nvSpPr>
        <p:spPr>
          <a:xfrm>
            <a:off x="3344733" y="3760006"/>
            <a:ext cx="1851761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Team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9C7772-2141-4AC7-AD74-32EB5AE0F88E}"/>
              </a:ext>
            </a:extLst>
          </p:cNvPr>
          <p:cNvSpPr/>
          <p:nvPr/>
        </p:nvSpPr>
        <p:spPr>
          <a:xfrm>
            <a:off x="5261922" y="3759603"/>
            <a:ext cx="1851761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Skillgroups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DCE051-C103-41D6-B7DE-1A2D008DF509}"/>
              </a:ext>
            </a:extLst>
          </p:cNvPr>
          <p:cNvSpPr/>
          <p:nvPr/>
        </p:nvSpPr>
        <p:spPr>
          <a:xfrm>
            <a:off x="7193169" y="3759603"/>
            <a:ext cx="1851761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Queues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2641EA-87CF-4376-A58D-4909D7131FE0}"/>
              </a:ext>
            </a:extLst>
          </p:cNvPr>
          <p:cNvSpPr/>
          <p:nvPr/>
        </p:nvSpPr>
        <p:spPr>
          <a:xfrm>
            <a:off x="9124416" y="3759603"/>
            <a:ext cx="1613037" cy="346286"/>
          </a:xfrm>
          <a:prstGeom prst="rect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3813E5-9E52-42CE-B7E2-7D69A4BAB859}"/>
              </a:ext>
            </a:extLst>
          </p:cNvPr>
          <p:cNvGrpSpPr/>
          <p:nvPr/>
        </p:nvGrpSpPr>
        <p:grpSpPr>
          <a:xfrm>
            <a:off x="1086958" y="4407303"/>
            <a:ext cx="10486973" cy="1863770"/>
            <a:chOff x="1099658" y="2949530"/>
            <a:chExt cx="10486973" cy="2070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BCAD98-397D-4BBB-A3F7-4345F8298FCB}"/>
                </a:ext>
              </a:extLst>
            </p:cNvPr>
            <p:cNvSpPr/>
            <p:nvPr/>
          </p:nvSpPr>
          <p:spPr>
            <a:xfrm>
              <a:off x="1099658" y="2949530"/>
              <a:ext cx="9954648" cy="207005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6320A8E-1201-4D5E-8047-BF872A99EFD0}"/>
                </a:ext>
              </a:extLst>
            </p:cNvPr>
            <p:cNvSpPr/>
            <p:nvPr/>
          </p:nvSpPr>
          <p:spPr>
            <a:xfrm>
              <a:off x="11062556" y="2949530"/>
              <a:ext cx="524075" cy="207005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firemisc website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736F-FF05-401E-B3A6-6A32D9AB8E62}"/>
              </a:ext>
            </a:extLst>
          </p:cNvPr>
          <p:cNvSpPr/>
          <p:nvPr/>
        </p:nvSpPr>
        <p:spPr>
          <a:xfrm>
            <a:off x="1297080" y="4503550"/>
            <a:ext cx="9599520" cy="868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work (My Interactions)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8A364E8-5BD7-47A5-A960-038104C677C7}"/>
              </a:ext>
            </a:extLst>
          </p:cNvPr>
          <p:cNvSpPr/>
          <p:nvPr/>
        </p:nvSpPr>
        <p:spPr>
          <a:xfrm>
            <a:off x="1408618" y="4904018"/>
            <a:ext cx="91712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WhatsApp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145BE5B-C967-4110-A2EC-FE050987CD0C}"/>
              </a:ext>
            </a:extLst>
          </p:cNvPr>
          <p:cNvSpPr/>
          <p:nvPr/>
        </p:nvSpPr>
        <p:spPr>
          <a:xfrm>
            <a:off x="2392592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E92551A-D3C8-4AB3-848A-02891B5DA4FF}"/>
              </a:ext>
            </a:extLst>
          </p:cNvPr>
          <p:cNvSpPr/>
          <p:nvPr/>
        </p:nvSpPr>
        <p:spPr>
          <a:xfrm>
            <a:off x="3327226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DBB0E0-E9F0-4929-900B-8F4E66337AC6}"/>
              </a:ext>
            </a:extLst>
          </p:cNvPr>
          <p:cNvSpPr/>
          <p:nvPr/>
        </p:nvSpPr>
        <p:spPr>
          <a:xfrm>
            <a:off x="4261860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Instagram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5E4A299-26E3-45DD-B8DC-A3FF5C1C3CB9}"/>
              </a:ext>
            </a:extLst>
          </p:cNvPr>
          <p:cNvSpPr/>
          <p:nvPr/>
        </p:nvSpPr>
        <p:spPr>
          <a:xfrm>
            <a:off x="5196494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552F598-54EF-4E83-A5C5-F33F6C0123D5}"/>
              </a:ext>
            </a:extLst>
          </p:cNvPr>
          <p:cNvSpPr/>
          <p:nvPr/>
        </p:nvSpPr>
        <p:spPr>
          <a:xfrm>
            <a:off x="6131128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WebRTC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9A9149B-7374-42D0-8766-81B51802F428}"/>
              </a:ext>
            </a:extLst>
          </p:cNvPr>
          <p:cNvSpPr/>
          <p:nvPr/>
        </p:nvSpPr>
        <p:spPr>
          <a:xfrm>
            <a:off x="7065762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17A8E94-B8DF-43C9-BE36-1B65C5E3DD0C}"/>
              </a:ext>
            </a:extLst>
          </p:cNvPr>
          <p:cNvSpPr/>
          <p:nvPr/>
        </p:nvSpPr>
        <p:spPr>
          <a:xfrm>
            <a:off x="8000396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78F0EA8-DB60-46E9-A8A0-36EDB1928379}"/>
              </a:ext>
            </a:extLst>
          </p:cNvPr>
          <p:cNvSpPr/>
          <p:nvPr/>
        </p:nvSpPr>
        <p:spPr>
          <a:xfrm>
            <a:off x="8935030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CBEBC34-ADF5-4DA5-88C0-740A9271BDBA}"/>
              </a:ext>
            </a:extLst>
          </p:cNvPr>
          <p:cNvSpPr/>
          <p:nvPr/>
        </p:nvSpPr>
        <p:spPr>
          <a:xfrm>
            <a:off x="9869665" y="4904018"/>
            <a:ext cx="867788" cy="4151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05E1F4-F000-4433-B40B-6B80F11FECC8}"/>
              </a:ext>
            </a:extLst>
          </p:cNvPr>
          <p:cNvSpPr/>
          <p:nvPr/>
        </p:nvSpPr>
        <p:spPr>
          <a:xfrm>
            <a:off x="1297080" y="5468347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33EDF1-9164-4A69-BFCD-47FF606505A6}"/>
              </a:ext>
            </a:extLst>
          </p:cNvPr>
          <p:cNvSpPr/>
          <p:nvPr/>
        </p:nvSpPr>
        <p:spPr>
          <a:xfrm>
            <a:off x="3237575" y="5468347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2F75C4-B937-4538-8807-4AD8823E8755}"/>
              </a:ext>
            </a:extLst>
          </p:cNvPr>
          <p:cNvSpPr/>
          <p:nvPr/>
        </p:nvSpPr>
        <p:spPr>
          <a:xfrm>
            <a:off x="5178070" y="5468347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525AB92-AAB9-4450-ABD3-2DE6B3683158}"/>
              </a:ext>
            </a:extLst>
          </p:cNvPr>
          <p:cNvSpPr/>
          <p:nvPr/>
        </p:nvSpPr>
        <p:spPr>
          <a:xfrm>
            <a:off x="7118565" y="5468347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8DAFC9-1093-4DD7-A008-2C2F8CB65C7D}"/>
              </a:ext>
            </a:extLst>
          </p:cNvPr>
          <p:cNvSpPr/>
          <p:nvPr/>
        </p:nvSpPr>
        <p:spPr>
          <a:xfrm>
            <a:off x="9059061" y="5466306"/>
            <a:ext cx="1841812" cy="678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CEE6A6-C969-4371-8DA2-DBA92804A22C}"/>
              </a:ext>
            </a:extLst>
          </p:cNvPr>
          <p:cNvSpPr txBox="1"/>
          <p:nvPr/>
        </p:nvSpPr>
        <p:spPr>
          <a:xfrm>
            <a:off x="284292" y="125933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6322B4-F024-4489-9B5C-59685AD38CE6}"/>
              </a:ext>
            </a:extLst>
          </p:cNvPr>
          <p:cNvSpPr txBox="1"/>
          <p:nvPr/>
        </p:nvSpPr>
        <p:spPr>
          <a:xfrm rot="16200000">
            <a:off x="306014" y="5181087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1290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D1CD-13B3-4BF5-A9CC-9BBB2EB3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4" y="47489"/>
            <a:ext cx="10515600" cy="968510"/>
          </a:xfrm>
        </p:spPr>
        <p:txBody>
          <a:bodyPr>
            <a:noAutofit/>
          </a:bodyPr>
          <a:lstStyle/>
          <a:p>
            <a:r>
              <a:rPr lang="en-US" sz="3600" dirty="0"/>
              <a:t>Sequence of social post engagement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7189C2-A6D5-4492-A04E-4682CD3F4324}"/>
              </a:ext>
            </a:extLst>
          </p:cNvPr>
          <p:cNvGrpSpPr/>
          <p:nvPr/>
        </p:nvGrpSpPr>
        <p:grpSpPr>
          <a:xfrm>
            <a:off x="288341" y="1066797"/>
            <a:ext cx="1185329" cy="4023360"/>
            <a:chOff x="550336" y="1015998"/>
            <a:chExt cx="1185329" cy="504190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F8B00B7-8EA3-4C36-BA1B-F7F23E3A4A5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43D950-EBCC-4458-815C-8EE3BF51D63A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Adaptor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37F514-DD4E-4035-9EF1-8B59D3DA8C45}"/>
              </a:ext>
            </a:extLst>
          </p:cNvPr>
          <p:cNvGrpSpPr/>
          <p:nvPr/>
        </p:nvGrpSpPr>
        <p:grpSpPr>
          <a:xfrm>
            <a:off x="1774711" y="1066797"/>
            <a:ext cx="1185329" cy="4023360"/>
            <a:chOff x="550336" y="1015998"/>
            <a:chExt cx="1185329" cy="504190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1D5227E-9D51-4067-BF9B-B6AF921015A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2011BB-D020-486A-A0F3-A5498E301434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2A5A2B-76F5-49C2-9323-91ACB120671B}"/>
              </a:ext>
            </a:extLst>
          </p:cNvPr>
          <p:cNvGrpSpPr/>
          <p:nvPr/>
        </p:nvGrpSpPr>
        <p:grpSpPr>
          <a:xfrm>
            <a:off x="3261081" y="1066797"/>
            <a:ext cx="1185329" cy="4023360"/>
            <a:chOff x="550336" y="1015998"/>
            <a:chExt cx="1185329" cy="504190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21AB7A-8970-4828-9EC0-F9CFFD7090D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F2DC1D-C284-4EFC-8723-D0CB958D75DE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1D313F-8120-483A-B32E-621C32A685D6}"/>
              </a:ext>
            </a:extLst>
          </p:cNvPr>
          <p:cNvGrpSpPr/>
          <p:nvPr/>
        </p:nvGrpSpPr>
        <p:grpSpPr>
          <a:xfrm>
            <a:off x="4747451" y="1066797"/>
            <a:ext cx="1185329" cy="4023360"/>
            <a:chOff x="550336" y="1015998"/>
            <a:chExt cx="1185329" cy="504190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6A6C52-F3D9-4E33-9E1A-8C4E3C52A559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4FA0E-AD3F-4E80-B41F-377A8D3B71FF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8767EE-190B-4C76-86FE-90333DF7BE04}"/>
              </a:ext>
            </a:extLst>
          </p:cNvPr>
          <p:cNvGrpSpPr/>
          <p:nvPr/>
        </p:nvGrpSpPr>
        <p:grpSpPr>
          <a:xfrm>
            <a:off x="6233821" y="1066797"/>
            <a:ext cx="1185329" cy="4023360"/>
            <a:chOff x="550336" y="1015998"/>
            <a:chExt cx="1185329" cy="504190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4E443D-F4E7-4008-BAD7-E0EF6EE7F8E8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BDC98F-A96D-4C68-81E1-95DD018D1AA1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DAB280-28F0-48AF-85B9-D14505613CA9}"/>
              </a:ext>
            </a:extLst>
          </p:cNvPr>
          <p:cNvGrpSpPr/>
          <p:nvPr/>
        </p:nvGrpSpPr>
        <p:grpSpPr>
          <a:xfrm>
            <a:off x="7720191" y="1066797"/>
            <a:ext cx="1185329" cy="4023360"/>
            <a:chOff x="550336" y="1015998"/>
            <a:chExt cx="1185329" cy="504190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5A7818-7967-4320-B61D-DA8CFF04DCCE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78C8B6-9467-444B-9705-47CD07FFAB64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A1D296-17B3-4EDD-9B3E-AFA49AF906B1}"/>
              </a:ext>
            </a:extLst>
          </p:cNvPr>
          <p:cNvGrpSpPr/>
          <p:nvPr/>
        </p:nvGrpSpPr>
        <p:grpSpPr>
          <a:xfrm>
            <a:off x="9206561" y="1066797"/>
            <a:ext cx="1185329" cy="4023360"/>
            <a:chOff x="550336" y="1015998"/>
            <a:chExt cx="1185329" cy="504190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699C55F-8290-4B25-BC5C-4F73D19C5F0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2E383F-2B6A-473E-B88E-628FBBBA87A6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My Work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FF214D-DD82-4633-B0BC-EB3ED8FA84CA}"/>
              </a:ext>
            </a:extLst>
          </p:cNvPr>
          <p:cNvGrpSpPr/>
          <p:nvPr/>
        </p:nvGrpSpPr>
        <p:grpSpPr>
          <a:xfrm>
            <a:off x="10692931" y="1066797"/>
            <a:ext cx="1185329" cy="4023360"/>
            <a:chOff x="550336" y="1015998"/>
            <a:chExt cx="1185329" cy="50419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5AE430-FCBC-46CC-AEF3-87C887EE0B3C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1143001" y="1445946"/>
              <a:ext cx="0" cy="46119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3FD20F-CCA6-4C41-8A73-7DF8F39F8EF2}"/>
                </a:ext>
              </a:extLst>
            </p:cNvPr>
            <p:cNvSpPr/>
            <p:nvPr/>
          </p:nvSpPr>
          <p:spPr>
            <a:xfrm>
              <a:off x="550336" y="1015998"/>
              <a:ext cx="1185329" cy="4299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</a:t>
              </a:r>
            </a:p>
          </p:txBody>
        </p:sp>
      </p:grpSp>
      <p:pic>
        <p:nvPicPr>
          <p:cNvPr id="31" name="Picture 4" descr="Image result for facebook logo">
            <a:extLst>
              <a:ext uri="{FF2B5EF4-FFF2-40B4-BE49-F238E27FC236}">
                <a16:creationId xmlns:a16="http://schemas.microsoft.com/office/drawing/2014/main" id="{3A996B9C-5F71-4724-A152-153EAF846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" y="1706582"/>
            <a:ext cx="454374" cy="454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ED64D3-AC2C-4257-90BA-E7F71C76CA96}"/>
              </a:ext>
            </a:extLst>
          </p:cNvPr>
          <p:cNvCxnSpPr>
            <a:stCxn id="31" idx="3"/>
          </p:cNvCxnSpPr>
          <p:nvPr/>
        </p:nvCxnSpPr>
        <p:spPr>
          <a:xfrm flipV="1">
            <a:off x="475816" y="1905000"/>
            <a:ext cx="4114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0229EF-268D-4A40-B5EE-E52172E982C6}"/>
              </a:ext>
            </a:extLst>
          </p:cNvPr>
          <p:cNvCxnSpPr/>
          <p:nvPr/>
        </p:nvCxnSpPr>
        <p:spPr>
          <a:xfrm flipV="1">
            <a:off x="877282" y="2135556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9FF0A4-AE6F-4FBD-804F-65CF17CA7899}"/>
              </a:ext>
            </a:extLst>
          </p:cNvPr>
          <p:cNvCxnSpPr/>
          <p:nvPr/>
        </p:nvCxnSpPr>
        <p:spPr>
          <a:xfrm flipV="1">
            <a:off x="2390705" y="2338756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07CAE7-B3FA-4094-A73E-CBEDE03124AC}"/>
              </a:ext>
            </a:extLst>
          </p:cNvPr>
          <p:cNvCxnSpPr/>
          <p:nvPr/>
        </p:nvCxnSpPr>
        <p:spPr>
          <a:xfrm flipV="1">
            <a:off x="3877075" y="2508089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275754-E236-424A-A497-FE30D24C505E}"/>
              </a:ext>
            </a:extLst>
          </p:cNvPr>
          <p:cNvCxnSpPr/>
          <p:nvPr/>
        </p:nvCxnSpPr>
        <p:spPr>
          <a:xfrm flipV="1">
            <a:off x="5373322" y="2694356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C1BEBB-341E-4361-98BD-2366F4B5E19A}"/>
              </a:ext>
            </a:extLst>
          </p:cNvPr>
          <p:cNvCxnSpPr/>
          <p:nvPr/>
        </p:nvCxnSpPr>
        <p:spPr>
          <a:xfrm flipV="1">
            <a:off x="6849815" y="2914490"/>
            <a:ext cx="29260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DD20F582-89C8-4083-92D1-C2F984571920}"/>
              </a:ext>
            </a:extLst>
          </p:cNvPr>
          <p:cNvSpPr/>
          <p:nvPr/>
        </p:nvSpPr>
        <p:spPr>
          <a:xfrm rot="16200000">
            <a:off x="5194770" y="2149100"/>
            <a:ext cx="457200" cy="6344018"/>
          </a:xfrm>
          <a:prstGeom prst="leftBrace">
            <a:avLst>
              <a:gd name="adj1" fmla="val 137962"/>
              <a:gd name="adj2" fmla="val 50000"/>
            </a:avLst>
          </a:prstGeom>
          <a:ln w="38100">
            <a:solidFill>
              <a:srgbClr val="E64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F728EA-2370-4185-B641-288B955D06CA}"/>
              </a:ext>
            </a:extLst>
          </p:cNvPr>
          <p:cNvSpPr txBox="1"/>
          <p:nvPr/>
        </p:nvSpPr>
        <p:spPr>
          <a:xfrm>
            <a:off x="4262347" y="5707628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 APIs &amp; Engine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FAAF702B-63C4-4BF2-8389-D6B40B444FDE}"/>
              </a:ext>
            </a:extLst>
          </p:cNvPr>
          <p:cNvSpPr/>
          <p:nvPr/>
        </p:nvSpPr>
        <p:spPr>
          <a:xfrm rot="16200000">
            <a:off x="10463155" y="4206415"/>
            <a:ext cx="459553" cy="2227034"/>
          </a:xfrm>
          <a:prstGeom prst="leftBrace">
            <a:avLst>
              <a:gd name="adj1" fmla="val 137962"/>
              <a:gd name="adj2" fmla="val 50000"/>
            </a:avLst>
          </a:prstGeom>
          <a:ln w="38100">
            <a:solidFill>
              <a:srgbClr val="E64A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92FD21-7AFE-4B66-B982-952D5A8221BF}"/>
              </a:ext>
            </a:extLst>
          </p:cNvPr>
          <p:cNvSpPr txBox="1"/>
          <p:nvPr/>
        </p:nvSpPr>
        <p:spPr>
          <a:xfrm>
            <a:off x="9769338" y="5707628"/>
            <a:ext cx="184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3EE10D-F511-4E30-9BEA-75A70FA24F54}"/>
              </a:ext>
            </a:extLst>
          </p:cNvPr>
          <p:cNvCxnSpPr/>
          <p:nvPr/>
        </p:nvCxnSpPr>
        <p:spPr>
          <a:xfrm flipV="1">
            <a:off x="9799225" y="3258237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A0E58B-2BFA-4C91-BF57-18066329E44F}"/>
              </a:ext>
            </a:extLst>
          </p:cNvPr>
          <p:cNvCxnSpPr/>
          <p:nvPr/>
        </p:nvCxnSpPr>
        <p:spPr>
          <a:xfrm flipV="1">
            <a:off x="877245" y="4419187"/>
            <a:ext cx="89154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4BEA90B-F549-49D8-A38D-3CA4777B6DE8}"/>
              </a:ext>
            </a:extLst>
          </p:cNvPr>
          <p:cNvSpPr/>
          <p:nvPr/>
        </p:nvSpPr>
        <p:spPr>
          <a:xfrm>
            <a:off x="506343" y="1569422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1A22A46-B913-4366-8D4D-CDDDDDADCD1F}"/>
              </a:ext>
            </a:extLst>
          </p:cNvPr>
          <p:cNvSpPr/>
          <p:nvPr/>
        </p:nvSpPr>
        <p:spPr>
          <a:xfrm>
            <a:off x="1473504" y="1828084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29264C-9FD4-4908-9398-BD784316CBFA}"/>
              </a:ext>
            </a:extLst>
          </p:cNvPr>
          <p:cNvCxnSpPr/>
          <p:nvPr/>
        </p:nvCxnSpPr>
        <p:spPr>
          <a:xfrm flipV="1">
            <a:off x="8312855" y="3559914"/>
            <a:ext cx="146304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FCB6236-FB70-4B11-A46F-EDCA65AD315B}"/>
              </a:ext>
            </a:extLst>
          </p:cNvPr>
          <p:cNvSpPr/>
          <p:nvPr/>
        </p:nvSpPr>
        <p:spPr>
          <a:xfrm>
            <a:off x="2968868" y="2043677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F0066A1-BCF8-4CB0-AE2D-32A791686CAE}"/>
              </a:ext>
            </a:extLst>
          </p:cNvPr>
          <p:cNvSpPr/>
          <p:nvPr/>
        </p:nvSpPr>
        <p:spPr>
          <a:xfrm>
            <a:off x="4485114" y="2213010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9B1904-CD06-41C6-A7AD-0AAFB47E519E}"/>
              </a:ext>
            </a:extLst>
          </p:cNvPr>
          <p:cNvSpPr/>
          <p:nvPr/>
        </p:nvSpPr>
        <p:spPr>
          <a:xfrm>
            <a:off x="5978415" y="2370929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5AE2E7-80A5-446F-9C60-98AA66504392}"/>
              </a:ext>
            </a:extLst>
          </p:cNvPr>
          <p:cNvSpPr/>
          <p:nvPr/>
        </p:nvSpPr>
        <p:spPr>
          <a:xfrm>
            <a:off x="7517684" y="2585063"/>
            <a:ext cx="274320" cy="27432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72EE962-1584-4016-AFB1-C916472A6420}"/>
              </a:ext>
            </a:extLst>
          </p:cNvPr>
          <p:cNvSpPr/>
          <p:nvPr/>
        </p:nvSpPr>
        <p:spPr>
          <a:xfrm>
            <a:off x="10405251" y="2925718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84BC81-EA2D-4DB4-AC52-42E6F1FD32DE}"/>
              </a:ext>
            </a:extLst>
          </p:cNvPr>
          <p:cNvSpPr/>
          <p:nvPr/>
        </p:nvSpPr>
        <p:spPr>
          <a:xfrm>
            <a:off x="8945261" y="3242710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3696BD-CC2C-42E8-AE52-154314581448}"/>
              </a:ext>
            </a:extLst>
          </p:cNvPr>
          <p:cNvSpPr/>
          <p:nvPr/>
        </p:nvSpPr>
        <p:spPr>
          <a:xfrm>
            <a:off x="5918519" y="4077862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pic>
        <p:nvPicPr>
          <p:cNvPr id="56" name="Picture 4" descr="Image result for facebook logo">
            <a:extLst>
              <a:ext uri="{FF2B5EF4-FFF2-40B4-BE49-F238E27FC236}">
                <a16:creationId xmlns:a16="http://schemas.microsoft.com/office/drawing/2014/main" id="{9ACE9695-B77F-4AE5-A9A8-CD0E8161D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" y="4515969"/>
            <a:ext cx="454374" cy="454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CCBD5B-FBFA-4BA0-AAE3-18B13EAA9974}"/>
              </a:ext>
            </a:extLst>
          </p:cNvPr>
          <p:cNvCxnSpPr/>
          <p:nvPr/>
        </p:nvCxnSpPr>
        <p:spPr>
          <a:xfrm flipV="1">
            <a:off x="475816" y="4735647"/>
            <a:ext cx="4114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0F25FAF-5583-4B84-BFD7-5D31CF674C02}"/>
              </a:ext>
            </a:extLst>
          </p:cNvPr>
          <p:cNvSpPr/>
          <p:nvPr/>
        </p:nvSpPr>
        <p:spPr>
          <a:xfrm>
            <a:off x="552754" y="4397515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D6DC86-5B82-401A-B7A0-D008FE75BE88}"/>
              </a:ext>
            </a:extLst>
          </p:cNvPr>
          <p:cNvCxnSpPr/>
          <p:nvPr/>
        </p:nvCxnSpPr>
        <p:spPr>
          <a:xfrm flipV="1">
            <a:off x="3838391" y="3565860"/>
            <a:ext cx="44805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ED9C19E-3BCD-4857-9CA8-4DA621A6CC8A}"/>
              </a:ext>
            </a:extLst>
          </p:cNvPr>
          <p:cNvSpPr/>
          <p:nvPr/>
        </p:nvSpPr>
        <p:spPr>
          <a:xfrm>
            <a:off x="5913868" y="3255359"/>
            <a:ext cx="274320" cy="27432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5691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D1CD-13B3-4BF5-A9CC-9BBB2EB3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4" y="47489"/>
            <a:ext cx="10515600" cy="968510"/>
          </a:xfrm>
        </p:spPr>
        <p:txBody>
          <a:bodyPr>
            <a:noAutofit/>
          </a:bodyPr>
          <a:lstStyle/>
          <a:p>
            <a:r>
              <a:rPr lang="en-US" sz="3600" dirty="0"/>
              <a:t>Sequence of social post engagement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2F5E08-FBB5-42D3-9DE6-E14E5625CA13}"/>
              </a:ext>
            </a:extLst>
          </p:cNvPr>
          <p:cNvGrpSpPr/>
          <p:nvPr/>
        </p:nvGrpSpPr>
        <p:grpSpPr>
          <a:xfrm>
            <a:off x="659848" y="1308138"/>
            <a:ext cx="5326424" cy="573024"/>
            <a:chOff x="659848" y="1308138"/>
            <a:chExt cx="5326424" cy="5730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33EA46-FE65-4BCD-9982-CBAC9CD71291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Adaptor receive Facebook post via webhook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4BEA90B-F549-49D8-A38D-3CA4777B6DE8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08FB33-8504-4D2D-865B-0A4A4E9DBFFB}"/>
              </a:ext>
            </a:extLst>
          </p:cNvPr>
          <p:cNvGrpSpPr/>
          <p:nvPr/>
        </p:nvGrpSpPr>
        <p:grpSpPr>
          <a:xfrm>
            <a:off x="659848" y="2140319"/>
            <a:ext cx="5326424" cy="573024"/>
            <a:chOff x="659848" y="1308138"/>
            <a:chExt cx="5326424" cy="57302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5E0752-FC47-4CDF-A437-A35F8C8260A6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Adaptor submit interaction with type id to APIs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AF8FC23-8C16-46F8-B22B-1485639E0E2A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A194C3-4F30-4CAC-85C0-FF0EAD7AB81B}"/>
              </a:ext>
            </a:extLst>
          </p:cNvPr>
          <p:cNvGrpSpPr/>
          <p:nvPr/>
        </p:nvGrpSpPr>
        <p:grpSpPr>
          <a:xfrm>
            <a:off x="659848" y="2972500"/>
            <a:ext cx="5326424" cy="573024"/>
            <a:chOff x="659848" y="1308138"/>
            <a:chExt cx="5326424" cy="57302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A2C045F-D550-43F7-A3FC-960E26EFD8CF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 will invoke workflow associated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4F21763-1629-4E13-B1CC-246928FC6F6D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5CABA14-74C4-4093-B1A9-418455F99A0A}"/>
              </a:ext>
            </a:extLst>
          </p:cNvPr>
          <p:cNvGrpSpPr/>
          <p:nvPr/>
        </p:nvGrpSpPr>
        <p:grpSpPr>
          <a:xfrm>
            <a:off x="659848" y="3804681"/>
            <a:ext cx="5326424" cy="573024"/>
            <a:chOff x="659848" y="1308138"/>
            <a:chExt cx="5326424" cy="57302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679C3A-1AA1-4F82-98CA-E1C595AD6901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 will execute till Queue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89843E1-0670-4F98-AD80-33BF87885D6B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F05632B-9009-4D70-89BF-D2222A8EECC6}"/>
              </a:ext>
            </a:extLst>
          </p:cNvPr>
          <p:cNvGrpSpPr/>
          <p:nvPr/>
        </p:nvGrpSpPr>
        <p:grpSpPr>
          <a:xfrm>
            <a:off x="659848" y="4636862"/>
            <a:ext cx="5326424" cy="573024"/>
            <a:chOff x="659848" y="1308138"/>
            <a:chExt cx="5326424" cy="57302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BD75604-E661-456B-91EB-0E4427198AFE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Engine will find LAA in the target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skillgroup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8AFBAA9-24DA-4FB4-A751-A126FF195C09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36F910A-2F28-4007-8FF2-E610AA192BC8}"/>
              </a:ext>
            </a:extLst>
          </p:cNvPr>
          <p:cNvGrpSpPr/>
          <p:nvPr/>
        </p:nvGrpSpPr>
        <p:grpSpPr>
          <a:xfrm>
            <a:off x="6205730" y="1308138"/>
            <a:ext cx="5326424" cy="573024"/>
            <a:chOff x="659848" y="1308138"/>
            <a:chExt cx="5326424" cy="57302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13B239-B51D-45CA-8B4E-98A9F04ADFC5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Engine will offer interaction to user through ODI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0599C17-C46E-40CD-87B5-382B38107FBD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9C8C63-D749-43BD-8C42-39C6A9BF1D51}"/>
              </a:ext>
            </a:extLst>
          </p:cNvPr>
          <p:cNvGrpSpPr/>
          <p:nvPr/>
        </p:nvGrpSpPr>
        <p:grpSpPr>
          <a:xfrm>
            <a:off x="6205730" y="2140319"/>
            <a:ext cx="5326424" cy="573024"/>
            <a:chOff x="659848" y="1308138"/>
            <a:chExt cx="5326424" cy="57302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318B875-81AA-4ED7-A64C-6BEC0D496E3D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Agent accept interaction and details rendered then reply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F91845-F053-4713-97A9-F4FDEB7F287A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62284A4-7DC7-4812-8310-519AACC16359}"/>
              </a:ext>
            </a:extLst>
          </p:cNvPr>
          <p:cNvGrpSpPr/>
          <p:nvPr/>
        </p:nvGrpSpPr>
        <p:grpSpPr>
          <a:xfrm>
            <a:off x="6205730" y="2972500"/>
            <a:ext cx="5326424" cy="573024"/>
            <a:chOff x="659848" y="1308138"/>
            <a:chExt cx="5326424" cy="57302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DDFBC7-3DA0-47AE-957D-D6667D72DA67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Frontend will save interaction through APIs</a:t>
              </a:r>
            </a:p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Frontend will send response to mediator APIs.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F58D583-CD41-4F5D-8EE3-9DE0E0B41239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83FFA23-051E-4CBC-97A1-547122180ED0}"/>
              </a:ext>
            </a:extLst>
          </p:cNvPr>
          <p:cNvGrpSpPr/>
          <p:nvPr/>
        </p:nvGrpSpPr>
        <p:grpSpPr>
          <a:xfrm>
            <a:off x="6205730" y="3804681"/>
            <a:ext cx="5326424" cy="573024"/>
            <a:chOff x="659848" y="1308138"/>
            <a:chExt cx="5326424" cy="57302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079FB06-2903-4952-A02B-10A985BF49FD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APIs will trigger workflow to continue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6F97C14-A6C8-43B5-A9DC-DD2508A13CBD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48BCFB4-B4B6-4ADD-B0AC-DC67A49F275C}"/>
              </a:ext>
            </a:extLst>
          </p:cNvPr>
          <p:cNvGrpSpPr/>
          <p:nvPr/>
        </p:nvGrpSpPr>
        <p:grpSpPr>
          <a:xfrm>
            <a:off x="6205730" y="4636862"/>
            <a:ext cx="5326424" cy="573024"/>
            <a:chOff x="659848" y="1308138"/>
            <a:chExt cx="5326424" cy="57302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E1B51B9-6923-4066-9319-D2C8CC171CB7}"/>
                </a:ext>
              </a:extLst>
            </p:cNvPr>
            <p:cNvSpPr/>
            <p:nvPr/>
          </p:nvSpPr>
          <p:spPr>
            <a:xfrm>
              <a:off x="659848" y="1308138"/>
              <a:ext cx="5326424" cy="57302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Mediator send response via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facebook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graph APIs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3671138-1F02-43E4-972B-7E450889D67E}"/>
                </a:ext>
              </a:extLst>
            </p:cNvPr>
            <p:cNvSpPr/>
            <p:nvPr/>
          </p:nvSpPr>
          <p:spPr>
            <a:xfrm>
              <a:off x="760304" y="1411770"/>
              <a:ext cx="365760" cy="365760"/>
            </a:xfrm>
            <a:prstGeom prst="ellipse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2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93D03-3824-4307-B622-C736B2F8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14B41-928E-4717-AC82-84B71D864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  <a:p>
            <a:r>
              <a:rPr lang="en-US" dirty="0"/>
              <a:t>Hybrid deployment</a:t>
            </a:r>
          </a:p>
        </p:txBody>
      </p:sp>
    </p:spTree>
    <p:extLst>
      <p:ext uri="{BB962C8B-B14F-4D97-AF65-F5344CB8AC3E}">
        <p14:creationId xmlns:p14="http://schemas.microsoft.com/office/powerpoint/2010/main" val="224308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88AD89-71DE-4379-A20F-C95E6241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based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83C573-6D57-434A-AAA3-42AF7FC2FBF3}"/>
              </a:ext>
            </a:extLst>
          </p:cNvPr>
          <p:cNvSpPr/>
          <p:nvPr/>
        </p:nvSpPr>
        <p:spPr>
          <a:xfrm>
            <a:off x="838200" y="4038599"/>
            <a:ext cx="10439400" cy="21880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Database Nodes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149DD6-DA1D-450A-9368-545CAED60207}"/>
              </a:ext>
            </a:extLst>
          </p:cNvPr>
          <p:cNvSpPr/>
          <p:nvPr/>
        </p:nvSpPr>
        <p:spPr>
          <a:xfrm>
            <a:off x="1066798" y="5170713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5318A-41C5-4D34-BEF8-8943FABDFC26}"/>
              </a:ext>
            </a:extLst>
          </p:cNvPr>
          <p:cNvSpPr/>
          <p:nvPr/>
        </p:nvSpPr>
        <p:spPr>
          <a:xfrm>
            <a:off x="2775856" y="5170713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545A7-9724-4F6B-83A7-7A561DAC1B46}"/>
              </a:ext>
            </a:extLst>
          </p:cNvPr>
          <p:cNvSpPr/>
          <p:nvPr/>
        </p:nvSpPr>
        <p:spPr>
          <a:xfrm>
            <a:off x="4484914" y="5170713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DD44F-4CB8-4BE7-BA73-500C46EFA979}"/>
              </a:ext>
            </a:extLst>
          </p:cNvPr>
          <p:cNvSpPr/>
          <p:nvPr/>
        </p:nvSpPr>
        <p:spPr>
          <a:xfrm>
            <a:off x="6193972" y="5170713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27A7D-0FCA-40CA-AAAF-D9F2FC5BFE8A}"/>
              </a:ext>
            </a:extLst>
          </p:cNvPr>
          <p:cNvSpPr/>
          <p:nvPr/>
        </p:nvSpPr>
        <p:spPr>
          <a:xfrm>
            <a:off x="7903030" y="5143499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D40CD8-F2EA-4F16-9D53-B8440CFFE08D}"/>
              </a:ext>
            </a:extLst>
          </p:cNvPr>
          <p:cNvSpPr/>
          <p:nvPr/>
        </p:nvSpPr>
        <p:spPr>
          <a:xfrm>
            <a:off x="9612088" y="5143499"/>
            <a:ext cx="142602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Node 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E888D-8755-4D35-AC9B-EA409E8029B2}"/>
              </a:ext>
            </a:extLst>
          </p:cNvPr>
          <p:cNvSpPr/>
          <p:nvPr/>
        </p:nvSpPr>
        <p:spPr>
          <a:xfrm>
            <a:off x="1066798" y="5725885"/>
            <a:ext cx="9971319" cy="3701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7E3B9-55C0-4A56-A0F6-8F2F9E835191}"/>
              </a:ext>
            </a:extLst>
          </p:cNvPr>
          <p:cNvSpPr/>
          <p:nvPr/>
        </p:nvSpPr>
        <p:spPr>
          <a:xfrm>
            <a:off x="1066798" y="4615541"/>
            <a:ext cx="997131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Docker Manager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55D060-A1A6-44D0-8E4F-6EF76EE277B5}"/>
              </a:ext>
            </a:extLst>
          </p:cNvPr>
          <p:cNvSpPr/>
          <p:nvPr/>
        </p:nvSpPr>
        <p:spPr>
          <a:xfrm>
            <a:off x="832757" y="1393372"/>
            <a:ext cx="10439400" cy="252004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firemisc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C1DF4E-C46D-46FE-94D6-B591297CCD33}"/>
              </a:ext>
            </a:extLst>
          </p:cNvPr>
          <p:cNvSpPr/>
          <p:nvPr/>
        </p:nvSpPr>
        <p:spPr>
          <a:xfrm>
            <a:off x="1066797" y="2908127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FB22D-48C9-4552-9A8F-1A498B46A747}"/>
              </a:ext>
            </a:extLst>
          </p:cNvPr>
          <p:cNvSpPr/>
          <p:nvPr/>
        </p:nvSpPr>
        <p:spPr>
          <a:xfrm>
            <a:off x="2775856" y="2908125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57A99-1992-4817-B18C-9E987F723596}"/>
              </a:ext>
            </a:extLst>
          </p:cNvPr>
          <p:cNvSpPr/>
          <p:nvPr/>
        </p:nvSpPr>
        <p:spPr>
          <a:xfrm>
            <a:off x="4484913" y="2908125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26E428-6EB6-43AB-BDF0-FF8CBFF19281}"/>
              </a:ext>
            </a:extLst>
          </p:cNvPr>
          <p:cNvSpPr/>
          <p:nvPr/>
        </p:nvSpPr>
        <p:spPr>
          <a:xfrm>
            <a:off x="6193972" y="2908125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FF9F-7F2C-4D91-91F3-E1E286071FC9}"/>
              </a:ext>
            </a:extLst>
          </p:cNvPr>
          <p:cNvSpPr/>
          <p:nvPr/>
        </p:nvSpPr>
        <p:spPr>
          <a:xfrm>
            <a:off x="7903030" y="2908124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7DC507-566F-4C5B-A1C8-5CBFC5FE64B7}"/>
              </a:ext>
            </a:extLst>
          </p:cNvPr>
          <p:cNvSpPr/>
          <p:nvPr/>
        </p:nvSpPr>
        <p:spPr>
          <a:xfrm>
            <a:off x="9612087" y="2908124"/>
            <a:ext cx="1426029" cy="36297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APIs Node 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CC95D7-C98E-429C-B693-B3B2810BD713}"/>
              </a:ext>
            </a:extLst>
          </p:cNvPr>
          <p:cNvSpPr/>
          <p:nvPr/>
        </p:nvSpPr>
        <p:spPr>
          <a:xfrm>
            <a:off x="1066797" y="2465596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69D9DE-6521-4147-BF57-BF6E66FAC1D2}"/>
              </a:ext>
            </a:extLst>
          </p:cNvPr>
          <p:cNvSpPr/>
          <p:nvPr/>
        </p:nvSpPr>
        <p:spPr>
          <a:xfrm>
            <a:off x="2775856" y="2465594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AD243F-2B08-4CB6-A38E-EFF1447D8526}"/>
              </a:ext>
            </a:extLst>
          </p:cNvPr>
          <p:cNvSpPr/>
          <p:nvPr/>
        </p:nvSpPr>
        <p:spPr>
          <a:xfrm>
            <a:off x="4484913" y="2465594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3F7F5E-A717-410C-A633-1D0ED4CCD955}"/>
              </a:ext>
            </a:extLst>
          </p:cNvPr>
          <p:cNvSpPr/>
          <p:nvPr/>
        </p:nvSpPr>
        <p:spPr>
          <a:xfrm>
            <a:off x="6193972" y="2465594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9058B3-0256-4611-9A87-E9FC6D727CD0}"/>
              </a:ext>
            </a:extLst>
          </p:cNvPr>
          <p:cNvSpPr/>
          <p:nvPr/>
        </p:nvSpPr>
        <p:spPr>
          <a:xfrm>
            <a:off x="7903030" y="2465593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9528D-971D-4696-954B-B54A27ACD3AB}"/>
              </a:ext>
            </a:extLst>
          </p:cNvPr>
          <p:cNvSpPr/>
          <p:nvPr/>
        </p:nvSpPr>
        <p:spPr>
          <a:xfrm>
            <a:off x="9612087" y="2465593"/>
            <a:ext cx="1426029" cy="362977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WebApp Node 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0CADC4-2582-448F-AA8B-36612E4F4B8F}"/>
              </a:ext>
            </a:extLst>
          </p:cNvPr>
          <p:cNvSpPr/>
          <p:nvPr/>
        </p:nvSpPr>
        <p:spPr>
          <a:xfrm>
            <a:off x="1066797" y="3350655"/>
            <a:ext cx="1426029" cy="362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FB Node 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8EE686-4A40-40AF-B2D6-415F6816B972}"/>
              </a:ext>
            </a:extLst>
          </p:cNvPr>
          <p:cNvSpPr/>
          <p:nvPr/>
        </p:nvSpPr>
        <p:spPr>
          <a:xfrm>
            <a:off x="2775856" y="3350653"/>
            <a:ext cx="1426029" cy="362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FB Node 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BE3ADA-9781-45B2-B2F1-A354B8B433B5}"/>
              </a:ext>
            </a:extLst>
          </p:cNvPr>
          <p:cNvSpPr/>
          <p:nvPr/>
        </p:nvSpPr>
        <p:spPr>
          <a:xfrm>
            <a:off x="4484913" y="3350653"/>
            <a:ext cx="1426029" cy="3629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 Node 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6C4A85-0878-4E3B-99DF-486725911BED}"/>
              </a:ext>
            </a:extLst>
          </p:cNvPr>
          <p:cNvSpPr/>
          <p:nvPr/>
        </p:nvSpPr>
        <p:spPr>
          <a:xfrm>
            <a:off x="6193972" y="3350653"/>
            <a:ext cx="1426029" cy="36297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 Node 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B70623-7BC4-47F8-A061-B85DEF9B26DE}"/>
              </a:ext>
            </a:extLst>
          </p:cNvPr>
          <p:cNvSpPr/>
          <p:nvPr/>
        </p:nvSpPr>
        <p:spPr>
          <a:xfrm>
            <a:off x="7903030" y="3350652"/>
            <a:ext cx="1426029" cy="36297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PBX Node 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26C3C1-0FB2-423B-A42B-DB9E97DD1A11}"/>
              </a:ext>
            </a:extLst>
          </p:cNvPr>
          <p:cNvSpPr/>
          <p:nvPr/>
        </p:nvSpPr>
        <p:spPr>
          <a:xfrm>
            <a:off x="9612087" y="3350652"/>
            <a:ext cx="1426029" cy="362977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PBX Node 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0CE1D2-7E0D-41C7-A150-8506463BC41D}"/>
              </a:ext>
            </a:extLst>
          </p:cNvPr>
          <p:cNvSpPr/>
          <p:nvPr/>
        </p:nvSpPr>
        <p:spPr>
          <a:xfrm>
            <a:off x="1066797" y="1852262"/>
            <a:ext cx="9971319" cy="45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Docker Manager</a:t>
            </a:r>
          </a:p>
        </p:txBody>
      </p:sp>
    </p:spTree>
    <p:extLst>
      <p:ext uri="{BB962C8B-B14F-4D97-AF65-F5344CB8AC3E}">
        <p14:creationId xmlns:p14="http://schemas.microsoft.com/office/powerpoint/2010/main" val="3105914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E0C0C57-0408-41D1-9CE2-D6C82C032BBF}"/>
              </a:ext>
            </a:extLst>
          </p:cNvPr>
          <p:cNvGrpSpPr/>
          <p:nvPr/>
        </p:nvGrpSpPr>
        <p:grpSpPr>
          <a:xfrm>
            <a:off x="666526" y="180143"/>
            <a:ext cx="1780510" cy="976313"/>
            <a:chOff x="1194188" y="1592717"/>
            <a:chExt cx="1780510" cy="9763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22BFE6-EF93-41BE-9F6C-CA6F2474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194188" y="1592717"/>
              <a:ext cx="1780510" cy="97631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66C7F5-0D78-4930-ACA2-0E7630D83616}"/>
                </a:ext>
              </a:extLst>
            </p:cNvPr>
            <p:cNvSpPr txBox="1"/>
            <p:nvPr/>
          </p:nvSpPr>
          <p:spPr>
            <a:xfrm>
              <a:off x="1655126" y="1871282"/>
              <a:ext cx="858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STC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866858A-CAE8-44FA-BBDE-B161A87A3CEF}"/>
              </a:ext>
            </a:extLst>
          </p:cNvPr>
          <p:cNvSpPr/>
          <p:nvPr/>
        </p:nvSpPr>
        <p:spPr>
          <a:xfrm>
            <a:off x="391886" y="1577369"/>
            <a:ext cx="11423176" cy="4703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sz="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75870-817B-42EB-8ADD-427CC45B4763}"/>
              </a:ext>
            </a:extLst>
          </p:cNvPr>
          <p:cNvSpPr/>
          <p:nvPr/>
        </p:nvSpPr>
        <p:spPr>
          <a:xfrm>
            <a:off x="557669" y="2315692"/>
            <a:ext cx="2694215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IP-PBX Nodes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13D48-0847-45EF-B5D2-4569CDF82644}"/>
              </a:ext>
            </a:extLst>
          </p:cNvPr>
          <p:cNvSpPr/>
          <p:nvPr/>
        </p:nvSpPr>
        <p:spPr>
          <a:xfrm>
            <a:off x="630923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PBX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872A94-DF8A-442C-B37D-C39B27AA9623}"/>
              </a:ext>
            </a:extLst>
          </p:cNvPr>
          <p:cNvSpPr/>
          <p:nvPr/>
        </p:nvSpPr>
        <p:spPr>
          <a:xfrm>
            <a:off x="1499380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PBX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F262FB-6C6C-4E38-9672-650FFE7BC868}"/>
              </a:ext>
            </a:extLst>
          </p:cNvPr>
          <p:cNvSpPr/>
          <p:nvPr/>
        </p:nvSpPr>
        <p:spPr>
          <a:xfrm>
            <a:off x="2367837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PBX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42D5C-B2A2-488B-9173-8991BE1F2615}"/>
              </a:ext>
            </a:extLst>
          </p:cNvPr>
          <p:cNvSpPr/>
          <p:nvPr/>
        </p:nvSpPr>
        <p:spPr>
          <a:xfrm>
            <a:off x="3544609" y="2315692"/>
            <a:ext cx="1797335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FB Adaptors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5FD16-EA56-4B1E-A18B-7215AB801533}"/>
              </a:ext>
            </a:extLst>
          </p:cNvPr>
          <p:cNvSpPr/>
          <p:nvPr/>
        </p:nvSpPr>
        <p:spPr>
          <a:xfrm>
            <a:off x="3617863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D498B9-B39C-441A-BB57-DDC9E722507D}"/>
              </a:ext>
            </a:extLst>
          </p:cNvPr>
          <p:cNvSpPr/>
          <p:nvPr/>
        </p:nvSpPr>
        <p:spPr>
          <a:xfrm>
            <a:off x="4486320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DD0EA-1781-4D4A-ABEE-105A2DDFD75E}"/>
              </a:ext>
            </a:extLst>
          </p:cNvPr>
          <p:cNvSpPr/>
          <p:nvPr/>
        </p:nvSpPr>
        <p:spPr>
          <a:xfrm>
            <a:off x="5623781" y="2315692"/>
            <a:ext cx="1797335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TW Adaptors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C5C1-4E60-458E-82B0-DCA5B7F3818E}"/>
              </a:ext>
            </a:extLst>
          </p:cNvPr>
          <p:cNvSpPr/>
          <p:nvPr/>
        </p:nvSpPr>
        <p:spPr>
          <a:xfrm>
            <a:off x="5697035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A45DFE-C7A6-4C66-9E48-B5B1E8FCF7DE}"/>
              </a:ext>
            </a:extLst>
          </p:cNvPr>
          <p:cNvSpPr/>
          <p:nvPr/>
        </p:nvSpPr>
        <p:spPr>
          <a:xfrm>
            <a:off x="6565492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324CFFF-C2D2-4B1E-9615-55A1DE95B84D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5400000">
            <a:off x="266894" y="1447231"/>
            <a:ext cx="1580662" cy="999112"/>
          </a:xfrm>
          <a:prstGeom prst="curvedConnector4">
            <a:avLst>
              <a:gd name="adj1" fmla="val 36669"/>
              <a:gd name="adj2" fmla="val 122880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5934D3D2-1AC2-49A1-895D-F5B2A9AF11D8}"/>
              </a:ext>
            </a:extLst>
          </p:cNvPr>
          <p:cNvSpPr/>
          <p:nvPr/>
        </p:nvSpPr>
        <p:spPr>
          <a:xfrm>
            <a:off x="1423084" y="1711213"/>
            <a:ext cx="944753" cy="322978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78C3BE4-278B-414B-B8FB-178F1D821886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16200000" flipH="1">
            <a:off x="1448743" y="1264494"/>
            <a:ext cx="554757" cy="33868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FC776DC-1B88-43B2-A32C-418EFC89E803}"/>
              </a:ext>
            </a:extLst>
          </p:cNvPr>
          <p:cNvCxnSpPr>
            <a:cxnSpLocks/>
            <a:stCxn id="25" idx="3"/>
            <a:endCxn id="7" idx="0"/>
          </p:cNvCxnSpPr>
          <p:nvPr/>
        </p:nvCxnSpPr>
        <p:spPr>
          <a:xfrm rot="16200000" flipH="1">
            <a:off x="1759369" y="2170283"/>
            <a:ext cx="281501" cy="931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E4E2777-B429-4A02-84E9-36F8B8F02469}"/>
              </a:ext>
            </a:extLst>
          </p:cNvPr>
          <p:cNvSpPr/>
          <p:nvPr/>
        </p:nvSpPr>
        <p:spPr>
          <a:xfrm>
            <a:off x="3544609" y="313604"/>
            <a:ext cx="1797335" cy="84285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Facebook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AE1C38-8136-4E75-99F8-A172A03493AD}"/>
              </a:ext>
            </a:extLst>
          </p:cNvPr>
          <p:cNvSpPr/>
          <p:nvPr/>
        </p:nvSpPr>
        <p:spPr>
          <a:xfrm>
            <a:off x="3681175" y="729071"/>
            <a:ext cx="762101" cy="3315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C9A8DA-A514-4E42-8234-75250E1D1B28}"/>
              </a:ext>
            </a:extLst>
          </p:cNvPr>
          <p:cNvSpPr/>
          <p:nvPr/>
        </p:nvSpPr>
        <p:spPr>
          <a:xfrm>
            <a:off x="4511559" y="729071"/>
            <a:ext cx="762101" cy="33156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C3B4CD5-71B3-48C2-B81A-1316D0A8C87B}"/>
              </a:ext>
            </a:extLst>
          </p:cNvPr>
          <p:cNvCxnSpPr>
            <a:cxnSpLocks/>
            <a:stCxn id="43" idx="2"/>
            <a:endCxn id="12" idx="1"/>
          </p:cNvCxnSpPr>
          <p:nvPr/>
        </p:nvCxnSpPr>
        <p:spPr>
          <a:xfrm rot="5400000">
            <a:off x="2965177" y="1640068"/>
            <a:ext cx="1676483" cy="517617"/>
          </a:xfrm>
          <a:prstGeom prst="curvedConnector4">
            <a:avLst>
              <a:gd name="adj1" fmla="val 37431"/>
              <a:gd name="adj2" fmla="val 144164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E40F86E-1FFA-4625-AA4D-458F0E0D0721}"/>
              </a:ext>
            </a:extLst>
          </p:cNvPr>
          <p:cNvCxnSpPr>
            <a:cxnSpLocks/>
            <a:stCxn id="12" idx="0"/>
            <a:endCxn id="44" idx="2"/>
          </p:cNvCxnSpPr>
          <p:nvPr/>
        </p:nvCxnSpPr>
        <p:spPr>
          <a:xfrm rot="5400000" flipH="1" flipV="1">
            <a:off x="4040415" y="1463498"/>
            <a:ext cx="1255057" cy="44933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6048A1-3E84-46AB-97CF-D52E0556F0B4}"/>
              </a:ext>
            </a:extLst>
          </p:cNvPr>
          <p:cNvSpPr/>
          <p:nvPr/>
        </p:nvSpPr>
        <p:spPr>
          <a:xfrm>
            <a:off x="5623781" y="313604"/>
            <a:ext cx="1797335" cy="84285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Twitter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873AE4-EC7C-48B3-BB32-5BADFD01EBDB}"/>
              </a:ext>
            </a:extLst>
          </p:cNvPr>
          <p:cNvSpPr/>
          <p:nvPr/>
        </p:nvSpPr>
        <p:spPr>
          <a:xfrm>
            <a:off x="5760347" y="729071"/>
            <a:ext cx="762101" cy="33156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Hook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9981D2-80A2-4E8B-881F-426A0F4745B3}"/>
              </a:ext>
            </a:extLst>
          </p:cNvPr>
          <p:cNvSpPr/>
          <p:nvPr/>
        </p:nvSpPr>
        <p:spPr>
          <a:xfrm>
            <a:off x="6590731" y="729071"/>
            <a:ext cx="762101" cy="33156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E3D70593-052F-4BE3-82BA-63EC539BD4F5}"/>
              </a:ext>
            </a:extLst>
          </p:cNvPr>
          <p:cNvCxnSpPr>
            <a:cxnSpLocks/>
            <a:stCxn id="55" idx="2"/>
            <a:endCxn id="16" idx="1"/>
          </p:cNvCxnSpPr>
          <p:nvPr/>
        </p:nvCxnSpPr>
        <p:spPr>
          <a:xfrm rot="5400000">
            <a:off x="5044349" y="1640068"/>
            <a:ext cx="1676483" cy="517617"/>
          </a:xfrm>
          <a:prstGeom prst="curvedConnector4">
            <a:avLst>
              <a:gd name="adj1" fmla="val 37431"/>
              <a:gd name="adj2" fmla="val 144164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8480E247-4855-4058-AE79-7C7CBE396A03}"/>
              </a:ext>
            </a:extLst>
          </p:cNvPr>
          <p:cNvCxnSpPr>
            <a:cxnSpLocks/>
            <a:stCxn id="16" idx="0"/>
            <a:endCxn id="56" idx="2"/>
          </p:cNvCxnSpPr>
          <p:nvPr/>
        </p:nvCxnSpPr>
        <p:spPr>
          <a:xfrm rot="5400000" flipH="1" flipV="1">
            <a:off x="6119587" y="1463498"/>
            <a:ext cx="1255057" cy="44933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3C11B4-459F-41B6-8CAF-FF5EA94F8BC1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391886" y="3929213"/>
            <a:ext cx="1142317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8AAE26-BC1B-4248-8045-1B3FA73656FA}"/>
              </a:ext>
            </a:extLst>
          </p:cNvPr>
          <p:cNvSpPr txBox="1"/>
          <p:nvPr/>
        </p:nvSpPr>
        <p:spPr>
          <a:xfrm>
            <a:off x="376938" y="351955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6B27FF-58CF-41E4-8FD9-2E0CCF6CB346}"/>
              </a:ext>
            </a:extLst>
          </p:cNvPr>
          <p:cNvSpPr txBox="1"/>
          <p:nvPr/>
        </p:nvSpPr>
        <p:spPr>
          <a:xfrm>
            <a:off x="376938" y="3888884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2562F7-13DA-4F4E-AD33-12D25093BFAC}"/>
              </a:ext>
            </a:extLst>
          </p:cNvPr>
          <p:cNvSpPr/>
          <p:nvPr/>
        </p:nvSpPr>
        <p:spPr>
          <a:xfrm>
            <a:off x="7702953" y="2315692"/>
            <a:ext cx="1797335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WA Adaptors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6EA19C-7D17-42AA-9997-E36C69CD1821}"/>
              </a:ext>
            </a:extLst>
          </p:cNvPr>
          <p:cNvSpPr/>
          <p:nvPr/>
        </p:nvSpPr>
        <p:spPr>
          <a:xfrm>
            <a:off x="7776207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A6BAFB-B90D-49B6-82A2-F92EBACD9E9C}"/>
              </a:ext>
            </a:extLst>
          </p:cNvPr>
          <p:cNvSpPr/>
          <p:nvPr/>
        </p:nvSpPr>
        <p:spPr>
          <a:xfrm>
            <a:off x="8644664" y="2687055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748F07-3DDC-4591-B260-A1C5A516C30F}"/>
              </a:ext>
            </a:extLst>
          </p:cNvPr>
          <p:cNvSpPr/>
          <p:nvPr/>
        </p:nvSpPr>
        <p:spPr>
          <a:xfrm>
            <a:off x="7702953" y="313604"/>
            <a:ext cx="1797335" cy="84285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WhatsApp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CC8F10-947E-427D-BBED-D2ABFC70C70F}"/>
              </a:ext>
            </a:extLst>
          </p:cNvPr>
          <p:cNvSpPr/>
          <p:nvPr/>
        </p:nvSpPr>
        <p:spPr>
          <a:xfrm>
            <a:off x="7839519" y="729071"/>
            <a:ext cx="762101" cy="3315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Hook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38E83-D3DA-4AD8-A683-C236B90E8593}"/>
              </a:ext>
            </a:extLst>
          </p:cNvPr>
          <p:cNvSpPr/>
          <p:nvPr/>
        </p:nvSpPr>
        <p:spPr>
          <a:xfrm>
            <a:off x="8669903" y="729071"/>
            <a:ext cx="762101" cy="3315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C0E326A-9CEA-43B6-BF50-FC4F959B317C}"/>
              </a:ext>
            </a:extLst>
          </p:cNvPr>
          <p:cNvCxnSpPr>
            <a:cxnSpLocks/>
            <a:stCxn id="78" idx="2"/>
            <a:endCxn id="74" idx="1"/>
          </p:cNvCxnSpPr>
          <p:nvPr/>
        </p:nvCxnSpPr>
        <p:spPr>
          <a:xfrm rot="5400000">
            <a:off x="7123521" y="1640068"/>
            <a:ext cx="1676483" cy="517617"/>
          </a:xfrm>
          <a:prstGeom prst="curvedConnector4">
            <a:avLst>
              <a:gd name="adj1" fmla="val 37431"/>
              <a:gd name="adj2" fmla="val 144164"/>
            </a:avLst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79E28FC0-8AB9-499A-BD32-F58D3DF6130E}"/>
              </a:ext>
            </a:extLst>
          </p:cNvPr>
          <p:cNvCxnSpPr>
            <a:cxnSpLocks/>
            <a:stCxn id="74" idx="0"/>
            <a:endCxn id="79" idx="2"/>
          </p:cNvCxnSpPr>
          <p:nvPr/>
        </p:nvCxnSpPr>
        <p:spPr>
          <a:xfrm rot="5400000" flipH="1" flipV="1">
            <a:off x="8198759" y="1463498"/>
            <a:ext cx="1255057" cy="44933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FD11699-482E-4FC8-9B30-9810E29B61C5}"/>
              </a:ext>
            </a:extLst>
          </p:cNvPr>
          <p:cNvSpPr/>
          <p:nvPr/>
        </p:nvSpPr>
        <p:spPr>
          <a:xfrm>
            <a:off x="9731829" y="1809187"/>
            <a:ext cx="1797335" cy="19137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Adaptors Docker Manager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9D402E-3D93-4A5E-AD9E-FAB17E59D74E}"/>
              </a:ext>
            </a:extLst>
          </p:cNvPr>
          <p:cNvSpPr/>
          <p:nvPr/>
        </p:nvSpPr>
        <p:spPr>
          <a:xfrm>
            <a:off x="557670" y="4244481"/>
            <a:ext cx="4389120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APIs Nodes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1A95C1-FD85-480C-99D4-888C7088D1AE}"/>
              </a:ext>
            </a:extLst>
          </p:cNvPr>
          <p:cNvSpPr/>
          <p:nvPr/>
        </p:nvSpPr>
        <p:spPr>
          <a:xfrm>
            <a:off x="609548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1398DF4-42D3-49DA-8B81-C9808893BED9}"/>
              </a:ext>
            </a:extLst>
          </p:cNvPr>
          <p:cNvSpPr/>
          <p:nvPr/>
        </p:nvSpPr>
        <p:spPr>
          <a:xfrm>
            <a:off x="1478005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4F5D38-821A-4882-852D-F35788B040F1}"/>
              </a:ext>
            </a:extLst>
          </p:cNvPr>
          <p:cNvSpPr/>
          <p:nvPr/>
        </p:nvSpPr>
        <p:spPr>
          <a:xfrm>
            <a:off x="2346462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C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1C7A3E-EEDC-44B8-9510-229BFCD36ECE}"/>
              </a:ext>
            </a:extLst>
          </p:cNvPr>
          <p:cNvSpPr/>
          <p:nvPr/>
        </p:nvSpPr>
        <p:spPr>
          <a:xfrm>
            <a:off x="3236812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1581F3-07F3-4182-903E-9D90134D7077}"/>
              </a:ext>
            </a:extLst>
          </p:cNvPr>
          <p:cNvSpPr/>
          <p:nvPr/>
        </p:nvSpPr>
        <p:spPr>
          <a:xfrm>
            <a:off x="4105269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7D1C107-0AB7-44DE-8DDE-2ACF75565FEA}"/>
              </a:ext>
            </a:extLst>
          </p:cNvPr>
          <p:cNvSpPr/>
          <p:nvPr/>
        </p:nvSpPr>
        <p:spPr>
          <a:xfrm>
            <a:off x="5134116" y="4244481"/>
            <a:ext cx="4389120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DB Nodes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DDF0C39-F0AB-4BE5-A06C-C4608654F768}"/>
              </a:ext>
            </a:extLst>
          </p:cNvPr>
          <p:cNvSpPr/>
          <p:nvPr/>
        </p:nvSpPr>
        <p:spPr>
          <a:xfrm>
            <a:off x="5178355" y="4615102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5B0A83-8752-442B-BD79-B1694D72F202}"/>
              </a:ext>
            </a:extLst>
          </p:cNvPr>
          <p:cNvSpPr/>
          <p:nvPr/>
        </p:nvSpPr>
        <p:spPr>
          <a:xfrm>
            <a:off x="6066389" y="4614361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9F01F47-2E24-4CFA-9E60-9FC40B3F3C69}"/>
              </a:ext>
            </a:extLst>
          </p:cNvPr>
          <p:cNvSpPr/>
          <p:nvPr/>
        </p:nvSpPr>
        <p:spPr>
          <a:xfrm>
            <a:off x="6934846" y="4614361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3EE399-039B-47EA-BE81-8250C15A21A6}"/>
              </a:ext>
            </a:extLst>
          </p:cNvPr>
          <p:cNvSpPr/>
          <p:nvPr/>
        </p:nvSpPr>
        <p:spPr>
          <a:xfrm>
            <a:off x="7803303" y="4614361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694162-E7FB-404A-9E7A-CBC896A2AC61}"/>
              </a:ext>
            </a:extLst>
          </p:cNvPr>
          <p:cNvSpPr/>
          <p:nvPr/>
        </p:nvSpPr>
        <p:spPr>
          <a:xfrm>
            <a:off x="8693653" y="4614361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6C147D-E69E-45E2-90AC-C33EC53DE08F}"/>
              </a:ext>
            </a:extLst>
          </p:cNvPr>
          <p:cNvSpPr/>
          <p:nvPr/>
        </p:nvSpPr>
        <p:spPr>
          <a:xfrm>
            <a:off x="9731829" y="4239644"/>
            <a:ext cx="1797335" cy="19137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Contact Center Docker Manager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5B870F1-9BB8-401C-AE2E-B3BBAE86C6BE}"/>
              </a:ext>
            </a:extLst>
          </p:cNvPr>
          <p:cNvSpPr/>
          <p:nvPr/>
        </p:nvSpPr>
        <p:spPr>
          <a:xfrm>
            <a:off x="557670" y="5259673"/>
            <a:ext cx="8965566" cy="84285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Website Nodes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5F012B5-36FB-4EC7-B90D-09B8A9757959}"/>
              </a:ext>
            </a:extLst>
          </p:cNvPr>
          <p:cNvSpPr/>
          <p:nvPr/>
        </p:nvSpPr>
        <p:spPr>
          <a:xfrm>
            <a:off x="688968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501FA3-9926-48F5-9120-3B0256D7388A}"/>
              </a:ext>
            </a:extLst>
          </p:cNvPr>
          <p:cNvSpPr/>
          <p:nvPr/>
        </p:nvSpPr>
        <p:spPr>
          <a:xfrm>
            <a:off x="1557425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FAC362-4400-46FD-972D-4BC1FEC2CDD1}"/>
              </a:ext>
            </a:extLst>
          </p:cNvPr>
          <p:cNvSpPr/>
          <p:nvPr/>
        </p:nvSpPr>
        <p:spPr>
          <a:xfrm>
            <a:off x="2425882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D448A66-DEED-4BC8-A78A-AE6E954256AA}"/>
              </a:ext>
            </a:extLst>
          </p:cNvPr>
          <p:cNvSpPr/>
          <p:nvPr/>
        </p:nvSpPr>
        <p:spPr>
          <a:xfrm>
            <a:off x="3316232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31B3A58-AFF5-4F73-9952-09624E3339F8}"/>
              </a:ext>
            </a:extLst>
          </p:cNvPr>
          <p:cNvSpPr/>
          <p:nvPr/>
        </p:nvSpPr>
        <p:spPr>
          <a:xfrm>
            <a:off x="4184689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7F86271-EB91-4EC1-9757-6E6B304FC675}"/>
              </a:ext>
            </a:extLst>
          </p:cNvPr>
          <p:cNvSpPr/>
          <p:nvPr/>
        </p:nvSpPr>
        <p:spPr>
          <a:xfrm>
            <a:off x="5069683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F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985C53-45CA-41DC-BFB6-1F6BC488701E}"/>
              </a:ext>
            </a:extLst>
          </p:cNvPr>
          <p:cNvSpPr/>
          <p:nvPr/>
        </p:nvSpPr>
        <p:spPr>
          <a:xfrm>
            <a:off x="5938140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F29326E-9ABC-4309-9028-CA382FF8C9D4}"/>
              </a:ext>
            </a:extLst>
          </p:cNvPr>
          <p:cNvSpPr/>
          <p:nvPr/>
        </p:nvSpPr>
        <p:spPr>
          <a:xfrm>
            <a:off x="6806597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CC39EF-7BD1-4CF7-A5C6-A466C2064CF1}"/>
              </a:ext>
            </a:extLst>
          </p:cNvPr>
          <p:cNvSpPr/>
          <p:nvPr/>
        </p:nvSpPr>
        <p:spPr>
          <a:xfrm>
            <a:off x="7696947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9C09B7-078F-401C-8810-36D91ADFDAE3}"/>
              </a:ext>
            </a:extLst>
          </p:cNvPr>
          <p:cNvSpPr/>
          <p:nvPr/>
        </p:nvSpPr>
        <p:spPr>
          <a:xfrm>
            <a:off x="8565404" y="5661347"/>
            <a:ext cx="762101" cy="33156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J</a:t>
            </a:r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F7149F45-2A00-4F78-A987-8BFA6D63F3C4}"/>
              </a:ext>
            </a:extLst>
          </p:cNvPr>
          <p:cNvCxnSpPr>
            <a:cxnSpLocks/>
            <a:endCxn id="99" idx="1"/>
          </p:cNvCxnSpPr>
          <p:nvPr/>
        </p:nvCxnSpPr>
        <p:spPr>
          <a:xfrm rot="5400000">
            <a:off x="-19696" y="3735398"/>
            <a:ext cx="2523068" cy="1368335"/>
          </a:xfrm>
          <a:prstGeom prst="curvedConnector4">
            <a:avLst>
              <a:gd name="adj1" fmla="val 41649"/>
              <a:gd name="adj2" fmla="val 116706"/>
            </a:avLst>
          </a:prstGeom>
          <a:ln w="5715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EA781EB0-B401-4C74-BE4E-CEB0E05966EC}"/>
              </a:ext>
            </a:extLst>
          </p:cNvPr>
          <p:cNvCxnSpPr>
            <a:cxnSpLocks/>
            <a:stCxn id="12" idx="2"/>
            <a:endCxn id="99" idx="0"/>
          </p:cNvCxnSpPr>
          <p:nvPr/>
        </p:nvCxnSpPr>
        <p:spPr>
          <a:xfrm rot="16200000" flipH="1">
            <a:off x="3691300" y="3910520"/>
            <a:ext cx="2101130" cy="597176"/>
          </a:xfrm>
          <a:prstGeom prst="curvedConnector3">
            <a:avLst>
              <a:gd name="adj1" fmla="val 50000"/>
            </a:avLst>
          </a:prstGeom>
          <a:ln w="5715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CC5AC1F2-1D33-4228-8F16-5B7C6BEDA9C4}"/>
              </a:ext>
            </a:extLst>
          </p:cNvPr>
          <p:cNvCxnSpPr>
            <a:cxnSpLocks/>
            <a:stCxn id="16" idx="2"/>
            <a:endCxn id="99" idx="0"/>
          </p:cNvCxnSpPr>
          <p:nvPr/>
        </p:nvCxnSpPr>
        <p:spPr>
          <a:xfrm rot="5400000">
            <a:off x="4730886" y="3468110"/>
            <a:ext cx="2101130" cy="1481996"/>
          </a:xfrm>
          <a:prstGeom prst="curvedConnector3">
            <a:avLst>
              <a:gd name="adj1" fmla="val 50000"/>
            </a:avLst>
          </a:prstGeom>
          <a:ln w="5715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A8E600BB-A034-46F3-A0CA-7CE90B6F70FA}"/>
              </a:ext>
            </a:extLst>
          </p:cNvPr>
          <p:cNvCxnSpPr>
            <a:cxnSpLocks/>
            <a:stCxn id="74" idx="2"/>
            <a:endCxn id="99" idx="3"/>
          </p:cNvCxnSpPr>
          <p:nvPr/>
        </p:nvCxnSpPr>
        <p:spPr>
          <a:xfrm rot="16200000" flipH="1">
            <a:off x="7801150" y="3959013"/>
            <a:ext cx="2522556" cy="921615"/>
          </a:xfrm>
          <a:prstGeom prst="curvedConnector4">
            <a:avLst>
              <a:gd name="adj1" fmla="val 41647"/>
              <a:gd name="adj2" fmla="val 124804"/>
            </a:avLst>
          </a:prstGeom>
          <a:ln w="5715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19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622625D-7B1D-48D0-B294-8D9D3EC9140D}"/>
              </a:ext>
            </a:extLst>
          </p:cNvPr>
          <p:cNvSpPr/>
          <p:nvPr/>
        </p:nvSpPr>
        <p:spPr>
          <a:xfrm>
            <a:off x="0" y="1998626"/>
            <a:ext cx="12189695" cy="31394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firemisc contact center platform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F6155-46E4-43B8-8BF5-45037121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pic>
        <p:nvPicPr>
          <p:cNvPr id="4" name="Picture 2" descr="Image result for WhatsApp Business Logo">
            <a:extLst>
              <a:ext uri="{FF2B5EF4-FFF2-40B4-BE49-F238E27FC236}">
                <a16:creationId xmlns:a16="http://schemas.microsoft.com/office/drawing/2014/main" id="{8CF5376C-D97A-4521-9BC1-477FCD2A5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32" y="1313199"/>
            <a:ext cx="837210" cy="6279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acebook logo">
            <a:extLst>
              <a:ext uri="{FF2B5EF4-FFF2-40B4-BE49-F238E27FC236}">
                <a16:creationId xmlns:a16="http://schemas.microsoft.com/office/drawing/2014/main" id="{DABA2713-197D-4157-A316-43BB751FE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15" y="1399966"/>
            <a:ext cx="454374" cy="4543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Youtube logo">
            <a:extLst>
              <a:ext uri="{FF2B5EF4-FFF2-40B4-BE49-F238E27FC236}">
                <a16:creationId xmlns:a16="http://schemas.microsoft.com/office/drawing/2014/main" id="{0ED3FB90-62B7-44BA-BE1A-415622E7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086" y="1298900"/>
            <a:ext cx="656506" cy="6565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Instagram logo">
            <a:extLst>
              <a:ext uri="{FF2B5EF4-FFF2-40B4-BE49-F238E27FC236}">
                <a16:creationId xmlns:a16="http://schemas.microsoft.com/office/drawing/2014/main" id="{C23728B9-5E55-441F-9B3F-8DD0089B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27" y="1394094"/>
            <a:ext cx="466118" cy="466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Linkedin logo">
            <a:extLst>
              <a:ext uri="{FF2B5EF4-FFF2-40B4-BE49-F238E27FC236}">
                <a16:creationId xmlns:a16="http://schemas.microsoft.com/office/drawing/2014/main" id="{D64AE2DD-BA0C-4CCB-94B6-93E99B70B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94" y="1394094"/>
            <a:ext cx="466118" cy="466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Webrtc logo">
            <a:extLst>
              <a:ext uri="{FF2B5EF4-FFF2-40B4-BE49-F238E27FC236}">
                <a16:creationId xmlns:a16="http://schemas.microsoft.com/office/drawing/2014/main" id="{9C7EC60A-1254-4633-B6F3-A9A56CA7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52" y="1320997"/>
            <a:ext cx="781675" cy="612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Image result for Voice Call logo">
            <a:extLst>
              <a:ext uri="{FF2B5EF4-FFF2-40B4-BE49-F238E27FC236}">
                <a16:creationId xmlns:a16="http://schemas.microsoft.com/office/drawing/2014/main" id="{138CFA31-0CC3-4E56-9BB0-38EA07F3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47" y="1354095"/>
            <a:ext cx="866852" cy="5461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Image result for Email logo">
            <a:extLst>
              <a:ext uri="{FF2B5EF4-FFF2-40B4-BE49-F238E27FC236}">
                <a16:creationId xmlns:a16="http://schemas.microsoft.com/office/drawing/2014/main" id="{8B0F82F4-B65C-4CC3-AD3A-AFA5EC500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22" y="1414386"/>
            <a:ext cx="589049" cy="4255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Related image">
            <a:extLst>
              <a:ext uri="{FF2B5EF4-FFF2-40B4-BE49-F238E27FC236}">
                <a16:creationId xmlns:a16="http://schemas.microsoft.com/office/drawing/2014/main" id="{45F756EB-051F-43D8-B6F0-F3E19A9F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767" y="1416594"/>
            <a:ext cx="1034324" cy="4211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Image result for SMS logo">
            <a:extLst>
              <a:ext uri="{FF2B5EF4-FFF2-40B4-BE49-F238E27FC236}">
                <a16:creationId xmlns:a16="http://schemas.microsoft.com/office/drawing/2014/main" id="{E75778D3-80DD-45F4-B369-D7FE282AD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00" y="1368151"/>
            <a:ext cx="414403" cy="5180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F81C6F-40AC-448C-B253-79D9646CFFC3}"/>
              </a:ext>
            </a:extLst>
          </p:cNvPr>
          <p:cNvSpPr/>
          <p:nvPr/>
        </p:nvSpPr>
        <p:spPr>
          <a:xfrm>
            <a:off x="1372767" y="2196703"/>
            <a:ext cx="91712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WhatsApp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BFAEA9-9C76-41A2-A36F-BEC176C9F13E}"/>
              </a:ext>
            </a:extLst>
          </p:cNvPr>
          <p:cNvSpPr/>
          <p:nvPr/>
        </p:nvSpPr>
        <p:spPr>
          <a:xfrm>
            <a:off x="2356741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BD64C1-23E0-44B8-B3FD-E990545DA8B7}"/>
              </a:ext>
            </a:extLst>
          </p:cNvPr>
          <p:cNvSpPr/>
          <p:nvPr/>
        </p:nvSpPr>
        <p:spPr>
          <a:xfrm>
            <a:off x="3291375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A00A5A-B052-4430-9FF5-2A8F4893A5B6}"/>
              </a:ext>
            </a:extLst>
          </p:cNvPr>
          <p:cNvSpPr/>
          <p:nvPr/>
        </p:nvSpPr>
        <p:spPr>
          <a:xfrm>
            <a:off x="4226009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Instagram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B40E9C-AFA0-4220-856D-E88ED17E4C07}"/>
              </a:ext>
            </a:extLst>
          </p:cNvPr>
          <p:cNvSpPr/>
          <p:nvPr/>
        </p:nvSpPr>
        <p:spPr>
          <a:xfrm>
            <a:off x="5160643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3B5AED-EC69-4798-B645-802B2B6BA472}"/>
              </a:ext>
            </a:extLst>
          </p:cNvPr>
          <p:cNvSpPr/>
          <p:nvPr/>
        </p:nvSpPr>
        <p:spPr>
          <a:xfrm>
            <a:off x="6095277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WebRTC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C7D176-1E8C-476C-BA94-5E3B46040249}"/>
              </a:ext>
            </a:extLst>
          </p:cNvPr>
          <p:cNvSpPr/>
          <p:nvPr/>
        </p:nvSpPr>
        <p:spPr>
          <a:xfrm>
            <a:off x="7029911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111108-9A89-4B1A-A070-4171244008A2}"/>
              </a:ext>
            </a:extLst>
          </p:cNvPr>
          <p:cNvSpPr/>
          <p:nvPr/>
        </p:nvSpPr>
        <p:spPr>
          <a:xfrm>
            <a:off x="7964545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610C57-0F4C-4382-AA5E-734CB1E7EFB0}"/>
              </a:ext>
            </a:extLst>
          </p:cNvPr>
          <p:cNvSpPr/>
          <p:nvPr/>
        </p:nvSpPr>
        <p:spPr>
          <a:xfrm>
            <a:off x="8899179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553B13-E637-420B-B7CD-EF43EF85DC82}"/>
              </a:ext>
            </a:extLst>
          </p:cNvPr>
          <p:cNvSpPr/>
          <p:nvPr/>
        </p:nvSpPr>
        <p:spPr>
          <a:xfrm>
            <a:off x="9833814" y="2196703"/>
            <a:ext cx="867788" cy="41513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B4ED6-CBEE-4423-B058-A9CE20B6A9C2}"/>
              </a:ext>
            </a:extLst>
          </p:cNvPr>
          <p:cNvSpPr txBox="1"/>
          <p:nvPr/>
        </p:nvSpPr>
        <p:spPr>
          <a:xfrm>
            <a:off x="2305" y="2233893"/>
            <a:ext cx="1505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Adaptors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Nodes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CB2BD6-772D-4BB7-B297-612C8342BF99}"/>
              </a:ext>
            </a:extLst>
          </p:cNvPr>
          <p:cNvSpPr txBox="1"/>
          <p:nvPr/>
        </p:nvSpPr>
        <p:spPr>
          <a:xfrm>
            <a:off x="305947" y="1510281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Channels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18353F-05D9-4480-9641-79444B9F4923}"/>
              </a:ext>
            </a:extLst>
          </p:cNvPr>
          <p:cNvSpPr/>
          <p:nvPr/>
        </p:nvSpPr>
        <p:spPr>
          <a:xfrm>
            <a:off x="459297" y="4104055"/>
            <a:ext cx="11385310" cy="55515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firemisc-frontend nodes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64BA40B-AC8D-4C5F-B569-025B5F45E5F7}"/>
              </a:ext>
            </a:extLst>
          </p:cNvPr>
          <p:cNvSpPr/>
          <p:nvPr/>
        </p:nvSpPr>
        <p:spPr>
          <a:xfrm>
            <a:off x="459297" y="2784249"/>
            <a:ext cx="11385310" cy="125889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firemisc-backend nodes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49C6AA-FDFE-41BB-9564-793AD3EF314C}"/>
              </a:ext>
            </a:extLst>
          </p:cNvPr>
          <p:cNvSpPr/>
          <p:nvPr/>
        </p:nvSpPr>
        <p:spPr>
          <a:xfrm>
            <a:off x="732506" y="3413696"/>
            <a:ext cx="10832236" cy="555155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firemisc-storage nodes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F4EEE5-0B0E-4CCF-A51E-F0A1CFF3CBE7}"/>
              </a:ext>
            </a:extLst>
          </p:cNvPr>
          <p:cNvGrpSpPr/>
          <p:nvPr/>
        </p:nvGrpSpPr>
        <p:grpSpPr>
          <a:xfrm>
            <a:off x="411883" y="5423900"/>
            <a:ext cx="3146449" cy="687209"/>
            <a:chOff x="506186" y="5192389"/>
            <a:chExt cx="3146449" cy="68720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0538EA-5957-4B34-A245-0C481F3B50DB}"/>
                </a:ext>
              </a:extLst>
            </p:cNvPr>
            <p:cNvGrpSpPr/>
            <p:nvPr/>
          </p:nvGrpSpPr>
          <p:grpSpPr>
            <a:xfrm>
              <a:off x="506186" y="5192389"/>
              <a:ext cx="549728" cy="687209"/>
              <a:chOff x="757462" y="5318626"/>
              <a:chExt cx="664028" cy="949097"/>
            </a:xfrm>
          </p:grpSpPr>
          <p:sp>
            <p:nvSpPr>
              <p:cNvPr id="32" name="Flowchart: Delay 31">
                <a:extLst>
                  <a:ext uri="{FF2B5EF4-FFF2-40B4-BE49-F238E27FC236}">
                    <a16:creationId xmlns:a16="http://schemas.microsoft.com/office/drawing/2014/main" id="{0871DE09-369F-4282-86AA-ECBF9D23EE94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626E826-8710-4B95-B6FB-3596283CAF31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689CD33-A237-47F5-AD32-67464A93113C}"/>
                </a:ext>
              </a:extLst>
            </p:cNvPr>
            <p:cNvGrpSpPr/>
            <p:nvPr/>
          </p:nvGrpSpPr>
          <p:grpSpPr>
            <a:xfrm>
              <a:off x="1155366" y="5192389"/>
              <a:ext cx="549728" cy="687209"/>
              <a:chOff x="757462" y="5318626"/>
              <a:chExt cx="664028" cy="949097"/>
            </a:xfrm>
          </p:grpSpPr>
          <p:sp>
            <p:nvSpPr>
              <p:cNvPr id="36" name="Flowchart: Delay 35">
                <a:extLst>
                  <a:ext uri="{FF2B5EF4-FFF2-40B4-BE49-F238E27FC236}">
                    <a16:creationId xmlns:a16="http://schemas.microsoft.com/office/drawing/2014/main" id="{219D15B8-889E-45C3-8D94-6296F17FCD0D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977EC33-4752-4085-8656-7E94791516D0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3A2E287-296E-455F-BAE0-D684A43F8933}"/>
                </a:ext>
              </a:extLst>
            </p:cNvPr>
            <p:cNvGrpSpPr/>
            <p:nvPr/>
          </p:nvGrpSpPr>
          <p:grpSpPr>
            <a:xfrm>
              <a:off x="1804546" y="5192389"/>
              <a:ext cx="549728" cy="687209"/>
              <a:chOff x="757462" y="5318626"/>
              <a:chExt cx="664028" cy="949097"/>
            </a:xfrm>
          </p:grpSpPr>
          <p:sp>
            <p:nvSpPr>
              <p:cNvPr id="39" name="Flowchart: Delay 38">
                <a:extLst>
                  <a:ext uri="{FF2B5EF4-FFF2-40B4-BE49-F238E27FC236}">
                    <a16:creationId xmlns:a16="http://schemas.microsoft.com/office/drawing/2014/main" id="{2BD88FC2-7862-4034-B1AA-60DEED8B6965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621447-C23C-42D9-95E4-396BB0D0D5F8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7A1F97-4413-4DE4-BF00-087B81E2ADF7}"/>
                </a:ext>
              </a:extLst>
            </p:cNvPr>
            <p:cNvGrpSpPr/>
            <p:nvPr/>
          </p:nvGrpSpPr>
          <p:grpSpPr>
            <a:xfrm>
              <a:off x="2453726" y="5192389"/>
              <a:ext cx="549728" cy="687209"/>
              <a:chOff x="757462" y="5318626"/>
              <a:chExt cx="664028" cy="949097"/>
            </a:xfrm>
          </p:grpSpPr>
          <p:sp>
            <p:nvSpPr>
              <p:cNvPr id="42" name="Flowchart: Delay 41">
                <a:extLst>
                  <a:ext uri="{FF2B5EF4-FFF2-40B4-BE49-F238E27FC236}">
                    <a16:creationId xmlns:a16="http://schemas.microsoft.com/office/drawing/2014/main" id="{2434F97A-8A0A-4A00-A59F-118F31B29826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ECA54-98F9-4F3E-87B4-8AF6287A2348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17D55E4-E24A-4E30-BDC9-77991AB565C4}"/>
                </a:ext>
              </a:extLst>
            </p:cNvPr>
            <p:cNvGrpSpPr/>
            <p:nvPr/>
          </p:nvGrpSpPr>
          <p:grpSpPr>
            <a:xfrm>
              <a:off x="3102907" y="5192389"/>
              <a:ext cx="549728" cy="687209"/>
              <a:chOff x="757462" y="5318626"/>
              <a:chExt cx="664028" cy="949097"/>
            </a:xfrm>
          </p:grpSpPr>
          <p:sp>
            <p:nvSpPr>
              <p:cNvPr id="45" name="Flowchart: Delay 44">
                <a:extLst>
                  <a:ext uri="{FF2B5EF4-FFF2-40B4-BE49-F238E27FC236}">
                    <a16:creationId xmlns:a16="http://schemas.microsoft.com/office/drawing/2014/main" id="{D1EF46E3-B8BB-49C6-8467-9103AD921499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012A9C3-FD67-4129-9D1A-D64DB8D74C76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E21647-80AC-49DB-A42F-CBDD37B00718}"/>
              </a:ext>
            </a:extLst>
          </p:cNvPr>
          <p:cNvGrpSpPr/>
          <p:nvPr/>
        </p:nvGrpSpPr>
        <p:grpSpPr>
          <a:xfrm>
            <a:off x="4521622" y="5423900"/>
            <a:ext cx="3146449" cy="687209"/>
            <a:chOff x="506186" y="5192389"/>
            <a:chExt cx="3146449" cy="687209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A04E2B-B8FC-43D6-B53C-FC50E71716CE}"/>
                </a:ext>
              </a:extLst>
            </p:cNvPr>
            <p:cNvGrpSpPr/>
            <p:nvPr/>
          </p:nvGrpSpPr>
          <p:grpSpPr>
            <a:xfrm>
              <a:off x="506186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9" name="Flowchart: Delay 78">
                <a:extLst>
                  <a:ext uri="{FF2B5EF4-FFF2-40B4-BE49-F238E27FC236}">
                    <a16:creationId xmlns:a16="http://schemas.microsoft.com/office/drawing/2014/main" id="{6993B043-A290-4825-A9DB-C02E3D4EC842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8834C3-3CA5-4071-8ED2-009976EDAA7E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A2056C9-EE42-4F97-B3FC-2FDD61E2ECF2}"/>
                </a:ext>
              </a:extLst>
            </p:cNvPr>
            <p:cNvGrpSpPr/>
            <p:nvPr/>
          </p:nvGrpSpPr>
          <p:grpSpPr>
            <a:xfrm>
              <a:off x="1155366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7" name="Flowchart: Delay 76">
                <a:extLst>
                  <a:ext uri="{FF2B5EF4-FFF2-40B4-BE49-F238E27FC236}">
                    <a16:creationId xmlns:a16="http://schemas.microsoft.com/office/drawing/2014/main" id="{32922FCB-681F-455D-A13A-5EBFFB437849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A256FD0-E7C7-4186-B7E6-5655BBA420B3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697EB9-8793-4835-BAAD-94FC63435577}"/>
                </a:ext>
              </a:extLst>
            </p:cNvPr>
            <p:cNvGrpSpPr/>
            <p:nvPr/>
          </p:nvGrpSpPr>
          <p:grpSpPr>
            <a:xfrm>
              <a:off x="1804546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5" name="Flowchart: Delay 74">
                <a:extLst>
                  <a:ext uri="{FF2B5EF4-FFF2-40B4-BE49-F238E27FC236}">
                    <a16:creationId xmlns:a16="http://schemas.microsoft.com/office/drawing/2014/main" id="{11113000-4D27-494E-8E89-350D6CD48983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03BB706-0361-4807-B605-6E8B165320BE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AECB83-0349-4F6B-BBAB-6ADD5099AE6C}"/>
                </a:ext>
              </a:extLst>
            </p:cNvPr>
            <p:cNvGrpSpPr/>
            <p:nvPr/>
          </p:nvGrpSpPr>
          <p:grpSpPr>
            <a:xfrm>
              <a:off x="2453726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3" name="Flowchart: Delay 72">
                <a:extLst>
                  <a:ext uri="{FF2B5EF4-FFF2-40B4-BE49-F238E27FC236}">
                    <a16:creationId xmlns:a16="http://schemas.microsoft.com/office/drawing/2014/main" id="{9FDCBB1F-EB4C-4617-8204-8014316A8F70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6E57735-0DD6-4F10-9B73-0AC669B283EB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12A38AA-BBCB-4B2D-990E-161EEE41D7E3}"/>
                </a:ext>
              </a:extLst>
            </p:cNvPr>
            <p:cNvGrpSpPr/>
            <p:nvPr/>
          </p:nvGrpSpPr>
          <p:grpSpPr>
            <a:xfrm>
              <a:off x="3102907" y="5192389"/>
              <a:ext cx="549728" cy="687209"/>
              <a:chOff x="757462" y="5318626"/>
              <a:chExt cx="664028" cy="949097"/>
            </a:xfrm>
            <a:grpFill/>
          </p:grpSpPr>
          <p:sp>
            <p:nvSpPr>
              <p:cNvPr id="71" name="Flowchart: Delay 70">
                <a:extLst>
                  <a:ext uri="{FF2B5EF4-FFF2-40B4-BE49-F238E27FC236}">
                    <a16:creationId xmlns:a16="http://schemas.microsoft.com/office/drawing/2014/main" id="{F0231A31-A668-4C35-95DD-334AB3B5C2A6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7E3F805-33BB-4682-BC47-6551A18640BF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5E76E9-2F4E-4F63-BD1B-BB1916397E9A}"/>
              </a:ext>
            </a:extLst>
          </p:cNvPr>
          <p:cNvGrpSpPr/>
          <p:nvPr/>
        </p:nvGrpSpPr>
        <p:grpSpPr>
          <a:xfrm>
            <a:off x="8739943" y="5423900"/>
            <a:ext cx="3146449" cy="687209"/>
            <a:chOff x="506186" y="5192389"/>
            <a:chExt cx="3146449" cy="68720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24BA120-89A6-425D-B92A-084C2E2D1393}"/>
                </a:ext>
              </a:extLst>
            </p:cNvPr>
            <p:cNvGrpSpPr/>
            <p:nvPr/>
          </p:nvGrpSpPr>
          <p:grpSpPr>
            <a:xfrm>
              <a:off x="506186" y="5192389"/>
              <a:ext cx="549728" cy="687209"/>
              <a:chOff x="757462" y="5318626"/>
              <a:chExt cx="664028" cy="949097"/>
            </a:xfrm>
          </p:grpSpPr>
          <p:sp>
            <p:nvSpPr>
              <p:cNvPr id="95" name="Flowchart: Delay 94">
                <a:extLst>
                  <a:ext uri="{FF2B5EF4-FFF2-40B4-BE49-F238E27FC236}">
                    <a16:creationId xmlns:a16="http://schemas.microsoft.com/office/drawing/2014/main" id="{B8896300-22C2-4CB1-B06D-1AAAA8DFA6CF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F09D2A7-99CA-4AD9-A41B-0604940407B2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D53EC61-6320-45EE-8434-ED7B620224CA}"/>
                </a:ext>
              </a:extLst>
            </p:cNvPr>
            <p:cNvGrpSpPr/>
            <p:nvPr/>
          </p:nvGrpSpPr>
          <p:grpSpPr>
            <a:xfrm>
              <a:off x="1155366" y="5192389"/>
              <a:ext cx="549728" cy="687209"/>
              <a:chOff x="757462" y="5318626"/>
              <a:chExt cx="664028" cy="949097"/>
            </a:xfrm>
          </p:grpSpPr>
          <p:sp>
            <p:nvSpPr>
              <p:cNvPr id="93" name="Flowchart: Delay 92">
                <a:extLst>
                  <a:ext uri="{FF2B5EF4-FFF2-40B4-BE49-F238E27FC236}">
                    <a16:creationId xmlns:a16="http://schemas.microsoft.com/office/drawing/2014/main" id="{7EC77E87-2845-49FF-B489-59570FBE7255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4DB8E07-F7C4-407E-8C01-AE069CD76FDD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9ACEF3B-6FD7-489E-B60F-B7FA145F1E60}"/>
                </a:ext>
              </a:extLst>
            </p:cNvPr>
            <p:cNvGrpSpPr/>
            <p:nvPr/>
          </p:nvGrpSpPr>
          <p:grpSpPr>
            <a:xfrm>
              <a:off x="1804546" y="5192389"/>
              <a:ext cx="549728" cy="687209"/>
              <a:chOff x="757462" y="5318626"/>
              <a:chExt cx="664028" cy="949097"/>
            </a:xfrm>
          </p:grpSpPr>
          <p:sp>
            <p:nvSpPr>
              <p:cNvPr id="91" name="Flowchart: Delay 90">
                <a:extLst>
                  <a:ext uri="{FF2B5EF4-FFF2-40B4-BE49-F238E27FC236}">
                    <a16:creationId xmlns:a16="http://schemas.microsoft.com/office/drawing/2014/main" id="{30E1F524-7EE9-40CB-B4AF-20F1E7D1D527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AFC04C2-957B-45BB-8310-F6E473C81554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8B065AE-9DAA-4B9A-98A1-1A0A119C6685}"/>
                </a:ext>
              </a:extLst>
            </p:cNvPr>
            <p:cNvGrpSpPr/>
            <p:nvPr/>
          </p:nvGrpSpPr>
          <p:grpSpPr>
            <a:xfrm>
              <a:off x="2453726" y="5192389"/>
              <a:ext cx="549728" cy="687209"/>
              <a:chOff x="757462" y="5318626"/>
              <a:chExt cx="664028" cy="949097"/>
            </a:xfrm>
          </p:grpSpPr>
          <p:sp>
            <p:nvSpPr>
              <p:cNvPr id="89" name="Flowchart: Delay 88">
                <a:extLst>
                  <a:ext uri="{FF2B5EF4-FFF2-40B4-BE49-F238E27FC236}">
                    <a16:creationId xmlns:a16="http://schemas.microsoft.com/office/drawing/2014/main" id="{FEC08C38-C950-40B6-A6C7-7D8CE334FC6B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03F6CC3-1549-47D1-B7D2-62488E2EDBD4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9C5B092-2BF1-4E55-A365-D2511034D234}"/>
                </a:ext>
              </a:extLst>
            </p:cNvPr>
            <p:cNvGrpSpPr/>
            <p:nvPr/>
          </p:nvGrpSpPr>
          <p:grpSpPr>
            <a:xfrm>
              <a:off x="3102907" y="5192389"/>
              <a:ext cx="549728" cy="687209"/>
              <a:chOff x="757462" y="5318626"/>
              <a:chExt cx="664028" cy="949097"/>
            </a:xfrm>
          </p:grpSpPr>
          <p:sp>
            <p:nvSpPr>
              <p:cNvPr id="87" name="Flowchart: Delay 86">
                <a:extLst>
                  <a:ext uri="{FF2B5EF4-FFF2-40B4-BE49-F238E27FC236}">
                    <a16:creationId xmlns:a16="http://schemas.microsoft.com/office/drawing/2014/main" id="{0C27D9AE-5816-455F-B3E6-5A34D815AF0D}"/>
                  </a:ext>
                </a:extLst>
              </p:cNvPr>
              <p:cNvSpPr/>
              <p:nvPr/>
            </p:nvSpPr>
            <p:spPr>
              <a:xfrm rot="16200000">
                <a:off x="839367" y="5685600"/>
                <a:ext cx="500218" cy="664028"/>
              </a:xfrm>
              <a:prstGeom prst="flowChartDelay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17314B8-1509-47C9-B4FF-86A102D6B86C}"/>
                  </a:ext>
                </a:extLst>
              </p:cNvPr>
              <p:cNvSpPr/>
              <p:nvPr/>
            </p:nvSpPr>
            <p:spPr>
              <a:xfrm>
                <a:off x="888090" y="5318626"/>
                <a:ext cx="402771" cy="419786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41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908A-CBCD-4AD8-ADFC-19ADB7B5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Capacity Planning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788ABF-6759-4898-88F5-23ED948AC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73572"/>
              </p:ext>
            </p:extLst>
          </p:nvPr>
        </p:nvGraphicFramePr>
        <p:xfrm>
          <a:off x="615041" y="1694090"/>
          <a:ext cx="109347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4595">
                  <a:extLst>
                    <a:ext uri="{9D8B030D-6E8A-4147-A177-3AD203B41FA5}">
                      <a16:colId xmlns:a16="http://schemas.microsoft.com/office/drawing/2014/main" val="206442835"/>
                    </a:ext>
                  </a:extLst>
                </a:gridCol>
                <a:gridCol w="1572631">
                  <a:extLst>
                    <a:ext uri="{9D8B030D-6E8A-4147-A177-3AD203B41FA5}">
                      <a16:colId xmlns:a16="http://schemas.microsoft.com/office/drawing/2014/main" val="1640851789"/>
                    </a:ext>
                  </a:extLst>
                </a:gridCol>
                <a:gridCol w="4957474">
                  <a:extLst>
                    <a:ext uri="{9D8B030D-6E8A-4147-A177-3AD203B41FA5}">
                      <a16:colId xmlns:a16="http://schemas.microsoft.com/office/drawing/2014/main" val="2280369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Voice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4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1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Twitter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5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WhatsApp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5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 Social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 /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Firemisc APIs (backend)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( 2 Core , 8 GB RAM ) –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Firemisc Website (frontend)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( 1 Core , 4 GB RAM ) –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8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Firemisc Storage (Database 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( 2 Core , 4 GB RAM ) –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1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Firemisc Storage (Database Cold)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VM ( 2 Core , 8 GB RAM ) –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8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9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8D41-BBD6-4CBB-BFE1-4E3C18D1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2AFC-5A40-487A-91A5-DB450900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Migrate Contact Center technology to Middle East region by rolling out the first contact center software made in Egypt.</a:t>
            </a:r>
          </a:p>
          <a:p>
            <a:r>
              <a:rPr lang="en-US" dirty="0"/>
              <a:t>Enable Small / Medium communications through cloud contact center and cloud PBX based solution ( VOIP Calls)</a:t>
            </a:r>
          </a:p>
          <a:p>
            <a:r>
              <a:rPr lang="en-US" dirty="0"/>
              <a:t>Introduce the first digital telecommunication company with cloud based PBX hosted in ME ( VOIP Phone) for corporate and retail</a:t>
            </a:r>
          </a:p>
        </p:txBody>
      </p:sp>
    </p:spTree>
    <p:extLst>
      <p:ext uri="{BB962C8B-B14F-4D97-AF65-F5344CB8AC3E}">
        <p14:creationId xmlns:p14="http://schemas.microsoft.com/office/powerpoint/2010/main" val="91975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36A3-9D0D-4A39-B2E9-C06B085F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74ABE-76B9-4C10-B727-F0AFEAD10929}"/>
              </a:ext>
            </a:extLst>
          </p:cNvPr>
          <p:cNvSpPr/>
          <p:nvPr/>
        </p:nvSpPr>
        <p:spPr>
          <a:xfrm>
            <a:off x="3175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Social Adaptors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(1 Core , 4 GB)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5F353-D555-43BD-9FBD-4FB359D2385E}"/>
              </a:ext>
            </a:extLst>
          </p:cNvPr>
          <p:cNvSpPr/>
          <p:nvPr/>
        </p:nvSpPr>
        <p:spPr>
          <a:xfrm>
            <a:off x="26924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APIs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(2 Core , 8 GB)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4E293-7259-45EC-B1F7-D0C3F010A010}"/>
              </a:ext>
            </a:extLst>
          </p:cNvPr>
          <p:cNvSpPr/>
          <p:nvPr/>
        </p:nvSpPr>
        <p:spPr>
          <a:xfrm>
            <a:off x="50673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Website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(1 Core , 4 GB)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4977F-D774-4982-B0F8-9FDA205B7933}"/>
              </a:ext>
            </a:extLst>
          </p:cNvPr>
          <p:cNvSpPr/>
          <p:nvPr/>
        </p:nvSpPr>
        <p:spPr>
          <a:xfrm>
            <a:off x="74422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Storage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(2 Core , 8 GB)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9E540-72DC-4803-B7AD-43BF119B082A}"/>
              </a:ext>
            </a:extLst>
          </p:cNvPr>
          <p:cNvSpPr/>
          <p:nvPr/>
        </p:nvSpPr>
        <p:spPr>
          <a:xfrm>
            <a:off x="9817100" y="3428999"/>
            <a:ext cx="2057400" cy="84908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Voice PBX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(1 Core , 4 GB)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066FC-2889-498D-9A0C-807620DA625C}"/>
              </a:ext>
            </a:extLst>
          </p:cNvPr>
          <p:cNvSpPr/>
          <p:nvPr/>
        </p:nvSpPr>
        <p:spPr>
          <a:xfrm>
            <a:off x="317500" y="4593771"/>
            <a:ext cx="11557000" cy="75111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All in one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(4 Core , 16 GB) / VM (2 Core , 8 GB)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64290-301A-4D07-BBA0-315ED13A5DAB}"/>
              </a:ext>
            </a:extLst>
          </p:cNvPr>
          <p:cNvSpPr/>
          <p:nvPr/>
        </p:nvSpPr>
        <p:spPr>
          <a:xfrm>
            <a:off x="317500" y="1997526"/>
            <a:ext cx="11557000" cy="84908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Docker Manager</a:t>
            </a:r>
          </a:p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VM (1 Core , 4 GB)</a:t>
            </a:r>
          </a:p>
        </p:txBody>
      </p:sp>
    </p:spTree>
    <p:extLst>
      <p:ext uri="{BB962C8B-B14F-4D97-AF65-F5344CB8AC3E}">
        <p14:creationId xmlns:p14="http://schemas.microsoft.com/office/powerpoint/2010/main" val="3806194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E942-B949-442C-8EED-561DE46E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D54F8B-30DA-431A-B979-6E0A170440E8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4706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89F43B-C9F5-4039-979B-AB1B2C34353F}"/>
              </a:ext>
            </a:extLst>
          </p:cNvPr>
          <p:cNvSpPr/>
          <p:nvPr/>
        </p:nvSpPr>
        <p:spPr>
          <a:xfrm>
            <a:off x="544286" y="1690688"/>
            <a:ext cx="5203367" cy="17634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Option A (Hybrid)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Hybrid model is based on using one of the major cloud provider to host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All Components will be deployed on cloud except Voice PBX will be hosted locally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4F0F9-1EC3-4A3A-9694-C7E7CE19113B}"/>
              </a:ext>
            </a:extLst>
          </p:cNvPr>
          <p:cNvSpPr/>
          <p:nvPr/>
        </p:nvSpPr>
        <p:spPr>
          <a:xfrm>
            <a:off x="6444347" y="1690687"/>
            <a:ext cx="5203367" cy="176348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Option B (Private Cloud)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On premises model based on private cloud hosted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All Components will be deployed on private cloud.</a:t>
            </a:r>
          </a:p>
        </p:txBody>
      </p:sp>
      <p:pic>
        <p:nvPicPr>
          <p:cNvPr id="7" name="Picture 4" descr="https://www.colocationamerica.com/images/azure-aws-google-cloud-platforms.png">
            <a:extLst>
              <a:ext uri="{FF2B5EF4-FFF2-40B4-BE49-F238E27FC236}">
                <a16:creationId xmlns:a16="http://schemas.microsoft.com/office/drawing/2014/main" id="{B5D3D612-289C-443A-9DB9-7465AC72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9" y="3429000"/>
            <a:ext cx="38100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D3F4F-F6C3-423C-95CC-6E2D07851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83092" y="4480378"/>
            <a:ext cx="1880734" cy="1880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1D48B-95A1-44A5-A111-CD12D0A2D0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63542" y="3454172"/>
            <a:ext cx="2906940" cy="29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AFCEB-A58A-4A20-96F4-B21A5CA6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9A64-B840-4D5F-9A76-C9A01A069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time line</a:t>
            </a:r>
          </a:p>
        </p:txBody>
      </p:sp>
    </p:spTree>
    <p:extLst>
      <p:ext uri="{BB962C8B-B14F-4D97-AF65-F5344CB8AC3E}">
        <p14:creationId xmlns:p14="http://schemas.microsoft.com/office/powerpoint/2010/main" val="217925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AFCEB-A58A-4A20-96F4-B21A5CA6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9A64-B840-4D5F-9A76-C9A01A069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Project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3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8671-3271-48F2-AF90-2996FF86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9DB4-98D3-42D6-8409-5DDD82A7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8432"/>
          </a:xfrm>
        </p:spPr>
        <p:txBody>
          <a:bodyPr/>
          <a:lstStyle/>
          <a:p>
            <a:r>
              <a:rPr lang="en-US" dirty="0"/>
              <a:t>Lake of communication in Small / Medium markets</a:t>
            </a:r>
          </a:p>
          <a:p>
            <a:r>
              <a:rPr lang="en-US" dirty="0"/>
              <a:t>Cost of PBX and Contact Center technologies for SM Business </a:t>
            </a:r>
          </a:p>
          <a:p>
            <a:r>
              <a:rPr lang="en-US" dirty="0"/>
              <a:t>Agents / Resources Availability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8B49AE-3C59-4307-BE58-104447DB1D33}"/>
              </a:ext>
            </a:extLst>
          </p:cNvPr>
          <p:cNvGraphicFramePr/>
          <p:nvPr>
            <p:extLst/>
          </p:nvPr>
        </p:nvGraphicFramePr>
        <p:xfrm>
          <a:off x="2032000" y="3614057"/>
          <a:ext cx="8128000" cy="252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26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1239-12FB-40C7-B1D2-D4FDC7D8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CEEA2-B95B-4967-BA20-0E609AFE5BA2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D7EDCA-739A-4373-8FC6-64CEBDD068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FF5050"/>
                </a:solidFill>
              </a:rPr>
              <a:t>fire</a:t>
            </a:r>
            <a:r>
              <a:rPr lang="en-US" b="1" dirty="0"/>
              <a:t>misc</a:t>
            </a:r>
            <a:r>
              <a:rPr lang="en-US" dirty="0"/>
              <a:t> is connecting 3 parties</a:t>
            </a:r>
          </a:p>
          <a:p>
            <a:pPr lvl="1"/>
            <a:r>
              <a:rPr lang="en-US" dirty="0"/>
              <a:t>Companies ( Through PBX and Contact Center)</a:t>
            </a:r>
          </a:p>
          <a:p>
            <a:pPr lvl="1"/>
            <a:r>
              <a:rPr lang="en-US" dirty="0"/>
              <a:t>Customers ( Through Click to call)</a:t>
            </a:r>
          </a:p>
          <a:p>
            <a:pPr lvl="1"/>
            <a:r>
              <a:rPr lang="en-US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97847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49A1-1659-4ACF-BD2D-47E1BE7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FD4E7E-54AC-45DC-BF47-1826CAC09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269801"/>
              </p:ext>
            </p:extLst>
          </p:nvPr>
        </p:nvGraphicFramePr>
        <p:xfrm>
          <a:off x="696686" y="719667"/>
          <a:ext cx="11027228" cy="528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47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6FC6A7-99A8-47F2-851C-2C9CC86D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EB4984-A9FE-4D1C-9523-DD6F521DC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firemisc</a:t>
            </a:r>
            <a:r>
              <a:rPr lang="en-US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2680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BEBAA5A-523F-4314-8A1C-AD82ED250391}"/>
              </a:ext>
            </a:extLst>
          </p:cNvPr>
          <p:cNvSpPr/>
          <p:nvPr/>
        </p:nvSpPr>
        <p:spPr>
          <a:xfrm>
            <a:off x="743185" y="2102002"/>
            <a:ext cx="5257800" cy="41365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9FE31-C24E-4000-9188-0425A27B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9933E-7D39-4DCA-8159-788811F4F358}"/>
              </a:ext>
            </a:extLst>
          </p:cNvPr>
          <p:cNvSpPr/>
          <p:nvPr/>
        </p:nvSpPr>
        <p:spPr>
          <a:xfrm>
            <a:off x="866677" y="2222539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 tenancy platform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FC1986-FE85-414B-BB89-99DCBFCEC419}"/>
              </a:ext>
            </a:extLst>
          </p:cNvPr>
          <p:cNvSpPr/>
          <p:nvPr/>
        </p:nvSpPr>
        <p:spPr>
          <a:xfrm>
            <a:off x="967133" y="2326171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A6843-C9D1-403E-BC38-E26EB107F579}"/>
              </a:ext>
            </a:extLst>
          </p:cNvPr>
          <p:cNvSpPr/>
          <p:nvPr/>
        </p:nvSpPr>
        <p:spPr>
          <a:xfrm>
            <a:off x="866677" y="3054720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agents platform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C97D3-48E7-4548-B6FE-46F0563B414B}"/>
              </a:ext>
            </a:extLst>
          </p:cNvPr>
          <p:cNvSpPr/>
          <p:nvPr/>
        </p:nvSpPr>
        <p:spPr>
          <a:xfrm>
            <a:off x="967133" y="3158352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1C812-3DB1-4963-B96B-E6E27E3EE42E}"/>
              </a:ext>
            </a:extLst>
          </p:cNvPr>
          <p:cNvSpPr/>
          <p:nvPr/>
        </p:nvSpPr>
        <p:spPr>
          <a:xfrm>
            <a:off x="866677" y="3886901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Voice / Video Channels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EF6F2A-9473-45E1-9CCB-C6B96D55B414}"/>
              </a:ext>
            </a:extLst>
          </p:cNvPr>
          <p:cNvSpPr/>
          <p:nvPr/>
        </p:nvSpPr>
        <p:spPr>
          <a:xfrm>
            <a:off x="967133" y="3990533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C4CB-2F18-4983-B12A-3AEED09478FB}"/>
              </a:ext>
            </a:extLst>
          </p:cNvPr>
          <p:cNvSpPr/>
          <p:nvPr/>
        </p:nvSpPr>
        <p:spPr>
          <a:xfrm>
            <a:off x="866677" y="4719082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/ Digital Channels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488DFB-88C4-4216-88B6-68F1E0DE5E92}"/>
              </a:ext>
            </a:extLst>
          </p:cNvPr>
          <p:cNvSpPr/>
          <p:nvPr/>
        </p:nvSpPr>
        <p:spPr>
          <a:xfrm>
            <a:off x="967133" y="4822714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E0065-BD96-4F47-9770-E03447CD12FC}"/>
              </a:ext>
            </a:extLst>
          </p:cNvPr>
          <p:cNvSpPr/>
          <p:nvPr/>
        </p:nvSpPr>
        <p:spPr>
          <a:xfrm>
            <a:off x="866677" y="5551263"/>
            <a:ext cx="4957180" cy="57302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IVR / Bots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11F9B5-2111-45D6-93D2-E98A4744454D}"/>
              </a:ext>
            </a:extLst>
          </p:cNvPr>
          <p:cNvSpPr/>
          <p:nvPr/>
        </p:nvSpPr>
        <p:spPr>
          <a:xfrm>
            <a:off x="967133" y="5654895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EFDC42-2493-486B-AC3F-216F3A4E7B58}"/>
              </a:ext>
            </a:extLst>
          </p:cNvPr>
          <p:cNvSpPr/>
          <p:nvPr/>
        </p:nvSpPr>
        <p:spPr>
          <a:xfrm>
            <a:off x="743183" y="1480457"/>
            <a:ext cx="5257802" cy="6054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Functional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FC7D67-4EA7-42B5-AEEF-75C548892448}"/>
              </a:ext>
            </a:extLst>
          </p:cNvPr>
          <p:cNvSpPr/>
          <p:nvPr/>
        </p:nvSpPr>
        <p:spPr>
          <a:xfrm>
            <a:off x="6191015" y="2090057"/>
            <a:ext cx="5257800" cy="413657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ABBC8-EBB6-42D5-B2B1-D788B9D2E98F}"/>
              </a:ext>
            </a:extLst>
          </p:cNvPr>
          <p:cNvSpPr/>
          <p:nvPr/>
        </p:nvSpPr>
        <p:spPr>
          <a:xfrm>
            <a:off x="6314507" y="2222539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Cloud based app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4ED8A3-0C47-4AB2-9FAF-DB410B9BA20B}"/>
              </a:ext>
            </a:extLst>
          </p:cNvPr>
          <p:cNvSpPr/>
          <p:nvPr/>
        </p:nvSpPr>
        <p:spPr>
          <a:xfrm>
            <a:off x="6414963" y="2326171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61B6B-DE88-4D10-861E-B65FEBC09EF0}"/>
              </a:ext>
            </a:extLst>
          </p:cNvPr>
          <p:cNvSpPr/>
          <p:nvPr/>
        </p:nvSpPr>
        <p:spPr>
          <a:xfrm>
            <a:off x="6314507" y="3054720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Interface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BB286A-5CBC-43F4-B8BF-487319BD4EA3}"/>
              </a:ext>
            </a:extLst>
          </p:cNvPr>
          <p:cNvSpPr/>
          <p:nvPr/>
        </p:nvSpPr>
        <p:spPr>
          <a:xfrm>
            <a:off x="6414963" y="3158352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FDD5A1-C8BF-4859-B6FB-069C935CC965}"/>
              </a:ext>
            </a:extLst>
          </p:cNvPr>
          <p:cNvSpPr/>
          <p:nvPr/>
        </p:nvSpPr>
        <p:spPr>
          <a:xfrm>
            <a:off x="6314507" y="3886901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Interface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1EC02-EFF5-4D92-A890-8F39A159DBD3}"/>
              </a:ext>
            </a:extLst>
          </p:cNvPr>
          <p:cNvSpPr/>
          <p:nvPr/>
        </p:nvSpPr>
        <p:spPr>
          <a:xfrm>
            <a:off x="6414963" y="3990533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FC351E-190E-4271-AF71-707A0C7C5166}"/>
              </a:ext>
            </a:extLst>
          </p:cNvPr>
          <p:cNvSpPr/>
          <p:nvPr/>
        </p:nvSpPr>
        <p:spPr>
          <a:xfrm>
            <a:off x="6314507" y="4719082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Party Integration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28F8C47-22C1-4A54-A392-82DF0E908E87}"/>
              </a:ext>
            </a:extLst>
          </p:cNvPr>
          <p:cNvSpPr/>
          <p:nvPr/>
        </p:nvSpPr>
        <p:spPr>
          <a:xfrm>
            <a:off x="6414963" y="4822714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6DDE01-461B-49B3-830E-4290067D54F4}"/>
              </a:ext>
            </a:extLst>
          </p:cNvPr>
          <p:cNvSpPr/>
          <p:nvPr/>
        </p:nvSpPr>
        <p:spPr>
          <a:xfrm>
            <a:off x="6314507" y="5551263"/>
            <a:ext cx="4910360" cy="573024"/>
          </a:xfrm>
          <a:prstGeom prst="rect">
            <a:avLst/>
          </a:prstGeom>
          <a:solidFill>
            <a:srgbClr val="E5473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 based app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C6AA8DB-29F2-402D-B197-130292D7DE89}"/>
              </a:ext>
            </a:extLst>
          </p:cNvPr>
          <p:cNvSpPr/>
          <p:nvPr/>
        </p:nvSpPr>
        <p:spPr>
          <a:xfrm>
            <a:off x="6414963" y="5654895"/>
            <a:ext cx="365760" cy="36576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27BB1C-ACA4-4508-A07C-224EF98773A3}"/>
              </a:ext>
            </a:extLst>
          </p:cNvPr>
          <p:cNvSpPr/>
          <p:nvPr/>
        </p:nvSpPr>
        <p:spPr>
          <a:xfrm>
            <a:off x="6191013" y="1480457"/>
            <a:ext cx="5257802" cy="605453"/>
          </a:xfrm>
          <a:prstGeom prst="rect">
            <a:avLst/>
          </a:prstGeom>
          <a:solidFill>
            <a:srgbClr val="E5473B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8375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129CE3-EE65-445C-A076-CF8C22D1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7293"/>
            <a:ext cx="10515600" cy="1325563"/>
          </a:xfrm>
        </p:spPr>
        <p:txBody>
          <a:bodyPr/>
          <a:lstStyle/>
          <a:p>
            <a:r>
              <a:rPr lang="en-US" dirty="0"/>
              <a:t>High Level Components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1A26F175-9AF0-4F20-ABA4-C060C5F26AA5}"/>
              </a:ext>
            </a:extLst>
          </p:cNvPr>
          <p:cNvSpPr/>
          <p:nvPr/>
        </p:nvSpPr>
        <p:spPr>
          <a:xfrm>
            <a:off x="571500" y="1267234"/>
            <a:ext cx="11049000" cy="2438400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B0A275-ECFB-42E3-A531-95391F094F2E}"/>
              </a:ext>
            </a:extLst>
          </p:cNvPr>
          <p:cNvSpPr/>
          <p:nvPr/>
        </p:nvSpPr>
        <p:spPr>
          <a:xfrm>
            <a:off x="753835" y="1727837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Digital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23BE2-3265-4983-B41D-F9B8BB1C53F3}"/>
              </a:ext>
            </a:extLst>
          </p:cNvPr>
          <p:cNvSpPr/>
          <p:nvPr/>
        </p:nvSpPr>
        <p:spPr>
          <a:xfrm>
            <a:off x="4359728" y="1731239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/ Skills / Types / Workflows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0DBED-4F77-424A-80B4-65FA7411E654}"/>
              </a:ext>
            </a:extLst>
          </p:cNvPr>
          <p:cNvSpPr/>
          <p:nvPr/>
        </p:nvSpPr>
        <p:spPr>
          <a:xfrm>
            <a:off x="7965622" y="1737928"/>
            <a:ext cx="3472543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Operator 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C73AA-11B3-49CC-9757-9D2D8D6BDF56}"/>
              </a:ext>
            </a:extLst>
          </p:cNvPr>
          <p:cNvSpPr/>
          <p:nvPr/>
        </p:nvSpPr>
        <p:spPr>
          <a:xfrm>
            <a:off x="753834" y="2486430"/>
            <a:ext cx="10684331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Interactions / To-do / Dashboard / 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F1994-0FAC-409D-BBC2-17C91C300948}"/>
              </a:ext>
            </a:extLst>
          </p:cNvPr>
          <p:cNvSpPr/>
          <p:nvPr/>
        </p:nvSpPr>
        <p:spPr>
          <a:xfrm>
            <a:off x="571500" y="3800615"/>
            <a:ext cx="11049000" cy="15224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308F2D-F6FE-4DC0-BDBF-F243870D2430}"/>
              </a:ext>
            </a:extLst>
          </p:cNvPr>
          <p:cNvSpPr/>
          <p:nvPr/>
        </p:nvSpPr>
        <p:spPr>
          <a:xfrm>
            <a:off x="838199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ODI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73D536-38B8-4EF1-B01F-0910D7E6A299}"/>
              </a:ext>
            </a:extLst>
          </p:cNvPr>
          <p:cNvSpPr/>
          <p:nvPr/>
        </p:nvSpPr>
        <p:spPr>
          <a:xfrm>
            <a:off x="2945945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Interaction Router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B65BD-0DF2-4198-9190-CC84853FC8E3}"/>
              </a:ext>
            </a:extLst>
          </p:cNvPr>
          <p:cNvSpPr/>
          <p:nvPr/>
        </p:nvSpPr>
        <p:spPr>
          <a:xfrm>
            <a:off x="5053691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Logger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83C94-4779-4DB4-8BAA-034CF51F21C0}"/>
              </a:ext>
            </a:extLst>
          </p:cNvPr>
          <p:cNvSpPr/>
          <p:nvPr/>
        </p:nvSpPr>
        <p:spPr>
          <a:xfrm>
            <a:off x="9269184" y="4602087"/>
            <a:ext cx="2024744" cy="64548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PBX Interface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E38FFB-060E-4302-8514-15D8E0C0F7D5}"/>
              </a:ext>
            </a:extLst>
          </p:cNvPr>
          <p:cNvSpPr/>
          <p:nvPr/>
        </p:nvSpPr>
        <p:spPr>
          <a:xfrm>
            <a:off x="8795656" y="5421086"/>
            <a:ext cx="2824844" cy="7728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PBX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Asterisk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80BF2-6EB3-46CD-9EDB-A453944BE823}"/>
              </a:ext>
            </a:extLst>
          </p:cNvPr>
          <p:cNvSpPr/>
          <p:nvPr/>
        </p:nvSpPr>
        <p:spPr>
          <a:xfrm>
            <a:off x="571500" y="5421086"/>
            <a:ext cx="8041822" cy="7728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Mongo DB - Casandra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F6F70-4117-40CE-A248-8DB3DA58F8DE}"/>
              </a:ext>
            </a:extLst>
          </p:cNvPr>
          <p:cNvSpPr/>
          <p:nvPr/>
        </p:nvSpPr>
        <p:spPr>
          <a:xfrm>
            <a:off x="7161437" y="4602087"/>
            <a:ext cx="2024744" cy="6454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 Admin APIs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/ skills / types/ workflows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137DDF-5C8E-44A1-8408-B8271BD1F314}"/>
              </a:ext>
            </a:extLst>
          </p:cNvPr>
          <p:cNvSpPr/>
          <p:nvPr/>
        </p:nvSpPr>
        <p:spPr>
          <a:xfrm>
            <a:off x="838199" y="4134846"/>
            <a:ext cx="10455729" cy="4025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APIs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 /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 Interactions / Queue / Reports / Dashboard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0956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1668</Words>
  <Application>Microsoft Office PowerPoint</Application>
  <PresentationFormat>Widescreen</PresentationFormat>
  <Paragraphs>720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Agency FB</vt:lpstr>
      <vt:lpstr>Arial</vt:lpstr>
      <vt:lpstr>Arial Black</vt:lpstr>
      <vt:lpstr>Calibri</vt:lpstr>
      <vt:lpstr>1_Office Theme</vt:lpstr>
      <vt:lpstr>firemisc</vt:lpstr>
      <vt:lpstr>Vision</vt:lpstr>
      <vt:lpstr>Mission</vt:lpstr>
      <vt:lpstr>Problem definition</vt:lpstr>
      <vt:lpstr>Communications</vt:lpstr>
      <vt:lpstr>Product Map</vt:lpstr>
      <vt:lpstr>Design</vt:lpstr>
      <vt:lpstr>Specifications</vt:lpstr>
      <vt:lpstr>High Level Components</vt:lpstr>
      <vt:lpstr>Realtime communication</vt:lpstr>
      <vt:lpstr>Workflow - Login</vt:lpstr>
      <vt:lpstr>Welcome Workflow</vt:lpstr>
      <vt:lpstr>Main workflow</vt:lpstr>
      <vt:lpstr>Register</vt:lpstr>
      <vt:lpstr>Login</vt:lpstr>
      <vt:lpstr>Dashboard</vt:lpstr>
      <vt:lpstr>Queue</vt:lpstr>
      <vt:lpstr>To do</vt:lpstr>
      <vt:lpstr>History</vt:lpstr>
      <vt:lpstr>Reports</vt:lpstr>
      <vt:lpstr>Functional Design</vt:lpstr>
      <vt:lpstr>Components Diagram</vt:lpstr>
      <vt:lpstr>Sequence of social post engagement</vt:lpstr>
      <vt:lpstr>Sequence of social post engagement</vt:lpstr>
      <vt:lpstr>Deployment</vt:lpstr>
      <vt:lpstr>Cloud based model</vt:lpstr>
      <vt:lpstr>PowerPoint Presentation</vt:lpstr>
      <vt:lpstr>Integration</vt:lpstr>
      <vt:lpstr>Node Capacity Planning</vt:lpstr>
      <vt:lpstr>Hardware Requirements</vt:lpstr>
      <vt:lpstr>Deployment Options</vt:lpstr>
      <vt:lpstr>Time line</vt:lpstr>
      <vt:lpstr>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Mamdouh Aref</dc:creator>
  <cp:lastModifiedBy>Mamdouh Aref</cp:lastModifiedBy>
  <cp:revision>47</cp:revision>
  <dcterms:created xsi:type="dcterms:W3CDTF">2019-10-21T18:00:27Z</dcterms:created>
  <dcterms:modified xsi:type="dcterms:W3CDTF">2019-10-25T20:44:43Z</dcterms:modified>
</cp:coreProperties>
</file>