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7" r:id="rId3"/>
    <p:sldId id="278" r:id="rId4"/>
    <p:sldId id="302" r:id="rId5"/>
    <p:sldId id="284" r:id="rId6"/>
    <p:sldId id="300" r:id="rId7"/>
    <p:sldId id="260" r:id="rId8"/>
    <p:sldId id="264" r:id="rId9"/>
    <p:sldId id="301" r:id="rId10"/>
    <p:sldId id="279" r:id="rId11"/>
    <p:sldId id="280" r:id="rId12"/>
    <p:sldId id="281" r:id="rId13"/>
    <p:sldId id="283" r:id="rId14"/>
    <p:sldId id="282" r:id="rId15"/>
    <p:sldId id="285" r:id="rId16"/>
    <p:sldId id="271" r:id="rId17"/>
    <p:sldId id="286" r:id="rId18"/>
    <p:sldId id="274" r:id="rId19"/>
    <p:sldId id="273" r:id="rId20"/>
    <p:sldId id="287" r:id="rId21"/>
    <p:sldId id="288" r:id="rId22"/>
    <p:sldId id="289" r:id="rId23"/>
    <p:sldId id="290" r:id="rId24"/>
    <p:sldId id="291" r:id="rId25"/>
    <p:sldId id="292" r:id="rId26"/>
    <p:sldId id="293" r:id="rId27"/>
    <p:sldId id="294" r:id="rId28"/>
    <p:sldId id="295" r:id="rId29"/>
    <p:sldId id="298" r:id="rId30"/>
    <p:sldId id="299" r:id="rId31"/>
    <p:sldId id="303" r:id="rId32"/>
    <p:sldId id="366" r:id="rId33"/>
    <p:sldId id="365" r:id="rId34"/>
    <p:sldId id="367" r:id="rId35"/>
    <p:sldId id="368" r:id="rId36"/>
    <p:sldId id="380" r:id="rId37"/>
    <p:sldId id="379" r:id="rId38"/>
    <p:sldId id="381" r:id="rId39"/>
    <p:sldId id="382" r:id="rId40"/>
    <p:sldId id="383" r:id="rId41"/>
    <p:sldId id="384" r:id="rId42"/>
    <p:sldId id="385" r:id="rId43"/>
    <p:sldId id="386" r:id="rId44"/>
    <p:sldId id="3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A5A"/>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8" d="100"/>
          <a:sy n="88" d="100"/>
        </p:scale>
        <p:origin x="4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25200-A0CA-422F-B12B-085802149515}" type="doc">
      <dgm:prSet loTypeId="urn:microsoft.com/office/officeart/2009/3/layout/PhasedProcess" loCatId="process" qsTypeId="urn:microsoft.com/office/officeart/2005/8/quickstyle/simple1" qsCatId="simple" csTypeId="urn:microsoft.com/office/officeart/2005/8/colors/accent0_2" csCatId="mainScheme" phldr="1"/>
      <dgm:spPr/>
      <dgm:t>
        <a:bodyPr/>
        <a:lstStyle/>
        <a:p>
          <a:endParaRPr lang="en-US"/>
        </a:p>
      </dgm:t>
    </dgm:pt>
    <dgm:pt modelId="{5B49F71B-D46E-456C-B134-12065A44F99E}">
      <dgm:prSet phldrT="[Text]"/>
      <dgm:spPr/>
      <dgm:t>
        <a:bodyPr/>
        <a:lstStyle/>
        <a:p>
          <a:r>
            <a:rPr lang="en-US"/>
            <a:t>Listen</a:t>
          </a:r>
          <a:endParaRPr lang="en-US" dirty="0"/>
        </a:p>
      </dgm:t>
    </dgm:pt>
    <dgm:pt modelId="{5617C591-31E9-408A-9777-C723D018227D}" type="parTrans" cxnId="{0DF4B22A-B450-487F-8321-EF0CBC586C5F}">
      <dgm:prSet/>
      <dgm:spPr/>
      <dgm:t>
        <a:bodyPr/>
        <a:lstStyle/>
        <a:p>
          <a:endParaRPr lang="en-US">
            <a:solidFill>
              <a:schemeClr val="tx1">
                <a:lumMod val="65000"/>
                <a:lumOff val="35000"/>
              </a:schemeClr>
            </a:solidFill>
          </a:endParaRPr>
        </a:p>
      </dgm:t>
    </dgm:pt>
    <dgm:pt modelId="{B691207B-452A-40CB-AB27-2CA0A6ADB606}" type="sibTrans" cxnId="{0DF4B22A-B450-487F-8321-EF0CBC586C5F}">
      <dgm:prSet/>
      <dgm:spPr/>
      <dgm:t>
        <a:bodyPr/>
        <a:lstStyle/>
        <a:p>
          <a:endParaRPr lang="en-US">
            <a:solidFill>
              <a:schemeClr val="tx1">
                <a:lumMod val="65000"/>
                <a:lumOff val="35000"/>
              </a:schemeClr>
            </a:solidFill>
          </a:endParaRPr>
        </a:p>
      </dgm:t>
    </dgm:pt>
    <dgm:pt modelId="{A89C2D19-C265-4C85-B9A1-70A502834891}">
      <dgm:prSet phldrT="[Text]"/>
      <dgm:spPr/>
      <dgm:t>
        <a:bodyPr/>
        <a:lstStyle/>
        <a:p>
          <a:r>
            <a:rPr lang="en-US"/>
            <a:t>Message A</a:t>
          </a:r>
          <a:endParaRPr lang="en-US" dirty="0"/>
        </a:p>
      </dgm:t>
    </dgm:pt>
    <dgm:pt modelId="{1AB1F0FE-C38B-403E-9281-8B697AB3F1A1}" type="parTrans" cxnId="{65EABC9C-BE01-4F37-965E-193A72AFAAAE}">
      <dgm:prSet/>
      <dgm:spPr/>
      <dgm:t>
        <a:bodyPr/>
        <a:lstStyle/>
        <a:p>
          <a:endParaRPr lang="en-US">
            <a:solidFill>
              <a:schemeClr val="tx1">
                <a:lumMod val="65000"/>
                <a:lumOff val="35000"/>
              </a:schemeClr>
            </a:solidFill>
          </a:endParaRPr>
        </a:p>
      </dgm:t>
    </dgm:pt>
    <dgm:pt modelId="{52EA4347-FCF0-4834-A932-A79E2D2E91A5}" type="sibTrans" cxnId="{65EABC9C-BE01-4F37-965E-193A72AFAAAE}">
      <dgm:prSet/>
      <dgm:spPr/>
      <dgm:t>
        <a:bodyPr/>
        <a:lstStyle/>
        <a:p>
          <a:endParaRPr lang="en-US">
            <a:solidFill>
              <a:schemeClr val="tx1">
                <a:lumMod val="65000"/>
                <a:lumOff val="35000"/>
              </a:schemeClr>
            </a:solidFill>
          </a:endParaRPr>
        </a:p>
      </dgm:t>
    </dgm:pt>
    <dgm:pt modelId="{A25CFE3B-912D-4D41-AC5D-779255212A20}">
      <dgm:prSet phldrT="[Text]"/>
      <dgm:spPr/>
      <dgm:t>
        <a:bodyPr/>
        <a:lstStyle/>
        <a:p>
          <a:r>
            <a:rPr lang="en-US"/>
            <a:t>Message B</a:t>
          </a:r>
          <a:endParaRPr lang="en-US" dirty="0"/>
        </a:p>
      </dgm:t>
    </dgm:pt>
    <dgm:pt modelId="{3AEF65A1-4FCD-4CB0-9910-05290C6812A9}" type="parTrans" cxnId="{FE0B9D0F-EACE-4E9E-A744-E5B443BCEFF6}">
      <dgm:prSet/>
      <dgm:spPr/>
      <dgm:t>
        <a:bodyPr/>
        <a:lstStyle/>
        <a:p>
          <a:endParaRPr lang="en-US">
            <a:solidFill>
              <a:schemeClr val="tx1">
                <a:lumMod val="65000"/>
                <a:lumOff val="35000"/>
              </a:schemeClr>
            </a:solidFill>
          </a:endParaRPr>
        </a:p>
      </dgm:t>
    </dgm:pt>
    <dgm:pt modelId="{C03F3B1D-992E-4354-B501-5CC70F7A23A2}" type="sibTrans" cxnId="{FE0B9D0F-EACE-4E9E-A744-E5B443BCEFF6}">
      <dgm:prSet/>
      <dgm:spPr/>
      <dgm:t>
        <a:bodyPr/>
        <a:lstStyle/>
        <a:p>
          <a:endParaRPr lang="en-US">
            <a:solidFill>
              <a:schemeClr val="tx1">
                <a:lumMod val="65000"/>
                <a:lumOff val="35000"/>
              </a:schemeClr>
            </a:solidFill>
          </a:endParaRPr>
        </a:p>
      </dgm:t>
    </dgm:pt>
    <dgm:pt modelId="{08A58499-BD1A-4800-A742-EFD8174C1DA5}">
      <dgm:prSet phldrT="[Text]"/>
      <dgm:spPr/>
      <dgm:t>
        <a:bodyPr/>
        <a:lstStyle/>
        <a:p>
          <a:r>
            <a:rPr lang="en-US"/>
            <a:t>Message C</a:t>
          </a:r>
          <a:endParaRPr lang="en-US" dirty="0"/>
        </a:p>
      </dgm:t>
    </dgm:pt>
    <dgm:pt modelId="{72D3A66A-2F41-4143-9E49-7F20ACA57E0B}" type="parTrans" cxnId="{809D5A5D-124C-4E59-9448-D4335271B31A}">
      <dgm:prSet/>
      <dgm:spPr/>
      <dgm:t>
        <a:bodyPr/>
        <a:lstStyle/>
        <a:p>
          <a:endParaRPr lang="en-US">
            <a:solidFill>
              <a:schemeClr val="tx1">
                <a:lumMod val="65000"/>
                <a:lumOff val="35000"/>
              </a:schemeClr>
            </a:solidFill>
          </a:endParaRPr>
        </a:p>
      </dgm:t>
    </dgm:pt>
    <dgm:pt modelId="{A7ACFD92-1C6D-4DC3-9166-7264442E849C}" type="sibTrans" cxnId="{809D5A5D-124C-4E59-9448-D4335271B31A}">
      <dgm:prSet/>
      <dgm:spPr/>
      <dgm:t>
        <a:bodyPr/>
        <a:lstStyle/>
        <a:p>
          <a:endParaRPr lang="en-US">
            <a:solidFill>
              <a:schemeClr val="tx1">
                <a:lumMod val="65000"/>
                <a:lumOff val="35000"/>
              </a:schemeClr>
            </a:solidFill>
          </a:endParaRPr>
        </a:p>
      </dgm:t>
    </dgm:pt>
    <dgm:pt modelId="{53244922-F50D-419A-83DE-D4850BE1C7E9}">
      <dgm:prSet phldrT="[Text]"/>
      <dgm:spPr/>
      <dgm:t>
        <a:bodyPr/>
        <a:lstStyle/>
        <a:p>
          <a:r>
            <a:rPr lang="en-US"/>
            <a:t>Qualify</a:t>
          </a:r>
          <a:endParaRPr lang="en-US" dirty="0"/>
        </a:p>
      </dgm:t>
    </dgm:pt>
    <dgm:pt modelId="{8AB8CC99-B5DA-45D2-9B4E-577507D1C2AC}" type="parTrans" cxnId="{7239CCCC-DBCB-4D97-9A43-6BC55EA1029D}">
      <dgm:prSet/>
      <dgm:spPr/>
      <dgm:t>
        <a:bodyPr/>
        <a:lstStyle/>
        <a:p>
          <a:endParaRPr lang="en-US">
            <a:solidFill>
              <a:schemeClr val="tx1">
                <a:lumMod val="65000"/>
                <a:lumOff val="35000"/>
              </a:schemeClr>
            </a:solidFill>
          </a:endParaRPr>
        </a:p>
      </dgm:t>
    </dgm:pt>
    <dgm:pt modelId="{3C864379-5715-4B04-9A28-391F12920E48}" type="sibTrans" cxnId="{7239CCCC-DBCB-4D97-9A43-6BC55EA1029D}">
      <dgm:prSet/>
      <dgm:spPr/>
      <dgm:t>
        <a:bodyPr/>
        <a:lstStyle/>
        <a:p>
          <a:endParaRPr lang="en-US">
            <a:solidFill>
              <a:schemeClr val="tx1">
                <a:lumMod val="65000"/>
                <a:lumOff val="35000"/>
              </a:schemeClr>
            </a:solidFill>
          </a:endParaRPr>
        </a:p>
      </dgm:t>
    </dgm:pt>
    <dgm:pt modelId="{BAFF8195-89BA-4E8A-A8D3-94C9232482C4}">
      <dgm:prSet phldrT="[Text]"/>
      <dgm:spPr/>
      <dgm:t>
        <a:bodyPr/>
        <a:lstStyle/>
        <a:p>
          <a:r>
            <a:rPr lang="en-US"/>
            <a:t>Find Agent</a:t>
          </a:r>
          <a:endParaRPr lang="en-US" dirty="0"/>
        </a:p>
      </dgm:t>
    </dgm:pt>
    <dgm:pt modelId="{9215A503-0C99-41C6-B596-037B9B508F6A}" type="parTrans" cxnId="{480F6BAE-FD5C-4B3B-ADB6-CB7802C0E163}">
      <dgm:prSet/>
      <dgm:spPr/>
      <dgm:t>
        <a:bodyPr/>
        <a:lstStyle/>
        <a:p>
          <a:endParaRPr lang="en-US">
            <a:solidFill>
              <a:schemeClr val="tx1">
                <a:lumMod val="65000"/>
                <a:lumOff val="35000"/>
              </a:schemeClr>
            </a:solidFill>
          </a:endParaRPr>
        </a:p>
      </dgm:t>
    </dgm:pt>
    <dgm:pt modelId="{711C5594-2310-4E9F-A159-C9468DC453D7}" type="sibTrans" cxnId="{480F6BAE-FD5C-4B3B-ADB6-CB7802C0E163}">
      <dgm:prSet/>
      <dgm:spPr/>
      <dgm:t>
        <a:bodyPr/>
        <a:lstStyle/>
        <a:p>
          <a:endParaRPr lang="en-US">
            <a:solidFill>
              <a:schemeClr val="tx1">
                <a:lumMod val="65000"/>
                <a:lumOff val="35000"/>
              </a:schemeClr>
            </a:solidFill>
          </a:endParaRPr>
        </a:p>
      </dgm:t>
    </dgm:pt>
    <dgm:pt modelId="{FAFDF8E8-B2E6-49C8-BAFA-67455D0AE217}">
      <dgm:prSet phldrT="[Text]"/>
      <dgm:spPr/>
      <dgm:t>
        <a:bodyPr/>
        <a:lstStyle/>
        <a:p>
          <a:r>
            <a:rPr lang="en-US"/>
            <a:t>Notify</a:t>
          </a:r>
          <a:endParaRPr lang="en-US" dirty="0"/>
        </a:p>
      </dgm:t>
    </dgm:pt>
    <dgm:pt modelId="{951B0F32-0CA5-49E1-A867-BB7C40CBB25F}" type="parTrans" cxnId="{D3E37C77-FC75-4B08-A3E8-5FDD229AB94D}">
      <dgm:prSet/>
      <dgm:spPr/>
      <dgm:t>
        <a:bodyPr/>
        <a:lstStyle/>
        <a:p>
          <a:endParaRPr lang="en-US">
            <a:solidFill>
              <a:schemeClr val="tx1">
                <a:lumMod val="65000"/>
                <a:lumOff val="35000"/>
              </a:schemeClr>
            </a:solidFill>
          </a:endParaRPr>
        </a:p>
      </dgm:t>
    </dgm:pt>
    <dgm:pt modelId="{A78BF476-AEC4-4186-B580-766C34E8608C}" type="sibTrans" cxnId="{D3E37C77-FC75-4B08-A3E8-5FDD229AB94D}">
      <dgm:prSet/>
      <dgm:spPr/>
      <dgm:t>
        <a:bodyPr/>
        <a:lstStyle/>
        <a:p>
          <a:endParaRPr lang="en-US">
            <a:solidFill>
              <a:schemeClr val="tx1">
                <a:lumMod val="65000"/>
                <a:lumOff val="35000"/>
              </a:schemeClr>
            </a:solidFill>
          </a:endParaRPr>
        </a:p>
      </dgm:t>
    </dgm:pt>
    <dgm:pt modelId="{C59143A9-0261-4A40-9A38-DDBC5B5F6BB1}">
      <dgm:prSet phldrT="[Text]"/>
      <dgm:spPr/>
      <dgm:t>
        <a:bodyPr/>
        <a:lstStyle/>
        <a:p>
          <a:r>
            <a:rPr lang="en-US"/>
            <a:t>Engage</a:t>
          </a:r>
          <a:endParaRPr lang="en-US" dirty="0"/>
        </a:p>
      </dgm:t>
    </dgm:pt>
    <dgm:pt modelId="{CB9635CA-AD4D-45B6-A100-14EC16FB4079}" type="parTrans" cxnId="{F1D827CF-7572-49E2-A68B-6B4FB4179785}">
      <dgm:prSet/>
      <dgm:spPr/>
      <dgm:t>
        <a:bodyPr/>
        <a:lstStyle/>
        <a:p>
          <a:endParaRPr lang="en-US">
            <a:solidFill>
              <a:schemeClr val="tx1">
                <a:lumMod val="65000"/>
                <a:lumOff val="35000"/>
              </a:schemeClr>
            </a:solidFill>
          </a:endParaRPr>
        </a:p>
      </dgm:t>
    </dgm:pt>
    <dgm:pt modelId="{0DA59E62-2731-417A-A5B3-5FEB43D6931E}" type="sibTrans" cxnId="{F1D827CF-7572-49E2-A68B-6B4FB4179785}">
      <dgm:prSet/>
      <dgm:spPr/>
      <dgm:t>
        <a:bodyPr/>
        <a:lstStyle/>
        <a:p>
          <a:endParaRPr lang="en-US">
            <a:solidFill>
              <a:schemeClr val="tx1">
                <a:lumMod val="65000"/>
                <a:lumOff val="35000"/>
              </a:schemeClr>
            </a:solidFill>
          </a:endParaRPr>
        </a:p>
      </dgm:t>
    </dgm:pt>
    <dgm:pt modelId="{A4502967-B74B-4C8D-BF8C-AD9226B64864}">
      <dgm:prSet phldrT="[Text]"/>
      <dgm:spPr/>
      <dgm:t>
        <a:bodyPr/>
        <a:lstStyle/>
        <a:p>
          <a:r>
            <a:rPr lang="en-US"/>
            <a:t>Engage</a:t>
          </a:r>
          <a:endParaRPr lang="en-US" dirty="0"/>
        </a:p>
      </dgm:t>
    </dgm:pt>
    <dgm:pt modelId="{937E5C68-87EC-4431-8794-9739B35DC7D9}" type="parTrans" cxnId="{41788E7E-2B17-4A76-89A6-AFBBC20117FC}">
      <dgm:prSet/>
      <dgm:spPr/>
      <dgm:t>
        <a:bodyPr/>
        <a:lstStyle/>
        <a:p>
          <a:endParaRPr lang="en-US">
            <a:solidFill>
              <a:schemeClr val="tx1">
                <a:lumMod val="65000"/>
                <a:lumOff val="35000"/>
              </a:schemeClr>
            </a:solidFill>
          </a:endParaRPr>
        </a:p>
      </dgm:t>
    </dgm:pt>
    <dgm:pt modelId="{E2B17B14-7615-4198-9F0A-B68385DB63DB}" type="sibTrans" cxnId="{41788E7E-2B17-4A76-89A6-AFBBC20117FC}">
      <dgm:prSet/>
      <dgm:spPr/>
      <dgm:t>
        <a:bodyPr/>
        <a:lstStyle/>
        <a:p>
          <a:endParaRPr lang="en-US">
            <a:solidFill>
              <a:schemeClr val="tx1">
                <a:lumMod val="65000"/>
                <a:lumOff val="35000"/>
              </a:schemeClr>
            </a:solidFill>
          </a:endParaRPr>
        </a:p>
      </dgm:t>
    </dgm:pt>
    <dgm:pt modelId="{1632CDD4-12A0-4264-9577-108F7A3F4D50}" type="pres">
      <dgm:prSet presAssocID="{69125200-A0CA-422F-B12B-085802149515}" presName="Name0" presStyleCnt="0">
        <dgm:presLayoutVars>
          <dgm:chMax val="3"/>
          <dgm:chPref val="3"/>
          <dgm:bulletEnabled val="1"/>
          <dgm:dir/>
          <dgm:animLvl val="lvl"/>
        </dgm:presLayoutVars>
      </dgm:prSet>
      <dgm:spPr/>
    </dgm:pt>
    <dgm:pt modelId="{7B8A3E2E-FB06-4DC3-85FD-9CCF78E4717B}" type="pres">
      <dgm:prSet presAssocID="{69125200-A0CA-422F-B12B-085802149515}" presName="arc1" presStyleLbl="node1" presStyleIdx="0" presStyleCnt="4"/>
      <dgm:spPr/>
    </dgm:pt>
    <dgm:pt modelId="{AD6D4ADD-8331-4B50-B366-DCB53552855A}" type="pres">
      <dgm:prSet presAssocID="{69125200-A0CA-422F-B12B-085802149515}" presName="arc3" presStyleLbl="node1" presStyleIdx="1" presStyleCnt="4"/>
      <dgm:spPr/>
    </dgm:pt>
    <dgm:pt modelId="{1D8A2859-9CB2-46B3-B659-7C2FA1BE09B1}" type="pres">
      <dgm:prSet presAssocID="{69125200-A0CA-422F-B12B-085802149515}" presName="parentText2" presStyleLbl="revTx" presStyleIdx="0" presStyleCnt="3">
        <dgm:presLayoutVars>
          <dgm:chMax val="4"/>
          <dgm:chPref val="3"/>
          <dgm:bulletEnabled val="1"/>
        </dgm:presLayoutVars>
      </dgm:prSet>
      <dgm:spPr/>
    </dgm:pt>
    <dgm:pt modelId="{2392087F-BF23-4421-B946-9078ECD63A2C}" type="pres">
      <dgm:prSet presAssocID="{69125200-A0CA-422F-B12B-085802149515}" presName="arc2" presStyleLbl="node1" presStyleIdx="2" presStyleCnt="4"/>
      <dgm:spPr/>
    </dgm:pt>
    <dgm:pt modelId="{BDC8622D-28BE-4F45-9ED5-4065221ED3E5}" type="pres">
      <dgm:prSet presAssocID="{69125200-A0CA-422F-B12B-085802149515}" presName="arc4" presStyleLbl="node1" presStyleIdx="3" presStyleCnt="4"/>
      <dgm:spPr/>
    </dgm:pt>
    <dgm:pt modelId="{0EF77A10-42AE-4763-A5B7-6760E9E46C68}" type="pres">
      <dgm:prSet presAssocID="{69125200-A0CA-422F-B12B-085802149515}" presName="parentText3" presStyleLbl="revTx" presStyleIdx="1" presStyleCnt="3">
        <dgm:presLayoutVars>
          <dgm:chMax val="1"/>
          <dgm:chPref val="1"/>
          <dgm:bulletEnabled val="1"/>
        </dgm:presLayoutVars>
      </dgm:prSet>
      <dgm:spPr/>
    </dgm:pt>
    <dgm:pt modelId="{EADBFC57-6F85-4182-B006-F4A6E09EC3B6}" type="pres">
      <dgm:prSet presAssocID="{69125200-A0CA-422F-B12B-085802149515}" presName="middleComposite" presStyleCnt="0"/>
      <dgm:spPr/>
    </dgm:pt>
    <dgm:pt modelId="{93C8D87E-0F97-4783-908E-F0FEC2C9E7A4}" type="pres">
      <dgm:prSet presAssocID="{BAFF8195-89BA-4E8A-A8D3-94C9232482C4}" presName="circ1" presStyleLbl="vennNode1" presStyleIdx="0" presStyleCnt="8"/>
      <dgm:spPr/>
    </dgm:pt>
    <dgm:pt modelId="{9C9D7318-B504-489C-ABB1-78F35F2713F3}" type="pres">
      <dgm:prSet presAssocID="{BAFF8195-89BA-4E8A-A8D3-94C9232482C4}" presName="circ1Tx" presStyleLbl="revTx" presStyleIdx="1" presStyleCnt="3">
        <dgm:presLayoutVars>
          <dgm:chMax val="0"/>
          <dgm:chPref val="0"/>
        </dgm:presLayoutVars>
      </dgm:prSet>
      <dgm:spPr/>
    </dgm:pt>
    <dgm:pt modelId="{AC7DA9D4-82D4-41A2-B567-7B9364575374}" type="pres">
      <dgm:prSet presAssocID="{FAFDF8E8-B2E6-49C8-BAFA-67455D0AE217}" presName="circ2" presStyleLbl="vennNode1" presStyleIdx="1" presStyleCnt="8"/>
      <dgm:spPr/>
    </dgm:pt>
    <dgm:pt modelId="{279F0D00-C4E7-46B6-9C85-C60F414E91DE}" type="pres">
      <dgm:prSet presAssocID="{FAFDF8E8-B2E6-49C8-BAFA-67455D0AE217}" presName="circ2Tx" presStyleLbl="revTx" presStyleIdx="1" presStyleCnt="3">
        <dgm:presLayoutVars>
          <dgm:chMax val="0"/>
          <dgm:chPref val="0"/>
        </dgm:presLayoutVars>
      </dgm:prSet>
      <dgm:spPr/>
    </dgm:pt>
    <dgm:pt modelId="{A440C3BB-6A6D-44D1-AA5A-FE65B0F096C3}" type="pres">
      <dgm:prSet presAssocID="{69125200-A0CA-422F-B12B-085802149515}" presName="leftComposite" presStyleCnt="0"/>
      <dgm:spPr/>
    </dgm:pt>
    <dgm:pt modelId="{2FDAFCDB-BD3D-4B80-8C51-DA401657CC92}" type="pres">
      <dgm:prSet presAssocID="{A89C2D19-C265-4C85-B9A1-70A502834891}" presName="childText1_1" presStyleLbl="vennNode1" presStyleIdx="2" presStyleCnt="8">
        <dgm:presLayoutVars>
          <dgm:chMax val="0"/>
          <dgm:chPref val="0"/>
        </dgm:presLayoutVars>
      </dgm:prSet>
      <dgm:spPr/>
    </dgm:pt>
    <dgm:pt modelId="{6B0404A7-0C03-4FF4-B439-B67BFA069EE4}" type="pres">
      <dgm:prSet presAssocID="{A89C2D19-C265-4C85-B9A1-70A502834891}" presName="ellipse1" presStyleLbl="vennNode1" presStyleIdx="3" presStyleCnt="8"/>
      <dgm:spPr/>
    </dgm:pt>
    <dgm:pt modelId="{AEACD1BB-A950-497C-AC21-4E13AB07512B}" type="pres">
      <dgm:prSet presAssocID="{A89C2D19-C265-4C85-B9A1-70A502834891}" presName="ellipse2" presStyleLbl="vennNode1" presStyleIdx="4" presStyleCnt="8"/>
      <dgm:spPr/>
    </dgm:pt>
    <dgm:pt modelId="{90E5C194-023A-4801-88F3-598A8F065CA2}" type="pres">
      <dgm:prSet presAssocID="{A25CFE3B-912D-4D41-AC5D-779255212A20}" presName="childText1_2" presStyleLbl="vennNode1" presStyleIdx="5" presStyleCnt="8">
        <dgm:presLayoutVars>
          <dgm:chMax val="0"/>
          <dgm:chPref val="0"/>
        </dgm:presLayoutVars>
      </dgm:prSet>
      <dgm:spPr/>
    </dgm:pt>
    <dgm:pt modelId="{E39FF3CC-9D59-46CF-A307-8824CAAD8DF4}" type="pres">
      <dgm:prSet presAssocID="{A25CFE3B-912D-4D41-AC5D-779255212A20}" presName="ellipse3" presStyleLbl="vennNode1" presStyleIdx="6" presStyleCnt="8"/>
      <dgm:spPr/>
    </dgm:pt>
    <dgm:pt modelId="{DF67E50A-87E3-4707-ACD6-51FFCE47AD55}" type="pres">
      <dgm:prSet presAssocID="{08A58499-BD1A-4800-A742-EFD8174C1DA5}" presName="childText1_3" presStyleLbl="vennNode1" presStyleIdx="7" presStyleCnt="8">
        <dgm:presLayoutVars>
          <dgm:chMax val="0"/>
          <dgm:chPref val="0"/>
        </dgm:presLayoutVars>
      </dgm:prSet>
      <dgm:spPr/>
    </dgm:pt>
    <dgm:pt modelId="{7B41BDBC-0401-4113-93B0-F405910FD1E4}" type="pres">
      <dgm:prSet presAssocID="{69125200-A0CA-422F-B12B-085802149515}" presName="rightChild" presStyleLbl="node2" presStyleIdx="0" presStyleCnt="1">
        <dgm:presLayoutVars>
          <dgm:chMax val="0"/>
          <dgm:chPref val="0"/>
        </dgm:presLayoutVars>
      </dgm:prSet>
      <dgm:spPr/>
    </dgm:pt>
    <dgm:pt modelId="{08387011-3794-4C35-9216-94158DE5EC2E}" type="pres">
      <dgm:prSet presAssocID="{69125200-A0CA-422F-B12B-085802149515}" presName="parentText1" presStyleLbl="revTx" presStyleIdx="2" presStyleCnt="3">
        <dgm:presLayoutVars>
          <dgm:chMax val="4"/>
          <dgm:chPref val="3"/>
          <dgm:bulletEnabled val="1"/>
        </dgm:presLayoutVars>
      </dgm:prSet>
      <dgm:spPr/>
    </dgm:pt>
  </dgm:ptLst>
  <dgm:cxnLst>
    <dgm:cxn modelId="{6B780A01-4572-4857-83BB-24E719B407C4}" type="presOf" srcId="{A25CFE3B-912D-4D41-AC5D-779255212A20}" destId="{90E5C194-023A-4801-88F3-598A8F065CA2}" srcOrd="0" destOrd="0" presId="urn:microsoft.com/office/officeart/2009/3/layout/PhasedProcess"/>
    <dgm:cxn modelId="{FE0B9D0F-EACE-4E9E-A744-E5B443BCEFF6}" srcId="{5B49F71B-D46E-456C-B134-12065A44F99E}" destId="{A25CFE3B-912D-4D41-AC5D-779255212A20}" srcOrd="1" destOrd="0" parTransId="{3AEF65A1-4FCD-4CB0-9910-05290C6812A9}" sibTransId="{C03F3B1D-992E-4354-B501-5CC70F7A23A2}"/>
    <dgm:cxn modelId="{0DF4B22A-B450-487F-8321-EF0CBC586C5F}" srcId="{69125200-A0CA-422F-B12B-085802149515}" destId="{5B49F71B-D46E-456C-B134-12065A44F99E}" srcOrd="0" destOrd="0" parTransId="{5617C591-31E9-408A-9777-C723D018227D}" sibTransId="{B691207B-452A-40CB-AB27-2CA0A6ADB606}"/>
    <dgm:cxn modelId="{809D5A5D-124C-4E59-9448-D4335271B31A}" srcId="{5B49F71B-D46E-456C-B134-12065A44F99E}" destId="{08A58499-BD1A-4800-A742-EFD8174C1DA5}" srcOrd="2" destOrd="0" parTransId="{72D3A66A-2F41-4143-9E49-7F20ACA57E0B}" sibTransId="{A7ACFD92-1C6D-4DC3-9166-7264442E849C}"/>
    <dgm:cxn modelId="{DC899463-1E64-4093-8AF7-84F4F5283EA0}" type="presOf" srcId="{FAFDF8E8-B2E6-49C8-BAFA-67455D0AE217}" destId="{AC7DA9D4-82D4-41A2-B567-7B9364575374}" srcOrd="0" destOrd="0" presId="urn:microsoft.com/office/officeart/2009/3/layout/PhasedProcess"/>
    <dgm:cxn modelId="{A1FD834F-A380-4471-B883-AD26D9FA78A3}" type="presOf" srcId="{BAFF8195-89BA-4E8A-A8D3-94C9232482C4}" destId="{9C9D7318-B504-489C-ABB1-78F35F2713F3}" srcOrd="1" destOrd="0" presId="urn:microsoft.com/office/officeart/2009/3/layout/PhasedProcess"/>
    <dgm:cxn modelId="{D3E37C77-FC75-4B08-A3E8-5FDD229AB94D}" srcId="{53244922-F50D-419A-83DE-D4850BE1C7E9}" destId="{FAFDF8E8-B2E6-49C8-BAFA-67455D0AE217}" srcOrd="1" destOrd="0" parTransId="{951B0F32-0CA5-49E1-A867-BB7C40CBB25F}" sibTransId="{A78BF476-AEC4-4186-B580-766C34E8608C}"/>
    <dgm:cxn modelId="{41788E7E-2B17-4A76-89A6-AFBBC20117FC}" srcId="{C59143A9-0261-4A40-9A38-DDBC5B5F6BB1}" destId="{A4502967-B74B-4C8D-BF8C-AD9226B64864}" srcOrd="0" destOrd="0" parTransId="{937E5C68-87EC-4431-8794-9739B35DC7D9}" sibTransId="{E2B17B14-7615-4198-9F0A-B68385DB63DB}"/>
    <dgm:cxn modelId="{8DEAEF88-1B5D-4D15-9AC6-201C1153FBBD}" type="presOf" srcId="{BAFF8195-89BA-4E8A-A8D3-94C9232482C4}" destId="{93C8D87E-0F97-4783-908E-F0FEC2C9E7A4}" srcOrd="0" destOrd="0" presId="urn:microsoft.com/office/officeart/2009/3/layout/PhasedProcess"/>
    <dgm:cxn modelId="{65EABC9C-BE01-4F37-965E-193A72AFAAAE}" srcId="{5B49F71B-D46E-456C-B134-12065A44F99E}" destId="{A89C2D19-C265-4C85-B9A1-70A502834891}" srcOrd="0" destOrd="0" parTransId="{1AB1F0FE-C38B-403E-9281-8B697AB3F1A1}" sibTransId="{52EA4347-FCF0-4834-A932-A79E2D2E91A5}"/>
    <dgm:cxn modelId="{7DC7A4A0-777B-44ED-8ED2-8122C9408713}" type="presOf" srcId="{C59143A9-0261-4A40-9A38-DDBC5B5F6BB1}" destId="{0EF77A10-42AE-4763-A5B7-6760E9E46C68}" srcOrd="0" destOrd="0" presId="urn:microsoft.com/office/officeart/2009/3/layout/PhasedProcess"/>
    <dgm:cxn modelId="{480F6BAE-FD5C-4B3B-ADB6-CB7802C0E163}" srcId="{53244922-F50D-419A-83DE-D4850BE1C7E9}" destId="{BAFF8195-89BA-4E8A-A8D3-94C9232482C4}" srcOrd="0" destOrd="0" parTransId="{9215A503-0C99-41C6-B596-037B9B508F6A}" sibTransId="{711C5594-2310-4E9F-A159-C9468DC453D7}"/>
    <dgm:cxn modelId="{7F47BCBC-62FC-495E-A701-1876C62D32AF}" type="presOf" srcId="{A4502967-B74B-4C8D-BF8C-AD9226B64864}" destId="{7B41BDBC-0401-4113-93B0-F405910FD1E4}" srcOrd="0" destOrd="0" presId="urn:microsoft.com/office/officeart/2009/3/layout/PhasedProcess"/>
    <dgm:cxn modelId="{7239CCCC-DBCB-4D97-9A43-6BC55EA1029D}" srcId="{69125200-A0CA-422F-B12B-085802149515}" destId="{53244922-F50D-419A-83DE-D4850BE1C7E9}" srcOrd="1" destOrd="0" parTransId="{8AB8CC99-B5DA-45D2-9B4E-577507D1C2AC}" sibTransId="{3C864379-5715-4B04-9A28-391F12920E48}"/>
    <dgm:cxn modelId="{F1D827CF-7572-49E2-A68B-6B4FB4179785}" srcId="{69125200-A0CA-422F-B12B-085802149515}" destId="{C59143A9-0261-4A40-9A38-DDBC5B5F6BB1}" srcOrd="2" destOrd="0" parTransId="{CB9635CA-AD4D-45B6-A100-14EC16FB4079}" sibTransId="{0DA59E62-2731-417A-A5B3-5FEB43D6931E}"/>
    <dgm:cxn modelId="{4E6DD2D2-5F33-48C8-BE9E-C64498847FF0}" type="presOf" srcId="{69125200-A0CA-422F-B12B-085802149515}" destId="{1632CDD4-12A0-4264-9577-108F7A3F4D50}" srcOrd="0" destOrd="0" presId="urn:microsoft.com/office/officeart/2009/3/layout/PhasedProcess"/>
    <dgm:cxn modelId="{1E4310D3-AD16-44DD-9EA8-AB397079F793}" type="presOf" srcId="{53244922-F50D-419A-83DE-D4850BE1C7E9}" destId="{1D8A2859-9CB2-46B3-B659-7C2FA1BE09B1}" srcOrd="0" destOrd="0" presId="urn:microsoft.com/office/officeart/2009/3/layout/PhasedProcess"/>
    <dgm:cxn modelId="{8BB003DB-3601-462A-B7FF-5B2F1E43871C}" type="presOf" srcId="{A89C2D19-C265-4C85-B9A1-70A502834891}" destId="{2FDAFCDB-BD3D-4B80-8C51-DA401657CC92}" srcOrd="0" destOrd="0" presId="urn:microsoft.com/office/officeart/2009/3/layout/PhasedProcess"/>
    <dgm:cxn modelId="{74CB18DF-F4AD-4590-B62C-943C9AB4ACCB}" type="presOf" srcId="{08A58499-BD1A-4800-A742-EFD8174C1DA5}" destId="{DF67E50A-87E3-4707-ACD6-51FFCE47AD55}" srcOrd="0" destOrd="0" presId="urn:microsoft.com/office/officeart/2009/3/layout/PhasedProcess"/>
    <dgm:cxn modelId="{D9EC57E0-DB3F-4767-83CF-1BBB41E138CD}" type="presOf" srcId="{FAFDF8E8-B2E6-49C8-BAFA-67455D0AE217}" destId="{279F0D00-C4E7-46B6-9C85-C60F414E91DE}" srcOrd="1" destOrd="0" presId="urn:microsoft.com/office/officeart/2009/3/layout/PhasedProcess"/>
    <dgm:cxn modelId="{E84F2DF8-59D2-4B0B-999D-4F9D7CF52441}" type="presOf" srcId="{5B49F71B-D46E-456C-B134-12065A44F99E}" destId="{08387011-3794-4C35-9216-94158DE5EC2E}" srcOrd="0" destOrd="0" presId="urn:microsoft.com/office/officeart/2009/3/layout/PhasedProcess"/>
    <dgm:cxn modelId="{8F9A4ECD-DBE3-4244-A49B-73985BBB0B83}" type="presParOf" srcId="{1632CDD4-12A0-4264-9577-108F7A3F4D50}" destId="{7B8A3E2E-FB06-4DC3-85FD-9CCF78E4717B}" srcOrd="0" destOrd="0" presId="urn:microsoft.com/office/officeart/2009/3/layout/PhasedProcess"/>
    <dgm:cxn modelId="{4884DF97-4EDB-451F-A145-D8216329BA7D}" type="presParOf" srcId="{1632CDD4-12A0-4264-9577-108F7A3F4D50}" destId="{AD6D4ADD-8331-4B50-B366-DCB53552855A}" srcOrd="1" destOrd="0" presId="urn:microsoft.com/office/officeart/2009/3/layout/PhasedProcess"/>
    <dgm:cxn modelId="{6B858FC2-8C72-40DE-A05A-704BEC33B223}" type="presParOf" srcId="{1632CDD4-12A0-4264-9577-108F7A3F4D50}" destId="{1D8A2859-9CB2-46B3-B659-7C2FA1BE09B1}" srcOrd="2" destOrd="0" presId="urn:microsoft.com/office/officeart/2009/3/layout/PhasedProcess"/>
    <dgm:cxn modelId="{DAC7A299-4B7F-4F2F-BA56-7B8A02FFCE25}" type="presParOf" srcId="{1632CDD4-12A0-4264-9577-108F7A3F4D50}" destId="{2392087F-BF23-4421-B946-9078ECD63A2C}" srcOrd="3" destOrd="0" presId="urn:microsoft.com/office/officeart/2009/3/layout/PhasedProcess"/>
    <dgm:cxn modelId="{49DDD76B-0AD3-4CB0-B4B0-2CF13CA835BA}" type="presParOf" srcId="{1632CDD4-12A0-4264-9577-108F7A3F4D50}" destId="{BDC8622D-28BE-4F45-9ED5-4065221ED3E5}" srcOrd="4" destOrd="0" presId="urn:microsoft.com/office/officeart/2009/3/layout/PhasedProcess"/>
    <dgm:cxn modelId="{42B8F09A-0495-40D1-B9D5-F2C4B087E03D}" type="presParOf" srcId="{1632CDD4-12A0-4264-9577-108F7A3F4D50}" destId="{0EF77A10-42AE-4763-A5B7-6760E9E46C68}" srcOrd="5" destOrd="0" presId="urn:microsoft.com/office/officeart/2009/3/layout/PhasedProcess"/>
    <dgm:cxn modelId="{9CEA4677-EDA4-415D-8082-500B3FE01BA0}" type="presParOf" srcId="{1632CDD4-12A0-4264-9577-108F7A3F4D50}" destId="{EADBFC57-6F85-4182-B006-F4A6E09EC3B6}" srcOrd="6" destOrd="0" presId="urn:microsoft.com/office/officeart/2009/3/layout/PhasedProcess"/>
    <dgm:cxn modelId="{23B12B69-3B8E-4334-B82A-346C34F7FD1F}" type="presParOf" srcId="{EADBFC57-6F85-4182-B006-F4A6E09EC3B6}" destId="{93C8D87E-0F97-4783-908E-F0FEC2C9E7A4}" srcOrd="0" destOrd="0" presId="urn:microsoft.com/office/officeart/2009/3/layout/PhasedProcess"/>
    <dgm:cxn modelId="{0AFAADF6-0CB2-4EE5-850F-6C14978842C6}" type="presParOf" srcId="{EADBFC57-6F85-4182-B006-F4A6E09EC3B6}" destId="{9C9D7318-B504-489C-ABB1-78F35F2713F3}" srcOrd="1" destOrd="0" presId="urn:microsoft.com/office/officeart/2009/3/layout/PhasedProcess"/>
    <dgm:cxn modelId="{677823F4-E14B-4CBD-B83F-1F5AE8ED3E1C}" type="presParOf" srcId="{EADBFC57-6F85-4182-B006-F4A6E09EC3B6}" destId="{AC7DA9D4-82D4-41A2-B567-7B9364575374}" srcOrd="2" destOrd="0" presId="urn:microsoft.com/office/officeart/2009/3/layout/PhasedProcess"/>
    <dgm:cxn modelId="{A8BA1ACE-8E92-41BE-B5C8-1401AFB33B4A}" type="presParOf" srcId="{EADBFC57-6F85-4182-B006-F4A6E09EC3B6}" destId="{279F0D00-C4E7-46B6-9C85-C60F414E91DE}" srcOrd="3" destOrd="0" presId="urn:microsoft.com/office/officeart/2009/3/layout/PhasedProcess"/>
    <dgm:cxn modelId="{3A2ADDFA-9884-4B08-8EAC-FC4124051B18}" type="presParOf" srcId="{1632CDD4-12A0-4264-9577-108F7A3F4D50}" destId="{A440C3BB-6A6D-44D1-AA5A-FE65B0F096C3}" srcOrd="7" destOrd="0" presId="urn:microsoft.com/office/officeart/2009/3/layout/PhasedProcess"/>
    <dgm:cxn modelId="{B35AB650-3F7D-4CD0-B3E8-4D3C8C30AEFF}" type="presParOf" srcId="{A440C3BB-6A6D-44D1-AA5A-FE65B0F096C3}" destId="{2FDAFCDB-BD3D-4B80-8C51-DA401657CC92}" srcOrd="0" destOrd="0" presId="urn:microsoft.com/office/officeart/2009/3/layout/PhasedProcess"/>
    <dgm:cxn modelId="{DFBA29D9-6560-4347-984C-E1BBC3C4CA32}" type="presParOf" srcId="{A440C3BB-6A6D-44D1-AA5A-FE65B0F096C3}" destId="{6B0404A7-0C03-4FF4-B439-B67BFA069EE4}" srcOrd="1" destOrd="0" presId="urn:microsoft.com/office/officeart/2009/3/layout/PhasedProcess"/>
    <dgm:cxn modelId="{B14CB781-FE89-4817-960A-E71045C0818B}" type="presParOf" srcId="{A440C3BB-6A6D-44D1-AA5A-FE65B0F096C3}" destId="{AEACD1BB-A950-497C-AC21-4E13AB07512B}" srcOrd="2" destOrd="0" presId="urn:microsoft.com/office/officeart/2009/3/layout/PhasedProcess"/>
    <dgm:cxn modelId="{ADC01908-05E0-4C1B-AFCC-5DD0877259FB}" type="presParOf" srcId="{A440C3BB-6A6D-44D1-AA5A-FE65B0F096C3}" destId="{90E5C194-023A-4801-88F3-598A8F065CA2}" srcOrd="3" destOrd="0" presId="urn:microsoft.com/office/officeart/2009/3/layout/PhasedProcess"/>
    <dgm:cxn modelId="{7E81536A-D595-4B29-9829-52E8B7728E6B}" type="presParOf" srcId="{A440C3BB-6A6D-44D1-AA5A-FE65B0F096C3}" destId="{E39FF3CC-9D59-46CF-A307-8824CAAD8DF4}" srcOrd="4" destOrd="0" presId="urn:microsoft.com/office/officeart/2009/3/layout/PhasedProcess"/>
    <dgm:cxn modelId="{7CD84681-4C9F-4892-866C-84591558C3C8}" type="presParOf" srcId="{A440C3BB-6A6D-44D1-AA5A-FE65B0F096C3}" destId="{DF67E50A-87E3-4707-ACD6-51FFCE47AD55}" srcOrd="5" destOrd="0" presId="urn:microsoft.com/office/officeart/2009/3/layout/PhasedProcess"/>
    <dgm:cxn modelId="{452432DA-D364-4090-B383-7B3FA29138CF}" type="presParOf" srcId="{1632CDD4-12A0-4264-9577-108F7A3F4D50}" destId="{7B41BDBC-0401-4113-93B0-F405910FD1E4}" srcOrd="8" destOrd="0" presId="urn:microsoft.com/office/officeart/2009/3/layout/PhasedProcess"/>
    <dgm:cxn modelId="{CE48DA5D-783E-4562-A917-730DC404F224}" type="presParOf" srcId="{1632CDD4-12A0-4264-9577-108F7A3F4D50}" destId="{08387011-3794-4C35-9216-94158DE5EC2E}"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B82E3A-7F44-4FD3-BC81-840C3DFBEFC9}" type="doc">
      <dgm:prSet loTypeId="urn:microsoft.com/office/officeart/2009/layout/CircleArrowProcess" loCatId="cycle" qsTypeId="urn:microsoft.com/office/officeart/2005/8/quickstyle/simple2" qsCatId="simple" csTypeId="urn:microsoft.com/office/officeart/2005/8/colors/accent3_1" csCatId="accent3" phldr="1"/>
      <dgm:spPr/>
      <dgm:t>
        <a:bodyPr/>
        <a:lstStyle/>
        <a:p>
          <a:endParaRPr lang="en-US"/>
        </a:p>
      </dgm:t>
    </dgm:pt>
    <dgm:pt modelId="{8E7BEF4B-D2E0-4AA1-B1B2-8A5789892C6E}">
      <dgm:prSet phldrT="[Text]"/>
      <dgm:spPr/>
      <dgm:t>
        <a:bodyPr/>
        <a:lstStyle/>
        <a:p>
          <a:r>
            <a:rPr lang="en-US" dirty="0"/>
            <a:t>WhatsApp</a:t>
          </a:r>
        </a:p>
      </dgm:t>
    </dgm:pt>
    <dgm:pt modelId="{12D7C087-98E3-4754-9782-C3C4B56A4E1C}" type="parTrans" cxnId="{9D69D394-41CE-465A-930D-B373F442E8F8}">
      <dgm:prSet/>
      <dgm:spPr/>
      <dgm:t>
        <a:bodyPr/>
        <a:lstStyle/>
        <a:p>
          <a:endParaRPr lang="en-US">
            <a:solidFill>
              <a:schemeClr val="tx1">
                <a:lumMod val="65000"/>
                <a:lumOff val="35000"/>
              </a:schemeClr>
            </a:solidFill>
          </a:endParaRPr>
        </a:p>
      </dgm:t>
    </dgm:pt>
    <dgm:pt modelId="{AEE64B1F-33B7-4E10-82E2-DCDC26676615}" type="sibTrans" cxnId="{9D69D394-41CE-465A-930D-B373F442E8F8}">
      <dgm:prSet/>
      <dgm:spPr/>
      <dgm:t>
        <a:bodyPr/>
        <a:lstStyle/>
        <a:p>
          <a:endParaRPr lang="en-US">
            <a:solidFill>
              <a:schemeClr val="tx1">
                <a:lumMod val="65000"/>
                <a:lumOff val="35000"/>
              </a:schemeClr>
            </a:solidFill>
          </a:endParaRPr>
        </a:p>
      </dgm:t>
    </dgm:pt>
    <dgm:pt modelId="{A7FDBB08-7427-40A7-963B-CB11994F132A}">
      <dgm:prSet phldrT="[Text]"/>
      <dgm:spPr/>
      <dgm:t>
        <a:bodyPr/>
        <a:lstStyle/>
        <a:p>
          <a:r>
            <a:rPr lang="en-US" dirty="0"/>
            <a:t>firemisc</a:t>
          </a:r>
        </a:p>
      </dgm:t>
    </dgm:pt>
    <dgm:pt modelId="{F126DAF1-59BA-42C5-B645-DED45B72B4B6}" type="parTrans" cxnId="{77C606C2-C497-4858-AC6E-A2C9D31C83F9}">
      <dgm:prSet/>
      <dgm:spPr/>
      <dgm:t>
        <a:bodyPr/>
        <a:lstStyle/>
        <a:p>
          <a:endParaRPr lang="en-US">
            <a:solidFill>
              <a:schemeClr val="tx1">
                <a:lumMod val="65000"/>
                <a:lumOff val="35000"/>
              </a:schemeClr>
            </a:solidFill>
          </a:endParaRPr>
        </a:p>
      </dgm:t>
    </dgm:pt>
    <dgm:pt modelId="{EED527FF-1422-4812-9B7E-6FB42BBDECE5}" type="sibTrans" cxnId="{77C606C2-C497-4858-AC6E-A2C9D31C83F9}">
      <dgm:prSet/>
      <dgm:spPr/>
      <dgm:t>
        <a:bodyPr/>
        <a:lstStyle/>
        <a:p>
          <a:endParaRPr lang="en-US">
            <a:solidFill>
              <a:schemeClr val="tx1">
                <a:lumMod val="65000"/>
                <a:lumOff val="35000"/>
              </a:schemeClr>
            </a:solidFill>
          </a:endParaRPr>
        </a:p>
      </dgm:t>
    </dgm:pt>
    <dgm:pt modelId="{9A775C4F-0CD8-4795-897F-3881FDA8C1E1}">
      <dgm:prSet phldrT="[Text]"/>
      <dgm:spPr/>
      <dgm:t>
        <a:bodyPr/>
        <a:lstStyle/>
        <a:p>
          <a:r>
            <a:rPr lang="en-US"/>
            <a:t>WhatsApp Server</a:t>
          </a:r>
          <a:endParaRPr lang="en-US" dirty="0"/>
        </a:p>
      </dgm:t>
    </dgm:pt>
    <dgm:pt modelId="{8600C4AB-766F-4A4A-A5AB-3E1C7989760D}" type="parTrans" cxnId="{1DA344FF-C52C-4194-9545-FFC3EC848A82}">
      <dgm:prSet/>
      <dgm:spPr/>
      <dgm:t>
        <a:bodyPr/>
        <a:lstStyle/>
        <a:p>
          <a:endParaRPr lang="en-US">
            <a:solidFill>
              <a:schemeClr val="tx1">
                <a:lumMod val="65000"/>
                <a:lumOff val="35000"/>
              </a:schemeClr>
            </a:solidFill>
          </a:endParaRPr>
        </a:p>
      </dgm:t>
    </dgm:pt>
    <dgm:pt modelId="{9D75C41F-46FE-4E2B-8A9C-487D28399E37}" type="sibTrans" cxnId="{1DA344FF-C52C-4194-9545-FFC3EC848A82}">
      <dgm:prSet/>
      <dgm:spPr/>
      <dgm:t>
        <a:bodyPr/>
        <a:lstStyle/>
        <a:p>
          <a:endParaRPr lang="en-US">
            <a:solidFill>
              <a:schemeClr val="tx1">
                <a:lumMod val="65000"/>
                <a:lumOff val="35000"/>
              </a:schemeClr>
            </a:solidFill>
          </a:endParaRPr>
        </a:p>
      </dgm:t>
    </dgm:pt>
    <dgm:pt modelId="{AA7BBAAB-CB36-4BD7-BB8D-7826836CECA0}" type="pres">
      <dgm:prSet presAssocID="{4AB82E3A-7F44-4FD3-BC81-840C3DFBEFC9}" presName="Name0" presStyleCnt="0">
        <dgm:presLayoutVars>
          <dgm:chMax val="7"/>
          <dgm:chPref val="7"/>
          <dgm:dir/>
          <dgm:animLvl val="lvl"/>
        </dgm:presLayoutVars>
      </dgm:prSet>
      <dgm:spPr/>
    </dgm:pt>
    <dgm:pt modelId="{C111C247-4C20-496A-B4C2-DF9ABEB417E3}" type="pres">
      <dgm:prSet presAssocID="{8E7BEF4B-D2E0-4AA1-B1B2-8A5789892C6E}" presName="Accent1" presStyleCnt="0"/>
      <dgm:spPr/>
    </dgm:pt>
    <dgm:pt modelId="{E3483E2E-C6E7-42E4-8289-9110C5DE053B}" type="pres">
      <dgm:prSet presAssocID="{8E7BEF4B-D2E0-4AA1-B1B2-8A5789892C6E}" presName="Accent" presStyleLbl="node1" presStyleIdx="0" presStyleCnt="3"/>
      <dgm:spPr/>
    </dgm:pt>
    <dgm:pt modelId="{12AA4A26-BA18-4C42-8B3B-949F6B0DFB45}" type="pres">
      <dgm:prSet presAssocID="{8E7BEF4B-D2E0-4AA1-B1B2-8A5789892C6E}" presName="Parent1" presStyleLbl="revTx" presStyleIdx="0" presStyleCnt="3">
        <dgm:presLayoutVars>
          <dgm:chMax val="1"/>
          <dgm:chPref val="1"/>
          <dgm:bulletEnabled val="1"/>
        </dgm:presLayoutVars>
      </dgm:prSet>
      <dgm:spPr/>
    </dgm:pt>
    <dgm:pt modelId="{75CECE08-3009-4C4C-B70B-101953B740E5}" type="pres">
      <dgm:prSet presAssocID="{A7FDBB08-7427-40A7-963B-CB11994F132A}" presName="Accent2" presStyleCnt="0"/>
      <dgm:spPr/>
    </dgm:pt>
    <dgm:pt modelId="{BC3F8A4E-1ECB-4361-A1D4-844F8C08AC65}" type="pres">
      <dgm:prSet presAssocID="{A7FDBB08-7427-40A7-963B-CB11994F132A}" presName="Accent" presStyleLbl="node1" presStyleIdx="1" presStyleCnt="3"/>
      <dgm:spPr/>
    </dgm:pt>
    <dgm:pt modelId="{BB7C743B-E68E-4B09-A32F-26603598C2E9}" type="pres">
      <dgm:prSet presAssocID="{A7FDBB08-7427-40A7-963B-CB11994F132A}" presName="Parent2" presStyleLbl="revTx" presStyleIdx="1" presStyleCnt="3">
        <dgm:presLayoutVars>
          <dgm:chMax val="1"/>
          <dgm:chPref val="1"/>
          <dgm:bulletEnabled val="1"/>
        </dgm:presLayoutVars>
      </dgm:prSet>
      <dgm:spPr/>
    </dgm:pt>
    <dgm:pt modelId="{748499B8-BE57-4E5D-866E-22F3EF3EAB9B}" type="pres">
      <dgm:prSet presAssocID="{9A775C4F-0CD8-4795-897F-3881FDA8C1E1}" presName="Accent3" presStyleCnt="0"/>
      <dgm:spPr/>
    </dgm:pt>
    <dgm:pt modelId="{F2DCAF71-3B52-4ED1-BB99-3A6468362BA5}" type="pres">
      <dgm:prSet presAssocID="{9A775C4F-0CD8-4795-897F-3881FDA8C1E1}" presName="Accent" presStyleLbl="node1" presStyleIdx="2" presStyleCnt="3"/>
      <dgm:spPr/>
    </dgm:pt>
    <dgm:pt modelId="{01528AD3-2B4F-4DF9-860A-7D2BC046AAF4}" type="pres">
      <dgm:prSet presAssocID="{9A775C4F-0CD8-4795-897F-3881FDA8C1E1}" presName="Parent3" presStyleLbl="revTx" presStyleIdx="2" presStyleCnt="3">
        <dgm:presLayoutVars>
          <dgm:chMax val="1"/>
          <dgm:chPref val="1"/>
          <dgm:bulletEnabled val="1"/>
        </dgm:presLayoutVars>
      </dgm:prSet>
      <dgm:spPr/>
    </dgm:pt>
  </dgm:ptLst>
  <dgm:cxnLst>
    <dgm:cxn modelId="{EBDAFC50-E702-479C-A9C9-65F52E1F6431}" type="presOf" srcId="{9A775C4F-0CD8-4795-897F-3881FDA8C1E1}" destId="{01528AD3-2B4F-4DF9-860A-7D2BC046AAF4}" srcOrd="0" destOrd="0" presId="urn:microsoft.com/office/officeart/2009/layout/CircleArrowProcess"/>
    <dgm:cxn modelId="{9D69D394-41CE-465A-930D-B373F442E8F8}" srcId="{4AB82E3A-7F44-4FD3-BC81-840C3DFBEFC9}" destId="{8E7BEF4B-D2E0-4AA1-B1B2-8A5789892C6E}" srcOrd="0" destOrd="0" parTransId="{12D7C087-98E3-4754-9782-C3C4B56A4E1C}" sibTransId="{AEE64B1F-33B7-4E10-82E2-DCDC26676615}"/>
    <dgm:cxn modelId="{5548F3BE-7A1A-4838-BB0B-806F5DD036AF}" type="presOf" srcId="{8E7BEF4B-D2E0-4AA1-B1B2-8A5789892C6E}" destId="{12AA4A26-BA18-4C42-8B3B-949F6B0DFB45}" srcOrd="0" destOrd="0" presId="urn:microsoft.com/office/officeart/2009/layout/CircleArrowProcess"/>
    <dgm:cxn modelId="{FF680DC0-16E4-400D-9843-7ED46C526B7B}" type="presOf" srcId="{4AB82E3A-7F44-4FD3-BC81-840C3DFBEFC9}" destId="{AA7BBAAB-CB36-4BD7-BB8D-7826836CECA0}" srcOrd="0" destOrd="0" presId="urn:microsoft.com/office/officeart/2009/layout/CircleArrowProcess"/>
    <dgm:cxn modelId="{77C606C2-C497-4858-AC6E-A2C9D31C83F9}" srcId="{4AB82E3A-7F44-4FD3-BC81-840C3DFBEFC9}" destId="{A7FDBB08-7427-40A7-963B-CB11994F132A}" srcOrd="1" destOrd="0" parTransId="{F126DAF1-59BA-42C5-B645-DED45B72B4B6}" sibTransId="{EED527FF-1422-4812-9B7E-6FB42BBDECE5}"/>
    <dgm:cxn modelId="{CAF503ED-9773-4E21-9705-2F911C05B588}" type="presOf" srcId="{A7FDBB08-7427-40A7-963B-CB11994F132A}" destId="{BB7C743B-E68E-4B09-A32F-26603598C2E9}" srcOrd="0" destOrd="0" presId="urn:microsoft.com/office/officeart/2009/layout/CircleArrowProcess"/>
    <dgm:cxn modelId="{1DA344FF-C52C-4194-9545-FFC3EC848A82}" srcId="{4AB82E3A-7F44-4FD3-BC81-840C3DFBEFC9}" destId="{9A775C4F-0CD8-4795-897F-3881FDA8C1E1}" srcOrd="2" destOrd="0" parTransId="{8600C4AB-766F-4A4A-A5AB-3E1C7989760D}" sibTransId="{9D75C41F-46FE-4E2B-8A9C-487D28399E37}"/>
    <dgm:cxn modelId="{0453BDAB-C175-448D-B440-30A930E12A86}" type="presParOf" srcId="{AA7BBAAB-CB36-4BD7-BB8D-7826836CECA0}" destId="{C111C247-4C20-496A-B4C2-DF9ABEB417E3}" srcOrd="0" destOrd="0" presId="urn:microsoft.com/office/officeart/2009/layout/CircleArrowProcess"/>
    <dgm:cxn modelId="{5A46A703-570A-40C5-94FE-36C52E44B162}" type="presParOf" srcId="{C111C247-4C20-496A-B4C2-DF9ABEB417E3}" destId="{E3483E2E-C6E7-42E4-8289-9110C5DE053B}" srcOrd="0" destOrd="0" presId="urn:microsoft.com/office/officeart/2009/layout/CircleArrowProcess"/>
    <dgm:cxn modelId="{7385F9E3-8CCF-4629-BBA2-B53A8BEDE8AD}" type="presParOf" srcId="{AA7BBAAB-CB36-4BD7-BB8D-7826836CECA0}" destId="{12AA4A26-BA18-4C42-8B3B-949F6B0DFB45}" srcOrd="1" destOrd="0" presId="urn:microsoft.com/office/officeart/2009/layout/CircleArrowProcess"/>
    <dgm:cxn modelId="{38025712-B0D3-45FA-9A59-89FED621A961}" type="presParOf" srcId="{AA7BBAAB-CB36-4BD7-BB8D-7826836CECA0}" destId="{75CECE08-3009-4C4C-B70B-101953B740E5}" srcOrd="2" destOrd="0" presId="urn:microsoft.com/office/officeart/2009/layout/CircleArrowProcess"/>
    <dgm:cxn modelId="{A2AAFC1B-9013-4F4B-8397-E07C90739907}" type="presParOf" srcId="{75CECE08-3009-4C4C-B70B-101953B740E5}" destId="{BC3F8A4E-1ECB-4361-A1D4-844F8C08AC65}" srcOrd="0" destOrd="0" presId="urn:microsoft.com/office/officeart/2009/layout/CircleArrowProcess"/>
    <dgm:cxn modelId="{8F8B1E0A-70F4-4579-B331-1A126AE85298}" type="presParOf" srcId="{AA7BBAAB-CB36-4BD7-BB8D-7826836CECA0}" destId="{BB7C743B-E68E-4B09-A32F-26603598C2E9}" srcOrd="3" destOrd="0" presId="urn:microsoft.com/office/officeart/2009/layout/CircleArrowProcess"/>
    <dgm:cxn modelId="{4188E000-4A39-446F-BFFC-17B81DFE6A22}" type="presParOf" srcId="{AA7BBAAB-CB36-4BD7-BB8D-7826836CECA0}" destId="{748499B8-BE57-4E5D-866E-22F3EF3EAB9B}" srcOrd="4" destOrd="0" presId="urn:microsoft.com/office/officeart/2009/layout/CircleArrowProcess"/>
    <dgm:cxn modelId="{476B11B9-B079-4215-8209-C7615BC52A96}" type="presParOf" srcId="{748499B8-BE57-4E5D-866E-22F3EF3EAB9B}" destId="{F2DCAF71-3B52-4ED1-BB99-3A6468362BA5}" srcOrd="0" destOrd="0" presId="urn:microsoft.com/office/officeart/2009/layout/CircleArrowProcess"/>
    <dgm:cxn modelId="{CCDC98AD-1C05-49EB-BC1A-A6FD1F80376E}" type="presParOf" srcId="{AA7BBAAB-CB36-4BD7-BB8D-7826836CECA0}" destId="{01528AD3-2B4F-4DF9-860A-7D2BC046AAF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B82E3A-7F44-4FD3-BC81-840C3DFBEFC9}" type="doc">
      <dgm:prSet loTypeId="urn:microsoft.com/office/officeart/2009/layout/CircleArrowProcess" loCatId="cycle" qsTypeId="urn:microsoft.com/office/officeart/2005/8/quickstyle/simple2" qsCatId="simple" csTypeId="urn:microsoft.com/office/officeart/2005/8/colors/accent3_1" csCatId="accent3" phldr="1"/>
      <dgm:spPr/>
      <dgm:t>
        <a:bodyPr/>
        <a:lstStyle/>
        <a:p>
          <a:endParaRPr lang="en-US"/>
        </a:p>
      </dgm:t>
    </dgm:pt>
    <dgm:pt modelId="{8E7BEF4B-D2E0-4AA1-B1B2-8A5789892C6E}">
      <dgm:prSet phldrT="[Text]"/>
      <dgm:spPr/>
      <dgm:t>
        <a:bodyPr/>
        <a:lstStyle/>
        <a:p>
          <a:r>
            <a:rPr lang="en-US"/>
            <a:t>User</a:t>
          </a:r>
          <a:endParaRPr lang="en-US" dirty="0"/>
        </a:p>
      </dgm:t>
    </dgm:pt>
    <dgm:pt modelId="{12D7C087-98E3-4754-9782-C3C4B56A4E1C}" type="parTrans" cxnId="{9D69D394-41CE-465A-930D-B373F442E8F8}">
      <dgm:prSet/>
      <dgm:spPr/>
      <dgm:t>
        <a:bodyPr/>
        <a:lstStyle/>
        <a:p>
          <a:endParaRPr lang="en-US">
            <a:solidFill>
              <a:schemeClr val="tx1">
                <a:lumMod val="65000"/>
                <a:lumOff val="35000"/>
              </a:schemeClr>
            </a:solidFill>
          </a:endParaRPr>
        </a:p>
      </dgm:t>
    </dgm:pt>
    <dgm:pt modelId="{AEE64B1F-33B7-4E10-82E2-DCDC26676615}" type="sibTrans" cxnId="{9D69D394-41CE-465A-930D-B373F442E8F8}">
      <dgm:prSet/>
      <dgm:spPr/>
      <dgm:t>
        <a:bodyPr/>
        <a:lstStyle/>
        <a:p>
          <a:endParaRPr lang="en-US">
            <a:solidFill>
              <a:schemeClr val="tx1">
                <a:lumMod val="65000"/>
                <a:lumOff val="35000"/>
              </a:schemeClr>
            </a:solidFill>
          </a:endParaRPr>
        </a:p>
      </dgm:t>
    </dgm:pt>
    <dgm:pt modelId="{A7FDBB08-7427-40A7-963B-CB11994F132A}">
      <dgm:prSet phldrT="[Text]"/>
      <dgm:spPr/>
      <dgm:t>
        <a:bodyPr/>
        <a:lstStyle/>
        <a:p>
          <a:r>
            <a:rPr lang="en-US"/>
            <a:t>Conversation</a:t>
          </a:r>
          <a:endParaRPr lang="en-US" dirty="0"/>
        </a:p>
      </dgm:t>
    </dgm:pt>
    <dgm:pt modelId="{F126DAF1-59BA-42C5-B645-DED45B72B4B6}" type="parTrans" cxnId="{77C606C2-C497-4858-AC6E-A2C9D31C83F9}">
      <dgm:prSet/>
      <dgm:spPr/>
      <dgm:t>
        <a:bodyPr/>
        <a:lstStyle/>
        <a:p>
          <a:endParaRPr lang="en-US">
            <a:solidFill>
              <a:schemeClr val="tx1">
                <a:lumMod val="65000"/>
                <a:lumOff val="35000"/>
              </a:schemeClr>
            </a:solidFill>
          </a:endParaRPr>
        </a:p>
      </dgm:t>
    </dgm:pt>
    <dgm:pt modelId="{EED527FF-1422-4812-9B7E-6FB42BBDECE5}" type="sibTrans" cxnId="{77C606C2-C497-4858-AC6E-A2C9D31C83F9}">
      <dgm:prSet/>
      <dgm:spPr/>
      <dgm:t>
        <a:bodyPr/>
        <a:lstStyle/>
        <a:p>
          <a:endParaRPr lang="en-US">
            <a:solidFill>
              <a:schemeClr val="tx1">
                <a:lumMod val="65000"/>
                <a:lumOff val="35000"/>
              </a:schemeClr>
            </a:solidFill>
          </a:endParaRPr>
        </a:p>
      </dgm:t>
    </dgm:pt>
    <dgm:pt modelId="{9A775C4F-0CD8-4795-897F-3881FDA8C1E1}">
      <dgm:prSet phldrT="[Text]"/>
      <dgm:spPr/>
      <dgm:t>
        <a:bodyPr/>
        <a:lstStyle/>
        <a:p>
          <a:r>
            <a:rPr lang="en-US"/>
            <a:t>Route</a:t>
          </a:r>
          <a:endParaRPr lang="en-US" dirty="0"/>
        </a:p>
      </dgm:t>
    </dgm:pt>
    <dgm:pt modelId="{8600C4AB-766F-4A4A-A5AB-3E1C7989760D}" type="parTrans" cxnId="{1DA344FF-C52C-4194-9545-FFC3EC848A82}">
      <dgm:prSet/>
      <dgm:spPr/>
      <dgm:t>
        <a:bodyPr/>
        <a:lstStyle/>
        <a:p>
          <a:endParaRPr lang="en-US">
            <a:solidFill>
              <a:schemeClr val="tx1">
                <a:lumMod val="65000"/>
                <a:lumOff val="35000"/>
              </a:schemeClr>
            </a:solidFill>
          </a:endParaRPr>
        </a:p>
      </dgm:t>
    </dgm:pt>
    <dgm:pt modelId="{9D75C41F-46FE-4E2B-8A9C-487D28399E37}" type="sibTrans" cxnId="{1DA344FF-C52C-4194-9545-FFC3EC848A82}">
      <dgm:prSet/>
      <dgm:spPr/>
      <dgm:t>
        <a:bodyPr/>
        <a:lstStyle/>
        <a:p>
          <a:endParaRPr lang="en-US">
            <a:solidFill>
              <a:schemeClr val="tx1">
                <a:lumMod val="65000"/>
                <a:lumOff val="35000"/>
              </a:schemeClr>
            </a:solidFill>
          </a:endParaRPr>
        </a:p>
      </dgm:t>
    </dgm:pt>
    <dgm:pt modelId="{AA7BBAAB-CB36-4BD7-BB8D-7826836CECA0}" type="pres">
      <dgm:prSet presAssocID="{4AB82E3A-7F44-4FD3-BC81-840C3DFBEFC9}" presName="Name0" presStyleCnt="0">
        <dgm:presLayoutVars>
          <dgm:chMax val="7"/>
          <dgm:chPref val="7"/>
          <dgm:dir/>
          <dgm:animLvl val="lvl"/>
        </dgm:presLayoutVars>
      </dgm:prSet>
      <dgm:spPr/>
    </dgm:pt>
    <dgm:pt modelId="{C111C247-4C20-496A-B4C2-DF9ABEB417E3}" type="pres">
      <dgm:prSet presAssocID="{8E7BEF4B-D2E0-4AA1-B1B2-8A5789892C6E}" presName="Accent1" presStyleCnt="0"/>
      <dgm:spPr/>
    </dgm:pt>
    <dgm:pt modelId="{E3483E2E-C6E7-42E4-8289-9110C5DE053B}" type="pres">
      <dgm:prSet presAssocID="{8E7BEF4B-D2E0-4AA1-B1B2-8A5789892C6E}" presName="Accent" presStyleLbl="node1" presStyleIdx="0" presStyleCnt="3"/>
      <dgm:spPr/>
    </dgm:pt>
    <dgm:pt modelId="{12AA4A26-BA18-4C42-8B3B-949F6B0DFB45}" type="pres">
      <dgm:prSet presAssocID="{8E7BEF4B-D2E0-4AA1-B1B2-8A5789892C6E}" presName="Parent1" presStyleLbl="revTx" presStyleIdx="0" presStyleCnt="3">
        <dgm:presLayoutVars>
          <dgm:chMax val="1"/>
          <dgm:chPref val="1"/>
          <dgm:bulletEnabled val="1"/>
        </dgm:presLayoutVars>
      </dgm:prSet>
      <dgm:spPr/>
    </dgm:pt>
    <dgm:pt modelId="{75CECE08-3009-4C4C-B70B-101953B740E5}" type="pres">
      <dgm:prSet presAssocID="{A7FDBB08-7427-40A7-963B-CB11994F132A}" presName="Accent2" presStyleCnt="0"/>
      <dgm:spPr/>
    </dgm:pt>
    <dgm:pt modelId="{BC3F8A4E-1ECB-4361-A1D4-844F8C08AC65}" type="pres">
      <dgm:prSet presAssocID="{A7FDBB08-7427-40A7-963B-CB11994F132A}" presName="Accent" presStyleLbl="node1" presStyleIdx="1" presStyleCnt="3"/>
      <dgm:spPr/>
    </dgm:pt>
    <dgm:pt modelId="{BB7C743B-E68E-4B09-A32F-26603598C2E9}" type="pres">
      <dgm:prSet presAssocID="{A7FDBB08-7427-40A7-963B-CB11994F132A}" presName="Parent2" presStyleLbl="revTx" presStyleIdx="1" presStyleCnt="3">
        <dgm:presLayoutVars>
          <dgm:chMax val="1"/>
          <dgm:chPref val="1"/>
          <dgm:bulletEnabled val="1"/>
        </dgm:presLayoutVars>
      </dgm:prSet>
      <dgm:spPr/>
    </dgm:pt>
    <dgm:pt modelId="{748499B8-BE57-4E5D-866E-22F3EF3EAB9B}" type="pres">
      <dgm:prSet presAssocID="{9A775C4F-0CD8-4795-897F-3881FDA8C1E1}" presName="Accent3" presStyleCnt="0"/>
      <dgm:spPr/>
    </dgm:pt>
    <dgm:pt modelId="{F2DCAF71-3B52-4ED1-BB99-3A6468362BA5}" type="pres">
      <dgm:prSet presAssocID="{9A775C4F-0CD8-4795-897F-3881FDA8C1E1}" presName="Accent" presStyleLbl="node1" presStyleIdx="2" presStyleCnt="3"/>
      <dgm:spPr/>
    </dgm:pt>
    <dgm:pt modelId="{01528AD3-2B4F-4DF9-860A-7D2BC046AAF4}" type="pres">
      <dgm:prSet presAssocID="{9A775C4F-0CD8-4795-897F-3881FDA8C1E1}" presName="Parent3" presStyleLbl="revTx" presStyleIdx="2" presStyleCnt="3">
        <dgm:presLayoutVars>
          <dgm:chMax val="1"/>
          <dgm:chPref val="1"/>
          <dgm:bulletEnabled val="1"/>
        </dgm:presLayoutVars>
      </dgm:prSet>
      <dgm:spPr/>
    </dgm:pt>
  </dgm:ptLst>
  <dgm:cxnLst>
    <dgm:cxn modelId="{EBDAFC50-E702-479C-A9C9-65F52E1F6431}" type="presOf" srcId="{9A775C4F-0CD8-4795-897F-3881FDA8C1E1}" destId="{01528AD3-2B4F-4DF9-860A-7D2BC046AAF4}" srcOrd="0" destOrd="0" presId="urn:microsoft.com/office/officeart/2009/layout/CircleArrowProcess"/>
    <dgm:cxn modelId="{9D69D394-41CE-465A-930D-B373F442E8F8}" srcId="{4AB82E3A-7F44-4FD3-BC81-840C3DFBEFC9}" destId="{8E7BEF4B-D2E0-4AA1-B1B2-8A5789892C6E}" srcOrd="0" destOrd="0" parTransId="{12D7C087-98E3-4754-9782-C3C4B56A4E1C}" sibTransId="{AEE64B1F-33B7-4E10-82E2-DCDC26676615}"/>
    <dgm:cxn modelId="{5548F3BE-7A1A-4838-BB0B-806F5DD036AF}" type="presOf" srcId="{8E7BEF4B-D2E0-4AA1-B1B2-8A5789892C6E}" destId="{12AA4A26-BA18-4C42-8B3B-949F6B0DFB45}" srcOrd="0" destOrd="0" presId="urn:microsoft.com/office/officeart/2009/layout/CircleArrowProcess"/>
    <dgm:cxn modelId="{FF680DC0-16E4-400D-9843-7ED46C526B7B}" type="presOf" srcId="{4AB82E3A-7F44-4FD3-BC81-840C3DFBEFC9}" destId="{AA7BBAAB-CB36-4BD7-BB8D-7826836CECA0}" srcOrd="0" destOrd="0" presId="urn:microsoft.com/office/officeart/2009/layout/CircleArrowProcess"/>
    <dgm:cxn modelId="{77C606C2-C497-4858-AC6E-A2C9D31C83F9}" srcId="{4AB82E3A-7F44-4FD3-BC81-840C3DFBEFC9}" destId="{A7FDBB08-7427-40A7-963B-CB11994F132A}" srcOrd="1" destOrd="0" parTransId="{F126DAF1-59BA-42C5-B645-DED45B72B4B6}" sibTransId="{EED527FF-1422-4812-9B7E-6FB42BBDECE5}"/>
    <dgm:cxn modelId="{CAF503ED-9773-4E21-9705-2F911C05B588}" type="presOf" srcId="{A7FDBB08-7427-40A7-963B-CB11994F132A}" destId="{BB7C743B-E68E-4B09-A32F-26603598C2E9}" srcOrd="0" destOrd="0" presId="urn:microsoft.com/office/officeart/2009/layout/CircleArrowProcess"/>
    <dgm:cxn modelId="{1DA344FF-C52C-4194-9545-FFC3EC848A82}" srcId="{4AB82E3A-7F44-4FD3-BC81-840C3DFBEFC9}" destId="{9A775C4F-0CD8-4795-897F-3881FDA8C1E1}" srcOrd="2" destOrd="0" parTransId="{8600C4AB-766F-4A4A-A5AB-3E1C7989760D}" sibTransId="{9D75C41F-46FE-4E2B-8A9C-487D28399E37}"/>
    <dgm:cxn modelId="{0453BDAB-C175-448D-B440-30A930E12A86}" type="presParOf" srcId="{AA7BBAAB-CB36-4BD7-BB8D-7826836CECA0}" destId="{C111C247-4C20-496A-B4C2-DF9ABEB417E3}" srcOrd="0" destOrd="0" presId="urn:microsoft.com/office/officeart/2009/layout/CircleArrowProcess"/>
    <dgm:cxn modelId="{5A46A703-570A-40C5-94FE-36C52E44B162}" type="presParOf" srcId="{C111C247-4C20-496A-B4C2-DF9ABEB417E3}" destId="{E3483E2E-C6E7-42E4-8289-9110C5DE053B}" srcOrd="0" destOrd="0" presId="urn:microsoft.com/office/officeart/2009/layout/CircleArrowProcess"/>
    <dgm:cxn modelId="{7385F9E3-8CCF-4629-BBA2-B53A8BEDE8AD}" type="presParOf" srcId="{AA7BBAAB-CB36-4BD7-BB8D-7826836CECA0}" destId="{12AA4A26-BA18-4C42-8B3B-949F6B0DFB45}" srcOrd="1" destOrd="0" presId="urn:microsoft.com/office/officeart/2009/layout/CircleArrowProcess"/>
    <dgm:cxn modelId="{38025712-B0D3-45FA-9A59-89FED621A961}" type="presParOf" srcId="{AA7BBAAB-CB36-4BD7-BB8D-7826836CECA0}" destId="{75CECE08-3009-4C4C-B70B-101953B740E5}" srcOrd="2" destOrd="0" presId="urn:microsoft.com/office/officeart/2009/layout/CircleArrowProcess"/>
    <dgm:cxn modelId="{A2AAFC1B-9013-4F4B-8397-E07C90739907}" type="presParOf" srcId="{75CECE08-3009-4C4C-B70B-101953B740E5}" destId="{BC3F8A4E-1ECB-4361-A1D4-844F8C08AC65}" srcOrd="0" destOrd="0" presId="urn:microsoft.com/office/officeart/2009/layout/CircleArrowProcess"/>
    <dgm:cxn modelId="{8F8B1E0A-70F4-4579-B331-1A126AE85298}" type="presParOf" srcId="{AA7BBAAB-CB36-4BD7-BB8D-7826836CECA0}" destId="{BB7C743B-E68E-4B09-A32F-26603598C2E9}" srcOrd="3" destOrd="0" presId="urn:microsoft.com/office/officeart/2009/layout/CircleArrowProcess"/>
    <dgm:cxn modelId="{4188E000-4A39-446F-BFFC-17B81DFE6A22}" type="presParOf" srcId="{AA7BBAAB-CB36-4BD7-BB8D-7826836CECA0}" destId="{748499B8-BE57-4E5D-866E-22F3EF3EAB9B}" srcOrd="4" destOrd="0" presId="urn:microsoft.com/office/officeart/2009/layout/CircleArrowProcess"/>
    <dgm:cxn modelId="{476B11B9-B079-4215-8209-C7615BC52A96}" type="presParOf" srcId="{748499B8-BE57-4E5D-866E-22F3EF3EAB9B}" destId="{F2DCAF71-3B52-4ED1-BB99-3A6468362BA5}" srcOrd="0" destOrd="0" presId="urn:microsoft.com/office/officeart/2009/layout/CircleArrowProcess"/>
    <dgm:cxn modelId="{CCDC98AD-1C05-49EB-BC1A-A6FD1F80376E}" type="presParOf" srcId="{AA7BBAAB-CB36-4BD7-BB8D-7826836CECA0}" destId="{01528AD3-2B4F-4DF9-860A-7D2BC046AAF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F8D261-492C-4EDD-8F18-007371A2FFBA}" type="doc">
      <dgm:prSet loTypeId="urn:microsoft.com/office/officeart/2009/layout/CircleArrowProcess" loCatId="process" qsTypeId="urn:microsoft.com/office/officeart/2005/8/quickstyle/simple2" qsCatId="simple" csTypeId="urn:microsoft.com/office/officeart/2005/8/colors/accent3_1" csCatId="accent3" phldr="1"/>
      <dgm:spPr/>
      <dgm:t>
        <a:bodyPr/>
        <a:lstStyle/>
        <a:p>
          <a:endParaRPr lang="en-US"/>
        </a:p>
      </dgm:t>
    </dgm:pt>
    <dgm:pt modelId="{B4859F72-9DA6-4CF2-A837-D34FC2954B91}">
      <dgm:prSet phldrT="[Text]"/>
      <dgm:spPr/>
      <dgm:t>
        <a:bodyPr/>
        <a:lstStyle/>
        <a:p>
          <a:r>
            <a:rPr lang="en-US"/>
            <a:t>Initiate</a:t>
          </a:r>
          <a:endParaRPr lang="en-US" dirty="0"/>
        </a:p>
      </dgm:t>
    </dgm:pt>
    <dgm:pt modelId="{0A01F3FD-E1F4-4BF9-98EE-881AC036A36A}" type="parTrans" cxnId="{2DA1D6C3-5C40-425F-8E01-00890FB80BFA}">
      <dgm:prSet/>
      <dgm:spPr/>
      <dgm:t>
        <a:bodyPr/>
        <a:lstStyle/>
        <a:p>
          <a:endParaRPr lang="en-US">
            <a:solidFill>
              <a:schemeClr val="tx1">
                <a:lumMod val="65000"/>
                <a:lumOff val="35000"/>
              </a:schemeClr>
            </a:solidFill>
          </a:endParaRPr>
        </a:p>
      </dgm:t>
    </dgm:pt>
    <dgm:pt modelId="{B9A5CA1A-51CE-46DB-9F8D-52AE6614EFEC}" type="sibTrans" cxnId="{2DA1D6C3-5C40-425F-8E01-00890FB80BFA}">
      <dgm:prSet/>
      <dgm:spPr/>
      <dgm:t>
        <a:bodyPr/>
        <a:lstStyle/>
        <a:p>
          <a:endParaRPr lang="en-US">
            <a:solidFill>
              <a:schemeClr val="tx1">
                <a:lumMod val="65000"/>
                <a:lumOff val="35000"/>
              </a:schemeClr>
            </a:solidFill>
          </a:endParaRPr>
        </a:p>
      </dgm:t>
    </dgm:pt>
    <dgm:pt modelId="{2DC1C3F9-FCE8-4987-8864-029548C2B6F3}">
      <dgm:prSet phldrT="[Text]"/>
      <dgm:spPr/>
      <dgm:t>
        <a:bodyPr/>
        <a:lstStyle/>
        <a:p>
          <a:r>
            <a:rPr lang="en-US"/>
            <a:t>Notify</a:t>
          </a:r>
          <a:endParaRPr lang="en-US" dirty="0"/>
        </a:p>
      </dgm:t>
    </dgm:pt>
    <dgm:pt modelId="{13CCD1E7-2C6D-4092-87E6-B473F6FE0915}" type="parTrans" cxnId="{BE68D183-CC38-4BB0-B508-67914784BB1F}">
      <dgm:prSet/>
      <dgm:spPr/>
      <dgm:t>
        <a:bodyPr/>
        <a:lstStyle/>
        <a:p>
          <a:endParaRPr lang="en-US">
            <a:solidFill>
              <a:schemeClr val="tx1">
                <a:lumMod val="65000"/>
                <a:lumOff val="35000"/>
              </a:schemeClr>
            </a:solidFill>
          </a:endParaRPr>
        </a:p>
      </dgm:t>
    </dgm:pt>
    <dgm:pt modelId="{975F7A7C-A6F3-4544-9A05-F4C8CC4195D6}" type="sibTrans" cxnId="{BE68D183-CC38-4BB0-B508-67914784BB1F}">
      <dgm:prSet/>
      <dgm:spPr/>
      <dgm:t>
        <a:bodyPr/>
        <a:lstStyle/>
        <a:p>
          <a:endParaRPr lang="en-US">
            <a:solidFill>
              <a:schemeClr val="tx1">
                <a:lumMod val="65000"/>
                <a:lumOff val="35000"/>
              </a:schemeClr>
            </a:solidFill>
          </a:endParaRPr>
        </a:p>
      </dgm:t>
    </dgm:pt>
    <dgm:pt modelId="{E4B25675-15CC-4F6F-863F-9C35F6E44628}">
      <dgm:prSet phldrT="[Text]"/>
      <dgm:spPr/>
      <dgm:t>
        <a:bodyPr/>
        <a:lstStyle/>
        <a:p>
          <a:r>
            <a:rPr lang="en-US"/>
            <a:t>Reply</a:t>
          </a:r>
          <a:endParaRPr lang="en-US" dirty="0"/>
        </a:p>
      </dgm:t>
    </dgm:pt>
    <dgm:pt modelId="{44DD90BE-8085-4697-A9EC-D32601C05062}" type="parTrans" cxnId="{ABAA90EC-5EFD-4F10-ADF6-B17D3F405CE3}">
      <dgm:prSet/>
      <dgm:spPr/>
      <dgm:t>
        <a:bodyPr/>
        <a:lstStyle/>
        <a:p>
          <a:endParaRPr lang="en-US">
            <a:solidFill>
              <a:schemeClr val="tx1">
                <a:lumMod val="65000"/>
                <a:lumOff val="35000"/>
              </a:schemeClr>
            </a:solidFill>
          </a:endParaRPr>
        </a:p>
      </dgm:t>
    </dgm:pt>
    <dgm:pt modelId="{0B52B9B4-E666-4405-AF77-6AC6799C2A5E}" type="sibTrans" cxnId="{ABAA90EC-5EFD-4F10-ADF6-B17D3F405CE3}">
      <dgm:prSet/>
      <dgm:spPr/>
      <dgm:t>
        <a:bodyPr/>
        <a:lstStyle/>
        <a:p>
          <a:endParaRPr lang="en-US">
            <a:solidFill>
              <a:schemeClr val="tx1">
                <a:lumMod val="65000"/>
                <a:lumOff val="35000"/>
              </a:schemeClr>
            </a:solidFill>
          </a:endParaRPr>
        </a:p>
      </dgm:t>
    </dgm:pt>
    <dgm:pt modelId="{6160162F-090E-4992-9F01-9B21CD3315EA}" type="pres">
      <dgm:prSet presAssocID="{0EF8D261-492C-4EDD-8F18-007371A2FFBA}" presName="Name0" presStyleCnt="0">
        <dgm:presLayoutVars>
          <dgm:chMax val="7"/>
          <dgm:chPref val="7"/>
          <dgm:dir/>
          <dgm:animLvl val="lvl"/>
        </dgm:presLayoutVars>
      </dgm:prSet>
      <dgm:spPr/>
    </dgm:pt>
    <dgm:pt modelId="{69B58BFD-D4A2-4009-BAED-14D1A1944390}" type="pres">
      <dgm:prSet presAssocID="{B4859F72-9DA6-4CF2-A837-D34FC2954B91}" presName="Accent1" presStyleCnt="0"/>
      <dgm:spPr/>
    </dgm:pt>
    <dgm:pt modelId="{45995AAB-E151-4EB6-B327-14E1E92BAC28}" type="pres">
      <dgm:prSet presAssocID="{B4859F72-9DA6-4CF2-A837-D34FC2954B91}" presName="Accent" presStyleLbl="node1" presStyleIdx="0" presStyleCnt="3"/>
      <dgm:spPr/>
    </dgm:pt>
    <dgm:pt modelId="{230757AC-9881-4FB9-92E5-5CC14FF17CFD}" type="pres">
      <dgm:prSet presAssocID="{B4859F72-9DA6-4CF2-A837-D34FC2954B91}" presName="Parent1" presStyleLbl="revTx" presStyleIdx="0" presStyleCnt="3">
        <dgm:presLayoutVars>
          <dgm:chMax val="1"/>
          <dgm:chPref val="1"/>
          <dgm:bulletEnabled val="1"/>
        </dgm:presLayoutVars>
      </dgm:prSet>
      <dgm:spPr/>
    </dgm:pt>
    <dgm:pt modelId="{8CF27252-2B42-420D-8DC6-A0CC6270CB3D}" type="pres">
      <dgm:prSet presAssocID="{2DC1C3F9-FCE8-4987-8864-029548C2B6F3}" presName="Accent2" presStyleCnt="0"/>
      <dgm:spPr/>
    </dgm:pt>
    <dgm:pt modelId="{D995276A-3F1E-4255-95A5-C24B6B50486F}" type="pres">
      <dgm:prSet presAssocID="{2DC1C3F9-FCE8-4987-8864-029548C2B6F3}" presName="Accent" presStyleLbl="node1" presStyleIdx="1" presStyleCnt="3"/>
      <dgm:spPr/>
    </dgm:pt>
    <dgm:pt modelId="{5851BDBC-B070-4ECF-BAC9-66C33ED32525}" type="pres">
      <dgm:prSet presAssocID="{2DC1C3F9-FCE8-4987-8864-029548C2B6F3}" presName="Parent2" presStyleLbl="revTx" presStyleIdx="1" presStyleCnt="3">
        <dgm:presLayoutVars>
          <dgm:chMax val="1"/>
          <dgm:chPref val="1"/>
          <dgm:bulletEnabled val="1"/>
        </dgm:presLayoutVars>
      </dgm:prSet>
      <dgm:spPr/>
    </dgm:pt>
    <dgm:pt modelId="{F0C5D4F8-ACE7-46BC-B7BE-0497709D0067}" type="pres">
      <dgm:prSet presAssocID="{E4B25675-15CC-4F6F-863F-9C35F6E44628}" presName="Accent3" presStyleCnt="0"/>
      <dgm:spPr/>
    </dgm:pt>
    <dgm:pt modelId="{F6065AA3-200C-4AF4-B39F-1DB628DFF1A9}" type="pres">
      <dgm:prSet presAssocID="{E4B25675-15CC-4F6F-863F-9C35F6E44628}" presName="Accent" presStyleLbl="node1" presStyleIdx="2" presStyleCnt="3"/>
      <dgm:spPr/>
    </dgm:pt>
    <dgm:pt modelId="{0D06EC81-250D-44B4-8B49-7F75CDFE09F6}" type="pres">
      <dgm:prSet presAssocID="{E4B25675-15CC-4F6F-863F-9C35F6E44628}" presName="Parent3" presStyleLbl="revTx" presStyleIdx="2" presStyleCnt="3">
        <dgm:presLayoutVars>
          <dgm:chMax val="1"/>
          <dgm:chPref val="1"/>
          <dgm:bulletEnabled val="1"/>
        </dgm:presLayoutVars>
      </dgm:prSet>
      <dgm:spPr/>
    </dgm:pt>
  </dgm:ptLst>
  <dgm:cxnLst>
    <dgm:cxn modelId="{BE68D183-CC38-4BB0-B508-67914784BB1F}" srcId="{0EF8D261-492C-4EDD-8F18-007371A2FFBA}" destId="{2DC1C3F9-FCE8-4987-8864-029548C2B6F3}" srcOrd="1" destOrd="0" parTransId="{13CCD1E7-2C6D-4092-87E6-B473F6FE0915}" sibTransId="{975F7A7C-A6F3-4544-9A05-F4C8CC4195D6}"/>
    <dgm:cxn modelId="{588F308C-CA79-491D-802B-DFA143B78ADF}" type="presOf" srcId="{0EF8D261-492C-4EDD-8F18-007371A2FFBA}" destId="{6160162F-090E-4992-9F01-9B21CD3315EA}" srcOrd="0" destOrd="0" presId="urn:microsoft.com/office/officeart/2009/layout/CircleArrowProcess"/>
    <dgm:cxn modelId="{6707D49C-F73C-4852-B37C-C6E17C12F7BD}" type="presOf" srcId="{B4859F72-9DA6-4CF2-A837-D34FC2954B91}" destId="{230757AC-9881-4FB9-92E5-5CC14FF17CFD}" srcOrd="0" destOrd="0" presId="urn:microsoft.com/office/officeart/2009/layout/CircleArrowProcess"/>
    <dgm:cxn modelId="{FB3B7CB2-14AB-426F-9CD7-E6B74E7D9EB6}" type="presOf" srcId="{2DC1C3F9-FCE8-4987-8864-029548C2B6F3}" destId="{5851BDBC-B070-4ECF-BAC9-66C33ED32525}" srcOrd="0" destOrd="0" presId="urn:microsoft.com/office/officeart/2009/layout/CircleArrowProcess"/>
    <dgm:cxn modelId="{2DA1D6C3-5C40-425F-8E01-00890FB80BFA}" srcId="{0EF8D261-492C-4EDD-8F18-007371A2FFBA}" destId="{B4859F72-9DA6-4CF2-A837-D34FC2954B91}" srcOrd="0" destOrd="0" parTransId="{0A01F3FD-E1F4-4BF9-98EE-881AC036A36A}" sibTransId="{B9A5CA1A-51CE-46DB-9F8D-52AE6614EFEC}"/>
    <dgm:cxn modelId="{DC4FA3C5-6423-4CFB-B242-3C884D340051}" type="presOf" srcId="{E4B25675-15CC-4F6F-863F-9C35F6E44628}" destId="{0D06EC81-250D-44B4-8B49-7F75CDFE09F6}" srcOrd="0" destOrd="0" presId="urn:microsoft.com/office/officeart/2009/layout/CircleArrowProcess"/>
    <dgm:cxn modelId="{ABAA90EC-5EFD-4F10-ADF6-B17D3F405CE3}" srcId="{0EF8D261-492C-4EDD-8F18-007371A2FFBA}" destId="{E4B25675-15CC-4F6F-863F-9C35F6E44628}" srcOrd="2" destOrd="0" parTransId="{44DD90BE-8085-4697-A9EC-D32601C05062}" sibTransId="{0B52B9B4-E666-4405-AF77-6AC6799C2A5E}"/>
    <dgm:cxn modelId="{F301D0A2-5E03-4A22-B7A6-58408A058CCC}" type="presParOf" srcId="{6160162F-090E-4992-9F01-9B21CD3315EA}" destId="{69B58BFD-D4A2-4009-BAED-14D1A1944390}" srcOrd="0" destOrd="0" presId="urn:microsoft.com/office/officeart/2009/layout/CircleArrowProcess"/>
    <dgm:cxn modelId="{1307B800-A4D5-4875-974D-CBA8E905DEA6}" type="presParOf" srcId="{69B58BFD-D4A2-4009-BAED-14D1A1944390}" destId="{45995AAB-E151-4EB6-B327-14E1E92BAC28}" srcOrd="0" destOrd="0" presId="urn:microsoft.com/office/officeart/2009/layout/CircleArrowProcess"/>
    <dgm:cxn modelId="{6ABCFD66-B3DF-4980-97BC-473D5869C790}" type="presParOf" srcId="{6160162F-090E-4992-9F01-9B21CD3315EA}" destId="{230757AC-9881-4FB9-92E5-5CC14FF17CFD}" srcOrd="1" destOrd="0" presId="urn:microsoft.com/office/officeart/2009/layout/CircleArrowProcess"/>
    <dgm:cxn modelId="{2FF9AE9C-9B5B-4139-8A92-5BEF249D476A}" type="presParOf" srcId="{6160162F-090E-4992-9F01-9B21CD3315EA}" destId="{8CF27252-2B42-420D-8DC6-A0CC6270CB3D}" srcOrd="2" destOrd="0" presId="urn:microsoft.com/office/officeart/2009/layout/CircleArrowProcess"/>
    <dgm:cxn modelId="{C9F7512C-826D-46F8-888E-B321592B13B5}" type="presParOf" srcId="{8CF27252-2B42-420D-8DC6-A0CC6270CB3D}" destId="{D995276A-3F1E-4255-95A5-C24B6B50486F}" srcOrd="0" destOrd="0" presId="urn:microsoft.com/office/officeart/2009/layout/CircleArrowProcess"/>
    <dgm:cxn modelId="{703A266A-D069-4E57-B291-822B816A6F02}" type="presParOf" srcId="{6160162F-090E-4992-9F01-9B21CD3315EA}" destId="{5851BDBC-B070-4ECF-BAC9-66C33ED32525}" srcOrd="3" destOrd="0" presId="urn:microsoft.com/office/officeart/2009/layout/CircleArrowProcess"/>
    <dgm:cxn modelId="{BE1FB704-40F6-4ED9-9BA2-BF63C4B6184C}" type="presParOf" srcId="{6160162F-090E-4992-9F01-9B21CD3315EA}" destId="{F0C5D4F8-ACE7-46BC-B7BE-0497709D0067}" srcOrd="4" destOrd="0" presId="urn:microsoft.com/office/officeart/2009/layout/CircleArrowProcess"/>
    <dgm:cxn modelId="{E1010571-489A-4653-8939-3131C16C2D06}" type="presParOf" srcId="{F0C5D4F8-ACE7-46BC-B7BE-0497709D0067}" destId="{F6065AA3-200C-4AF4-B39F-1DB628DFF1A9}" srcOrd="0" destOrd="0" presId="urn:microsoft.com/office/officeart/2009/layout/CircleArrowProcess"/>
    <dgm:cxn modelId="{1AC93560-C5B2-4C92-98DF-C1F6D2402D3B}" type="presParOf" srcId="{6160162F-090E-4992-9F01-9B21CD3315EA}" destId="{0D06EC81-250D-44B4-8B49-7F75CDFE09F6}"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A3E2E-FB06-4DC3-85FD-9CCF78E4717B}">
      <dsp:nvSpPr>
        <dsp:cNvPr id="0" name=""/>
        <dsp:cNvSpPr/>
      </dsp:nvSpPr>
      <dsp:spPr>
        <a:xfrm rot="5400000">
          <a:off x="286" y="147159"/>
          <a:ext cx="3728772" cy="3729345"/>
        </a:xfrm>
        <a:prstGeom prst="blockArc">
          <a:avLst>
            <a:gd name="adj1" fmla="val 13500000"/>
            <a:gd name="adj2" fmla="val 18900000"/>
            <a:gd name="adj3" fmla="val 496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6D4ADD-8331-4B50-B366-DCB53552855A}">
      <dsp:nvSpPr>
        <dsp:cNvPr id="0" name=""/>
        <dsp:cNvSpPr/>
      </dsp:nvSpPr>
      <dsp:spPr>
        <a:xfrm rot="16200000">
          <a:off x="3837957" y="147159"/>
          <a:ext cx="3728772" cy="3729345"/>
        </a:xfrm>
        <a:prstGeom prst="blockArc">
          <a:avLst>
            <a:gd name="adj1" fmla="val 13500000"/>
            <a:gd name="adj2" fmla="val 18900000"/>
            <a:gd name="adj3" fmla="val 496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A2859-9CB2-46B3-B659-7C2FA1BE09B1}">
      <dsp:nvSpPr>
        <dsp:cNvPr id="0" name=""/>
        <dsp:cNvSpPr/>
      </dsp:nvSpPr>
      <dsp:spPr>
        <a:xfrm>
          <a:off x="4278873" y="3386460"/>
          <a:ext cx="2831143" cy="74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Qualify</a:t>
          </a:r>
          <a:endParaRPr lang="en-US" sz="3400" kern="1200" dirty="0"/>
        </a:p>
      </dsp:txBody>
      <dsp:txXfrm>
        <a:off x="4278873" y="3386460"/>
        <a:ext cx="2831143" cy="745993"/>
      </dsp:txXfrm>
    </dsp:sp>
    <dsp:sp modelId="{2392087F-BF23-4421-B946-9078ECD63A2C}">
      <dsp:nvSpPr>
        <dsp:cNvPr id="0" name=""/>
        <dsp:cNvSpPr/>
      </dsp:nvSpPr>
      <dsp:spPr>
        <a:xfrm rot="5400000">
          <a:off x="3718348" y="147159"/>
          <a:ext cx="3728772" cy="3729345"/>
        </a:xfrm>
        <a:prstGeom prst="blockArc">
          <a:avLst>
            <a:gd name="adj1" fmla="val 13500000"/>
            <a:gd name="adj2" fmla="val 18900000"/>
            <a:gd name="adj3" fmla="val 496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8622D-28BE-4F45-9ED5-4065221ED3E5}">
      <dsp:nvSpPr>
        <dsp:cNvPr id="0" name=""/>
        <dsp:cNvSpPr/>
      </dsp:nvSpPr>
      <dsp:spPr>
        <a:xfrm rot="16200000">
          <a:off x="7554891" y="147159"/>
          <a:ext cx="3728772" cy="3729345"/>
        </a:xfrm>
        <a:prstGeom prst="blockArc">
          <a:avLst>
            <a:gd name="adj1" fmla="val 13500000"/>
            <a:gd name="adj2" fmla="val 18900000"/>
            <a:gd name="adj3" fmla="val 496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77A10-42AE-4763-A5B7-6760E9E46C68}">
      <dsp:nvSpPr>
        <dsp:cNvPr id="0" name=""/>
        <dsp:cNvSpPr/>
      </dsp:nvSpPr>
      <dsp:spPr>
        <a:xfrm>
          <a:off x="7723863" y="3386460"/>
          <a:ext cx="2831143" cy="74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Engage</a:t>
          </a:r>
          <a:endParaRPr lang="en-US" sz="3400" kern="1200" dirty="0"/>
        </a:p>
      </dsp:txBody>
      <dsp:txXfrm>
        <a:off x="7723863" y="3386460"/>
        <a:ext cx="2831143" cy="745993"/>
      </dsp:txXfrm>
    </dsp:sp>
    <dsp:sp modelId="{93C8D87E-0F97-4783-908E-F0FEC2C9E7A4}">
      <dsp:nvSpPr>
        <dsp:cNvPr id="0" name=""/>
        <dsp:cNvSpPr/>
      </dsp:nvSpPr>
      <dsp:spPr>
        <a:xfrm>
          <a:off x="4187902" y="1217389"/>
          <a:ext cx="1708435" cy="1708435"/>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en-US" sz="3100" kern="1200"/>
            <a:t>Find Agent</a:t>
          </a:r>
          <a:endParaRPr lang="en-US" sz="3100" kern="1200" dirty="0"/>
        </a:p>
      </dsp:txBody>
      <dsp:txXfrm>
        <a:off x="4426467" y="1418850"/>
        <a:ext cx="985043" cy="1305512"/>
      </dsp:txXfrm>
    </dsp:sp>
    <dsp:sp modelId="{AC7DA9D4-82D4-41A2-B567-7B9364575374}">
      <dsp:nvSpPr>
        <dsp:cNvPr id="0" name=""/>
        <dsp:cNvSpPr/>
      </dsp:nvSpPr>
      <dsp:spPr>
        <a:xfrm>
          <a:off x="5419207" y="1217389"/>
          <a:ext cx="1708435" cy="1708435"/>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en-US" sz="3100" kern="1200"/>
            <a:t>Notify</a:t>
          </a:r>
          <a:endParaRPr lang="en-US" sz="3100" kern="1200" dirty="0"/>
        </a:p>
      </dsp:txBody>
      <dsp:txXfrm>
        <a:off x="5904033" y="1418850"/>
        <a:ext cx="985043" cy="1305512"/>
      </dsp:txXfrm>
    </dsp:sp>
    <dsp:sp modelId="{2FDAFCDB-BD3D-4B80-8C51-DA401657CC92}">
      <dsp:nvSpPr>
        <dsp:cNvPr id="0" name=""/>
        <dsp:cNvSpPr/>
      </dsp:nvSpPr>
      <dsp:spPr>
        <a:xfrm>
          <a:off x="1075553" y="713496"/>
          <a:ext cx="1181494" cy="1181522"/>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Message A</a:t>
          </a:r>
          <a:endParaRPr lang="en-US" sz="1500" kern="1200" dirty="0"/>
        </a:p>
      </dsp:txBody>
      <dsp:txXfrm>
        <a:off x="1248579" y="886526"/>
        <a:ext cx="835442" cy="835462"/>
      </dsp:txXfrm>
    </dsp:sp>
    <dsp:sp modelId="{6B0404A7-0C03-4FF4-B439-B67BFA069EE4}">
      <dsp:nvSpPr>
        <dsp:cNvPr id="0" name=""/>
        <dsp:cNvSpPr/>
      </dsp:nvSpPr>
      <dsp:spPr>
        <a:xfrm>
          <a:off x="639799" y="1701301"/>
          <a:ext cx="580358" cy="580127"/>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EACD1BB-A950-497C-AC21-4E13AB07512B}">
      <dsp:nvSpPr>
        <dsp:cNvPr id="0" name=""/>
        <dsp:cNvSpPr/>
      </dsp:nvSpPr>
      <dsp:spPr>
        <a:xfrm>
          <a:off x="2354005" y="945906"/>
          <a:ext cx="337688" cy="337467"/>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0E5C194-023A-4801-88F3-598A8F065CA2}">
      <dsp:nvSpPr>
        <dsp:cNvPr id="0" name=""/>
        <dsp:cNvSpPr/>
      </dsp:nvSpPr>
      <dsp:spPr>
        <a:xfrm>
          <a:off x="2228515" y="1419181"/>
          <a:ext cx="1181494" cy="1181522"/>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Message B</a:t>
          </a:r>
          <a:endParaRPr lang="en-US" sz="1500" kern="1200" dirty="0"/>
        </a:p>
      </dsp:txBody>
      <dsp:txXfrm>
        <a:off x="2401541" y="1592211"/>
        <a:ext cx="835442" cy="835462"/>
      </dsp:txXfrm>
    </dsp:sp>
    <dsp:sp modelId="{E39FF3CC-9D59-46CF-A307-8824CAAD8DF4}">
      <dsp:nvSpPr>
        <dsp:cNvPr id="0" name=""/>
        <dsp:cNvSpPr/>
      </dsp:nvSpPr>
      <dsp:spPr>
        <a:xfrm>
          <a:off x="2352066" y="2672963"/>
          <a:ext cx="337688" cy="337467"/>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F67E50A-87E3-4707-ACD6-51FFCE47AD55}">
      <dsp:nvSpPr>
        <dsp:cNvPr id="0" name=""/>
        <dsp:cNvSpPr/>
      </dsp:nvSpPr>
      <dsp:spPr>
        <a:xfrm>
          <a:off x="1096607" y="2094373"/>
          <a:ext cx="1181494" cy="1181522"/>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Message C</a:t>
          </a:r>
          <a:endParaRPr lang="en-US" sz="1500" kern="1200" dirty="0"/>
        </a:p>
      </dsp:txBody>
      <dsp:txXfrm>
        <a:off x="1269633" y="2267403"/>
        <a:ext cx="835442" cy="835462"/>
      </dsp:txXfrm>
    </dsp:sp>
    <dsp:sp modelId="{7B41BDBC-0401-4113-93B0-F405910FD1E4}">
      <dsp:nvSpPr>
        <dsp:cNvPr id="0" name=""/>
        <dsp:cNvSpPr/>
      </dsp:nvSpPr>
      <dsp:spPr>
        <a:xfrm>
          <a:off x="8045456" y="918146"/>
          <a:ext cx="2177802" cy="2177408"/>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Engage</a:t>
          </a:r>
          <a:endParaRPr lang="en-US" sz="3400" kern="1200" dirty="0"/>
        </a:p>
      </dsp:txBody>
      <dsp:txXfrm>
        <a:off x="8364388" y="1237020"/>
        <a:ext cx="1539938" cy="1539660"/>
      </dsp:txXfrm>
    </dsp:sp>
    <dsp:sp modelId="{08387011-3794-4C35-9216-94158DE5EC2E}">
      <dsp:nvSpPr>
        <dsp:cNvPr id="0" name=""/>
        <dsp:cNvSpPr/>
      </dsp:nvSpPr>
      <dsp:spPr>
        <a:xfrm>
          <a:off x="700733" y="3386460"/>
          <a:ext cx="2831143" cy="74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Listen</a:t>
          </a:r>
          <a:endParaRPr lang="en-US" sz="3400" kern="1200" dirty="0"/>
        </a:p>
      </dsp:txBody>
      <dsp:txXfrm>
        <a:off x="700733" y="3386460"/>
        <a:ext cx="2831143" cy="7459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83E2E-C6E7-42E4-8289-9110C5DE053B}">
      <dsp:nvSpPr>
        <dsp:cNvPr id="0" name=""/>
        <dsp:cNvSpPr/>
      </dsp:nvSpPr>
      <dsp:spPr>
        <a:xfrm>
          <a:off x="1769604" y="0"/>
          <a:ext cx="2273980" cy="2274326"/>
        </a:xfrm>
        <a:prstGeom prst="circularArrow">
          <a:avLst>
            <a:gd name="adj1" fmla="val 10980"/>
            <a:gd name="adj2" fmla="val 1142322"/>
            <a:gd name="adj3" fmla="val 4500000"/>
            <a:gd name="adj4" fmla="val 10800000"/>
            <a:gd name="adj5" fmla="val 125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2AA4A26-BA18-4C42-8B3B-949F6B0DFB45}">
      <dsp:nvSpPr>
        <dsp:cNvPr id="0" name=""/>
        <dsp:cNvSpPr/>
      </dsp:nvSpPr>
      <dsp:spPr>
        <a:xfrm>
          <a:off x="2272229" y="821100"/>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WhatsApp</a:t>
          </a:r>
        </a:p>
      </dsp:txBody>
      <dsp:txXfrm>
        <a:off x="2272229" y="821100"/>
        <a:ext cx="1263606" cy="631652"/>
      </dsp:txXfrm>
    </dsp:sp>
    <dsp:sp modelId="{BC3F8A4E-1ECB-4361-A1D4-844F8C08AC65}">
      <dsp:nvSpPr>
        <dsp:cNvPr id="0" name=""/>
        <dsp:cNvSpPr/>
      </dsp:nvSpPr>
      <dsp:spPr>
        <a:xfrm>
          <a:off x="1138014" y="1306769"/>
          <a:ext cx="2273980" cy="2274326"/>
        </a:xfrm>
        <a:prstGeom prst="leftCircularArrow">
          <a:avLst>
            <a:gd name="adj1" fmla="val 10980"/>
            <a:gd name="adj2" fmla="val 1142322"/>
            <a:gd name="adj3" fmla="val 6300000"/>
            <a:gd name="adj4" fmla="val 18900000"/>
            <a:gd name="adj5" fmla="val 125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B7C743B-E68E-4B09-A32F-26603598C2E9}">
      <dsp:nvSpPr>
        <dsp:cNvPr id="0" name=""/>
        <dsp:cNvSpPr/>
      </dsp:nvSpPr>
      <dsp:spPr>
        <a:xfrm>
          <a:off x="1643201" y="2135428"/>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firemisc</a:t>
          </a:r>
        </a:p>
      </dsp:txBody>
      <dsp:txXfrm>
        <a:off x="1643201" y="2135428"/>
        <a:ext cx="1263606" cy="631652"/>
      </dsp:txXfrm>
    </dsp:sp>
    <dsp:sp modelId="{F2DCAF71-3B52-4ED1-BB99-3A6468362BA5}">
      <dsp:nvSpPr>
        <dsp:cNvPr id="0" name=""/>
        <dsp:cNvSpPr/>
      </dsp:nvSpPr>
      <dsp:spPr>
        <a:xfrm>
          <a:off x="1931452" y="2769915"/>
          <a:ext cx="1953701" cy="1954484"/>
        </a:xfrm>
        <a:prstGeom prst="blockArc">
          <a:avLst>
            <a:gd name="adj1" fmla="val 13500000"/>
            <a:gd name="adj2" fmla="val 10800000"/>
            <a:gd name="adj3" fmla="val 1274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1528AD3-2B4F-4DF9-860A-7D2BC046AAF4}">
      <dsp:nvSpPr>
        <dsp:cNvPr id="0" name=""/>
        <dsp:cNvSpPr/>
      </dsp:nvSpPr>
      <dsp:spPr>
        <a:xfrm>
          <a:off x="2275218" y="3451646"/>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WhatsApp Server</a:t>
          </a:r>
          <a:endParaRPr lang="en-US" sz="2100" kern="1200" dirty="0"/>
        </a:p>
      </dsp:txBody>
      <dsp:txXfrm>
        <a:off x="2275218" y="3451646"/>
        <a:ext cx="1263606" cy="631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83E2E-C6E7-42E4-8289-9110C5DE053B}">
      <dsp:nvSpPr>
        <dsp:cNvPr id="0" name=""/>
        <dsp:cNvSpPr/>
      </dsp:nvSpPr>
      <dsp:spPr>
        <a:xfrm>
          <a:off x="1769604" y="0"/>
          <a:ext cx="2273980" cy="2274326"/>
        </a:xfrm>
        <a:prstGeom prst="circularArrow">
          <a:avLst>
            <a:gd name="adj1" fmla="val 10980"/>
            <a:gd name="adj2" fmla="val 1142322"/>
            <a:gd name="adj3" fmla="val 4500000"/>
            <a:gd name="adj4" fmla="val 10800000"/>
            <a:gd name="adj5" fmla="val 125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2AA4A26-BA18-4C42-8B3B-949F6B0DFB45}">
      <dsp:nvSpPr>
        <dsp:cNvPr id="0" name=""/>
        <dsp:cNvSpPr/>
      </dsp:nvSpPr>
      <dsp:spPr>
        <a:xfrm>
          <a:off x="2272229" y="821100"/>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User</a:t>
          </a:r>
          <a:endParaRPr lang="en-US" sz="1800" kern="1200" dirty="0"/>
        </a:p>
      </dsp:txBody>
      <dsp:txXfrm>
        <a:off x="2272229" y="821100"/>
        <a:ext cx="1263606" cy="631652"/>
      </dsp:txXfrm>
    </dsp:sp>
    <dsp:sp modelId="{BC3F8A4E-1ECB-4361-A1D4-844F8C08AC65}">
      <dsp:nvSpPr>
        <dsp:cNvPr id="0" name=""/>
        <dsp:cNvSpPr/>
      </dsp:nvSpPr>
      <dsp:spPr>
        <a:xfrm>
          <a:off x="1138014" y="1306769"/>
          <a:ext cx="2273980" cy="2274326"/>
        </a:xfrm>
        <a:prstGeom prst="leftCircularArrow">
          <a:avLst>
            <a:gd name="adj1" fmla="val 10980"/>
            <a:gd name="adj2" fmla="val 1142322"/>
            <a:gd name="adj3" fmla="val 6300000"/>
            <a:gd name="adj4" fmla="val 18900000"/>
            <a:gd name="adj5" fmla="val 125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B7C743B-E68E-4B09-A32F-26603598C2E9}">
      <dsp:nvSpPr>
        <dsp:cNvPr id="0" name=""/>
        <dsp:cNvSpPr/>
      </dsp:nvSpPr>
      <dsp:spPr>
        <a:xfrm>
          <a:off x="1643201" y="2135428"/>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Conversation</a:t>
          </a:r>
          <a:endParaRPr lang="en-US" sz="1800" kern="1200" dirty="0"/>
        </a:p>
      </dsp:txBody>
      <dsp:txXfrm>
        <a:off x="1643201" y="2135428"/>
        <a:ext cx="1263606" cy="631652"/>
      </dsp:txXfrm>
    </dsp:sp>
    <dsp:sp modelId="{F2DCAF71-3B52-4ED1-BB99-3A6468362BA5}">
      <dsp:nvSpPr>
        <dsp:cNvPr id="0" name=""/>
        <dsp:cNvSpPr/>
      </dsp:nvSpPr>
      <dsp:spPr>
        <a:xfrm>
          <a:off x="1931452" y="2769915"/>
          <a:ext cx="1953701" cy="1954484"/>
        </a:xfrm>
        <a:prstGeom prst="blockArc">
          <a:avLst>
            <a:gd name="adj1" fmla="val 13500000"/>
            <a:gd name="adj2" fmla="val 10800000"/>
            <a:gd name="adj3" fmla="val 1274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1528AD3-2B4F-4DF9-860A-7D2BC046AAF4}">
      <dsp:nvSpPr>
        <dsp:cNvPr id="0" name=""/>
        <dsp:cNvSpPr/>
      </dsp:nvSpPr>
      <dsp:spPr>
        <a:xfrm>
          <a:off x="2275218" y="3451646"/>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Route</a:t>
          </a:r>
          <a:endParaRPr lang="en-US" sz="1800" kern="1200" dirty="0"/>
        </a:p>
      </dsp:txBody>
      <dsp:txXfrm>
        <a:off x="2275218" y="3451646"/>
        <a:ext cx="1263606" cy="6316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95AAB-E151-4EB6-B327-14E1E92BAC28}">
      <dsp:nvSpPr>
        <dsp:cNvPr id="0" name=""/>
        <dsp:cNvSpPr/>
      </dsp:nvSpPr>
      <dsp:spPr>
        <a:xfrm>
          <a:off x="1769604" y="0"/>
          <a:ext cx="2273980" cy="2274326"/>
        </a:xfrm>
        <a:prstGeom prst="circularArrow">
          <a:avLst>
            <a:gd name="adj1" fmla="val 10980"/>
            <a:gd name="adj2" fmla="val 1142322"/>
            <a:gd name="adj3" fmla="val 4500000"/>
            <a:gd name="adj4" fmla="val 10800000"/>
            <a:gd name="adj5" fmla="val 125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30757AC-9881-4FB9-92E5-5CC14FF17CFD}">
      <dsp:nvSpPr>
        <dsp:cNvPr id="0" name=""/>
        <dsp:cNvSpPr/>
      </dsp:nvSpPr>
      <dsp:spPr>
        <a:xfrm>
          <a:off x="2272229" y="821100"/>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a:t>Initiate</a:t>
          </a:r>
          <a:endParaRPr lang="en-US" sz="3300" kern="1200" dirty="0"/>
        </a:p>
      </dsp:txBody>
      <dsp:txXfrm>
        <a:off x="2272229" y="821100"/>
        <a:ext cx="1263606" cy="631652"/>
      </dsp:txXfrm>
    </dsp:sp>
    <dsp:sp modelId="{D995276A-3F1E-4255-95A5-C24B6B50486F}">
      <dsp:nvSpPr>
        <dsp:cNvPr id="0" name=""/>
        <dsp:cNvSpPr/>
      </dsp:nvSpPr>
      <dsp:spPr>
        <a:xfrm>
          <a:off x="1138014" y="1306769"/>
          <a:ext cx="2273980" cy="2274326"/>
        </a:xfrm>
        <a:prstGeom prst="leftCircularArrow">
          <a:avLst>
            <a:gd name="adj1" fmla="val 10980"/>
            <a:gd name="adj2" fmla="val 1142322"/>
            <a:gd name="adj3" fmla="val 6300000"/>
            <a:gd name="adj4" fmla="val 18900000"/>
            <a:gd name="adj5" fmla="val 125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851BDBC-B070-4ECF-BAC9-66C33ED32525}">
      <dsp:nvSpPr>
        <dsp:cNvPr id="0" name=""/>
        <dsp:cNvSpPr/>
      </dsp:nvSpPr>
      <dsp:spPr>
        <a:xfrm>
          <a:off x="1643201" y="2135428"/>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a:t>Notify</a:t>
          </a:r>
          <a:endParaRPr lang="en-US" sz="3300" kern="1200" dirty="0"/>
        </a:p>
      </dsp:txBody>
      <dsp:txXfrm>
        <a:off x="1643201" y="2135428"/>
        <a:ext cx="1263606" cy="631652"/>
      </dsp:txXfrm>
    </dsp:sp>
    <dsp:sp modelId="{F6065AA3-200C-4AF4-B39F-1DB628DFF1A9}">
      <dsp:nvSpPr>
        <dsp:cNvPr id="0" name=""/>
        <dsp:cNvSpPr/>
      </dsp:nvSpPr>
      <dsp:spPr>
        <a:xfrm>
          <a:off x="1931452" y="2769915"/>
          <a:ext cx="1953701" cy="1954484"/>
        </a:xfrm>
        <a:prstGeom prst="blockArc">
          <a:avLst>
            <a:gd name="adj1" fmla="val 13500000"/>
            <a:gd name="adj2" fmla="val 10800000"/>
            <a:gd name="adj3" fmla="val 1274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D06EC81-250D-44B4-8B49-7F75CDFE09F6}">
      <dsp:nvSpPr>
        <dsp:cNvPr id="0" name=""/>
        <dsp:cNvSpPr/>
      </dsp:nvSpPr>
      <dsp:spPr>
        <a:xfrm>
          <a:off x="2275218" y="3451646"/>
          <a:ext cx="1263606" cy="63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a:t>Reply</a:t>
          </a:r>
          <a:endParaRPr lang="en-US" sz="3300" kern="1200" dirty="0"/>
        </a:p>
      </dsp:txBody>
      <dsp:txXfrm>
        <a:off x="2275218" y="3451646"/>
        <a:ext cx="1263606" cy="631652"/>
      </dsp:txXfrm>
    </dsp:sp>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82AC0-E58B-4312-89B1-EDF4B6DA013B}"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74630-E1C9-4151-AAEA-675B7F61F47C}" type="slidenum">
              <a:rPr lang="en-US" smtClean="0"/>
              <a:t>‹#›</a:t>
            </a:fld>
            <a:endParaRPr lang="en-US"/>
          </a:p>
        </p:txBody>
      </p:sp>
    </p:spTree>
    <p:extLst>
      <p:ext uri="{BB962C8B-B14F-4D97-AF65-F5344CB8AC3E}">
        <p14:creationId xmlns:p14="http://schemas.microsoft.com/office/powerpoint/2010/main" val="424007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b="1" kern="0" dirty="0">
                <a:solidFill>
                  <a:srgbClr val="000000"/>
                </a:solidFill>
                <a:latin typeface="Arial" panose="020B0604020202020204"/>
              </a:rPr>
              <a:t>(Marketing, Customer Support,..</a:t>
            </a:r>
            <a:r>
              <a:rPr lang="en-US" sz="700" b="1" kern="0" dirty="0" err="1">
                <a:solidFill>
                  <a:srgbClr val="000000"/>
                </a:solidFill>
                <a:latin typeface="Arial" panose="020B0604020202020204"/>
              </a:rPr>
              <a:t>etc</a:t>
            </a:r>
            <a:r>
              <a:rPr lang="en-US" sz="700" b="1" kern="0" dirty="0">
                <a:solidFill>
                  <a:srgbClr val="000000"/>
                </a:solidFill>
                <a:latin typeface="Arial" panose="020B0604020202020204"/>
              </a:rPr>
              <a:t>)</a:t>
            </a:r>
            <a:endParaRPr lang="en-US" sz="600" kern="0" dirty="0">
              <a:solidFill>
                <a:srgbClr val="000000"/>
              </a:solidFill>
              <a:latin typeface="Arial" panose="020B0604020202020204"/>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Natural Language Understanding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Natural Language Generation</a:t>
            </a:r>
          </a:p>
          <a:p>
            <a:endParaRPr lang="en-US" dirty="0"/>
          </a:p>
        </p:txBody>
      </p:sp>
      <p:sp>
        <p:nvSpPr>
          <p:cNvPr id="4" name="Slide Number Placeholder 3"/>
          <p:cNvSpPr>
            <a:spLocks noGrp="1"/>
          </p:cNvSpPr>
          <p:nvPr>
            <p:ph type="sldNum" sz="quarter" idx="10"/>
          </p:nvPr>
        </p:nvSpPr>
        <p:spPr/>
        <p:txBody>
          <a:bodyPr/>
          <a:lstStyle/>
          <a:p>
            <a:fld id="{8D1F1FCE-6A96-4C1A-94F1-0492CFE16F74}" type="slidenum">
              <a:rPr lang="en-US" smtClean="0"/>
              <a:t>7</a:t>
            </a:fld>
            <a:endParaRPr lang="en-US"/>
          </a:p>
        </p:txBody>
      </p:sp>
    </p:spTree>
    <p:extLst>
      <p:ext uri="{BB962C8B-B14F-4D97-AF65-F5344CB8AC3E}">
        <p14:creationId xmlns:p14="http://schemas.microsoft.com/office/powerpoint/2010/main" val="1895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F1FCE-6A96-4C1A-94F1-0492CFE16F74}" type="slidenum">
              <a:rPr lang="en-US" smtClean="0"/>
              <a:t>8</a:t>
            </a:fld>
            <a:endParaRPr lang="en-US"/>
          </a:p>
        </p:txBody>
      </p:sp>
    </p:spTree>
    <p:extLst>
      <p:ext uri="{BB962C8B-B14F-4D97-AF65-F5344CB8AC3E}">
        <p14:creationId xmlns:p14="http://schemas.microsoft.com/office/powerpoint/2010/main" val="142773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4512-5DF8-459D-B476-3588D553388B}"/>
              </a:ext>
            </a:extLst>
          </p:cNvPr>
          <p:cNvSpPr>
            <a:spLocks noGrp="1"/>
          </p:cNvSpPr>
          <p:nvPr>
            <p:ph type="ctrTitle"/>
          </p:nvPr>
        </p:nvSpPr>
        <p:spPr>
          <a:xfrm>
            <a:off x="1524000" y="1122363"/>
            <a:ext cx="9144000" cy="2387600"/>
          </a:xfrm>
          <a:noFill/>
          <a:ln>
            <a:noFill/>
          </a:ln>
        </p:spPr>
        <p:style>
          <a:lnRef idx="0">
            <a:scrgbClr r="0" g="0" b="0"/>
          </a:lnRef>
          <a:fillRef idx="0">
            <a:scrgbClr r="0" g="0" b="0"/>
          </a:fillRef>
          <a:effectRef idx="0">
            <a:scrgbClr r="0" g="0" b="0"/>
          </a:effectRef>
          <a:fontRef idx="minor">
            <a:schemeClr val="dk1"/>
          </a:fontRef>
        </p:style>
        <p:txBody>
          <a:bodyPr anchor="b">
            <a:normAutofit/>
          </a:bodyPr>
          <a:lstStyle>
            <a:lvl1pPr algn="ctr">
              <a:defRPr sz="6600">
                <a:solidFill>
                  <a:schemeClr val="tx1">
                    <a:lumMod val="65000"/>
                    <a:lumOff val="35000"/>
                  </a:schemeClr>
                </a:solidFill>
                <a:latin typeface="Agency FB" panose="020B0503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8D40C04F-DED9-48C4-AA71-B1B898FE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3EB68A-94B4-43DE-860D-265987AFA859}"/>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5" name="Footer Placeholder 4">
            <a:extLst>
              <a:ext uri="{FF2B5EF4-FFF2-40B4-BE49-F238E27FC236}">
                <a16:creationId xmlns:a16="http://schemas.microsoft.com/office/drawing/2014/main" id="{6B5416CE-2815-4200-A73F-0B8BAE2FA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A40C2-788B-4565-99F2-CB8CF542A6F7}"/>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325406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DE0D-B1A4-4957-AB7C-E8638945C7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D96C9C-7A5C-4974-AA6C-AC973576CD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B64EC-2C41-44D7-91DF-B17F3EBEA49F}"/>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5" name="Footer Placeholder 4">
            <a:extLst>
              <a:ext uri="{FF2B5EF4-FFF2-40B4-BE49-F238E27FC236}">
                <a16:creationId xmlns:a16="http://schemas.microsoft.com/office/drawing/2014/main" id="{73646F40-C77A-4886-BE82-065F0F8E8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D287E-C588-48FC-BCF3-6D1C23345C56}"/>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163365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CD4CA-87D1-4A7E-AC49-17D8312E59D5}"/>
              </a:ext>
            </a:extLst>
          </p:cNvPr>
          <p:cNvSpPr>
            <a:spLocks noGrp="1"/>
          </p:cNvSpPr>
          <p:nvPr>
            <p:ph type="title" orient="vert"/>
          </p:nvPr>
        </p:nvSpPr>
        <p:spPr>
          <a:xfrm>
            <a:off x="10896600" y="0"/>
            <a:ext cx="914400" cy="6176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881F2E-4044-40CE-B539-11F3FFE96F9D}"/>
              </a:ext>
            </a:extLst>
          </p:cNvPr>
          <p:cNvSpPr>
            <a:spLocks noGrp="1"/>
          </p:cNvSpPr>
          <p:nvPr>
            <p:ph type="body" orient="vert" idx="1"/>
          </p:nvPr>
        </p:nvSpPr>
        <p:spPr>
          <a:xfrm>
            <a:off x="419099" y="182562"/>
            <a:ext cx="10209455"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DB28348-984F-4387-89A0-181CC458C8D2}"/>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5" name="Footer Placeholder 4">
            <a:extLst>
              <a:ext uri="{FF2B5EF4-FFF2-40B4-BE49-F238E27FC236}">
                <a16:creationId xmlns:a16="http://schemas.microsoft.com/office/drawing/2014/main" id="{111BCEC3-211F-4ACD-9BC9-1052A63F5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D3DC3-0557-4843-BD3E-ED0BFF90B131}"/>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1153739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bg>
      <p:bgRef idx="1003">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1042"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955" y="1589"/>
                        <a:ext cx="1953" cy="1587"/>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noFill/>
          <a:ln>
            <a:solidFill>
              <a:schemeClr val="tx1"/>
            </a:solidFill>
          </a:ln>
        </p:spPr>
        <p:txBody>
          <a:bodyPr wrap="none" lIns="0" tIns="0" rIns="0" bIns="0" rtlCol="0" anchor="ctr">
            <a:noAutofit/>
          </a:bodyPr>
          <a:lstStyle/>
          <a:p>
            <a:pPr marL="0" lvl="0" indent="0" algn="ctr" eaLnBrk="1">
              <a:lnSpc>
                <a:spcPct val="100000"/>
              </a:lnSpc>
              <a:spcBef>
                <a:spcPct val="0"/>
              </a:spcBef>
              <a:spcAft>
                <a:spcPct val="0"/>
              </a:spcAft>
            </a:pPr>
            <a:endParaRPr lang="en-US" sz="1800" b="1" i="0" baseline="0">
              <a:latin typeface="Arial Black" panose="020B0A04020102020204" pitchFamily="34" charset="0"/>
              <a:cs typeface="Arial" panose="020B0604020202020204" pitchFamily="34" charset="0"/>
              <a:sym typeface="Arial Black" panose="020B0A04020102020204" pitchFamily="34" charset="0"/>
            </a:endParaRPr>
          </a:p>
        </p:txBody>
      </p:sp>
      <p:sp>
        <p:nvSpPr>
          <p:cNvPr id="2" name="Title 1"/>
          <p:cNvSpPr>
            <a:spLocks noGrp="1"/>
          </p:cNvSpPr>
          <p:nvPr>
            <p:ph type="title" hasCustomPrompt="1"/>
          </p:nvPr>
        </p:nvSpPr>
        <p:spPr/>
        <p:txBody>
          <a:bodyPr>
            <a:normAutofit/>
          </a:bodyPr>
          <a:lstStyle>
            <a:lvl1pPr>
              <a:defRPr sz="1800" b="1"/>
            </a:lvl1pPr>
          </a:lstStyle>
          <a:p>
            <a:r>
              <a:rPr lang="en-US" dirty="0"/>
              <a:t>Insert Strapline Here</a:t>
            </a:r>
          </a:p>
        </p:txBody>
      </p:sp>
    </p:spTree>
    <p:extLst>
      <p:ext uri="{BB962C8B-B14F-4D97-AF65-F5344CB8AC3E}">
        <p14:creationId xmlns:p14="http://schemas.microsoft.com/office/powerpoint/2010/main" val="312445415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2066"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955" y="1589"/>
                        <a:ext cx="1953" cy="1587"/>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noFill/>
          <a:ln>
            <a:solidFill>
              <a:schemeClr val="tx1"/>
            </a:solidFill>
          </a:ln>
        </p:spPr>
        <p:txBody>
          <a:bodyPr wrap="none" lIns="0" tIns="0" rIns="0" bIns="0" rtlCol="0" anchor="ctr">
            <a:noAutofit/>
          </a:bodyPr>
          <a:lstStyle/>
          <a:p>
            <a:pPr marL="0" lvl="0" indent="0" algn="ctr" eaLnBrk="1">
              <a:lnSpc>
                <a:spcPct val="100000"/>
              </a:lnSpc>
              <a:spcBef>
                <a:spcPct val="0"/>
              </a:spcBef>
              <a:spcAft>
                <a:spcPct val="0"/>
              </a:spcAft>
            </a:pPr>
            <a:endParaRPr lang="en-US" sz="1800" b="1" i="0" baseline="0">
              <a:latin typeface="Arial Black" panose="020B0A04020102020204" pitchFamily="34" charset="0"/>
              <a:cs typeface="Arial" panose="020B0604020202020204" pitchFamily="34" charset="0"/>
              <a:sym typeface="Arial Black" panose="020B0A04020102020204" pitchFamily="34" charset="0"/>
            </a:endParaRPr>
          </a:p>
        </p:txBody>
      </p:sp>
      <p:sp>
        <p:nvSpPr>
          <p:cNvPr id="2" name="Title 1"/>
          <p:cNvSpPr>
            <a:spLocks noGrp="1"/>
          </p:cNvSpPr>
          <p:nvPr>
            <p:ph type="title" hasCustomPrompt="1"/>
          </p:nvPr>
        </p:nvSpPr>
        <p:spPr/>
        <p:txBody>
          <a:bodyPr>
            <a:normAutofit/>
          </a:bodyPr>
          <a:lstStyle>
            <a:lvl1pPr>
              <a:defRPr sz="1800" b="1"/>
            </a:lvl1pPr>
          </a:lstStyle>
          <a:p>
            <a:r>
              <a:rPr lang="en-US"/>
              <a:t>Insert Strapline Here</a:t>
            </a:r>
          </a:p>
        </p:txBody>
      </p:sp>
      <p:sp>
        <p:nvSpPr>
          <p:cNvPr id="8" name="Rectangle 7"/>
          <p:cNvSpPr/>
          <p:nvPr userDrawn="1"/>
        </p:nvSpPr>
        <p:spPr>
          <a:xfrm>
            <a:off x="10901682" y="0"/>
            <a:ext cx="851515" cy="276999"/>
          </a:xfrm>
          <a:prstGeom prst="rect">
            <a:avLst/>
          </a:prstGeom>
          <a:solidFill>
            <a:schemeClr val="tx1">
              <a:lumMod val="75000"/>
              <a:lumOff val="25000"/>
            </a:schemeClr>
          </a:solidFill>
        </p:spPr>
        <p:txBody>
          <a:bodyPr wrap="none">
            <a:spAutoFit/>
          </a:bodyPr>
          <a:lstStyle/>
          <a:p>
            <a:r>
              <a:rPr lang="en-US" sz="1200" b="1" dirty="0">
                <a:solidFill>
                  <a:schemeClr val="bg1"/>
                </a:solidFill>
                <a:latin typeface="HelveticaNeue-Light"/>
              </a:rPr>
              <a:t>Fire</a:t>
            </a:r>
            <a:r>
              <a:rPr lang="en-US" sz="1200" b="1" dirty="0">
                <a:solidFill>
                  <a:srgbClr val="F64C00"/>
                </a:solidFill>
                <a:latin typeface="HelveticaNeue-Light"/>
              </a:rPr>
              <a:t>MISC</a:t>
            </a:r>
            <a:endParaRPr lang="en-US" sz="1600" b="1" dirty="0">
              <a:solidFill>
                <a:srgbClr val="F64C00"/>
              </a:solidFill>
            </a:endParaRPr>
          </a:p>
        </p:txBody>
      </p:sp>
    </p:spTree>
    <p:extLst>
      <p:ext uri="{BB962C8B-B14F-4D97-AF65-F5344CB8AC3E}">
        <p14:creationId xmlns:p14="http://schemas.microsoft.com/office/powerpoint/2010/main" val="6325472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312-1BFB-41B7-931A-99BE72BF6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3174D-E05F-418C-95A3-38219FCEC264}"/>
              </a:ext>
            </a:extLst>
          </p:cNvPr>
          <p:cNvSpPr>
            <a:spLocks noGrp="1"/>
          </p:cNvSpPr>
          <p:nvPr>
            <p:ph idx="1"/>
          </p:nvPr>
        </p:nvSpPr>
        <p:spPr>
          <a:xfrm>
            <a:off x="441063" y="1409252"/>
            <a:ext cx="11284771" cy="4695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3960-7088-4DCB-8978-115F53C201D8}"/>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5" name="Footer Placeholder 4">
            <a:extLst>
              <a:ext uri="{FF2B5EF4-FFF2-40B4-BE49-F238E27FC236}">
                <a16:creationId xmlns:a16="http://schemas.microsoft.com/office/drawing/2014/main" id="{8B052629-5EEF-4F21-AEEB-8D0B0EA2B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DADB2-42BA-4C38-913F-47CDA6DE399E}"/>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11490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0138-172F-49CA-990B-98FB8A94DDC6}"/>
              </a:ext>
            </a:extLst>
          </p:cNvPr>
          <p:cNvSpPr>
            <a:spLocks noGrp="1"/>
          </p:cNvSpPr>
          <p:nvPr>
            <p:ph type="title"/>
          </p:nvPr>
        </p:nvSpPr>
        <p:spPr>
          <a:xfrm>
            <a:off x="831850" y="1709738"/>
            <a:ext cx="10515600" cy="2852737"/>
          </a:xfrm>
          <a:noFill/>
          <a:ln>
            <a:noFill/>
          </a:ln>
        </p:spPr>
        <p:txBody>
          <a:bodyPr anchor="b"/>
          <a:lstStyle>
            <a:lvl1pPr>
              <a:defRPr sz="6000">
                <a:solidFill>
                  <a:schemeClr val="tx1">
                    <a:lumMod val="65000"/>
                    <a:lumOff val="35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452954A7-AFFB-4D0E-8D3B-F29B229B5F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B31892-0F1D-420D-9C0C-54FC3688DE08}"/>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5" name="Footer Placeholder 4">
            <a:extLst>
              <a:ext uri="{FF2B5EF4-FFF2-40B4-BE49-F238E27FC236}">
                <a16:creationId xmlns:a16="http://schemas.microsoft.com/office/drawing/2014/main" id="{D69E9EF7-F066-401C-BFD7-B019E04CF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B2F7E-5D19-4580-BE23-295A51A96511}"/>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190123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81CB-0B23-4D8E-818E-8262510EBF36}"/>
              </a:ext>
            </a:extLst>
          </p:cNvPr>
          <p:cNvSpPr>
            <a:spLocks noGrp="1"/>
          </p:cNvSpPr>
          <p:nvPr>
            <p:ph type="title"/>
          </p:nvPr>
        </p:nvSpPr>
        <p:spPr>
          <a:xfrm>
            <a:off x="0" y="365126"/>
            <a:ext cx="12192000" cy="9144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15C2C5-F7C3-4B28-B3C5-74D50FF0056D}"/>
              </a:ext>
            </a:extLst>
          </p:cNvPr>
          <p:cNvSpPr>
            <a:spLocks noGrp="1"/>
          </p:cNvSpPr>
          <p:nvPr>
            <p:ph sz="half" idx="1"/>
          </p:nvPr>
        </p:nvSpPr>
        <p:spPr>
          <a:xfrm>
            <a:off x="838200" y="1452282"/>
            <a:ext cx="5181600" cy="47246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D07963-86F8-468A-A061-E25A3B4AEFFE}"/>
              </a:ext>
            </a:extLst>
          </p:cNvPr>
          <p:cNvSpPr>
            <a:spLocks noGrp="1"/>
          </p:cNvSpPr>
          <p:nvPr>
            <p:ph sz="half" idx="2"/>
          </p:nvPr>
        </p:nvSpPr>
        <p:spPr>
          <a:xfrm>
            <a:off x="6172200" y="1452282"/>
            <a:ext cx="5181600" cy="47246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2EDEC2-3966-400D-A99C-98CA16C1ABE4}"/>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6" name="Footer Placeholder 5">
            <a:extLst>
              <a:ext uri="{FF2B5EF4-FFF2-40B4-BE49-F238E27FC236}">
                <a16:creationId xmlns:a16="http://schemas.microsoft.com/office/drawing/2014/main" id="{48FD3EFD-15D7-40FC-BD54-AF2FF79B6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3BE43-1EB4-420F-89A4-E8A3ACCE3F7F}"/>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34421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4A96-B089-44C1-A70B-8926FD5D9739}"/>
              </a:ext>
            </a:extLst>
          </p:cNvPr>
          <p:cNvSpPr>
            <a:spLocks noGrp="1"/>
          </p:cNvSpPr>
          <p:nvPr>
            <p:ph type="title"/>
          </p:nvPr>
        </p:nvSpPr>
        <p:spPr>
          <a:xfrm>
            <a:off x="0" y="365126"/>
            <a:ext cx="12192000" cy="91440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FD42FBC-11D6-4CC2-9168-CF07D680B268}"/>
              </a:ext>
            </a:extLst>
          </p:cNvPr>
          <p:cNvSpPr>
            <a:spLocks noGrp="1"/>
          </p:cNvSpPr>
          <p:nvPr>
            <p:ph type="body" idx="1"/>
          </p:nvPr>
        </p:nvSpPr>
        <p:spPr>
          <a:xfrm>
            <a:off x="839788" y="1681163"/>
            <a:ext cx="5157787" cy="823912"/>
          </a:xfrm>
        </p:spPr>
        <p:txBody>
          <a:bodyPr anchor="b"/>
          <a:lstStyle>
            <a:lvl1pPr marL="0" indent="0">
              <a:buNone/>
              <a:defRPr sz="2400" b="1">
                <a:solidFill>
                  <a:srgbClr val="C05A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1798F951-82DC-4F60-AC14-072A9ACA45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9A1DA-97E5-4DD7-AEC1-CB22544ECAF1}"/>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C05A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5E312C-A9AA-4FEB-892C-617CB2C735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A915BC-262C-48F9-8EB3-097DBDE9EBA6}"/>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8" name="Footer Placeholder 7">
            <a:extLst>
              <a:ext uri="{FF2B5EF4-FFF2-40B4-BE49-F238E27FC236}">
                <a16:creationId xmlns:a16="http://schemas.microsoft.com/office/drawing/2014/main" id="{00FF14BB-13B5-451C-8DEF-6CE42E7E05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B5071-C9F9-439C-8659-D545A797D272}"/>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76592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4C0C-4F8B-46C8-9610-DB3EB719F11B}"/>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16E0AAE-4AA9-4EFB-897A-B60F869C7B6D}"/>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4" name="Footer Placeholder 3">
            <a:extLst>
              <a:ext uri="{FF2B5EF4-FFF2-40B4-BE49-F238E27FC236}">
                <a16:creationId xmlns:a16="http://schemas.microsoft.com/office/drawing/2014/main" id="{D9F4FFF6-A79D-495E-8259-726CF89131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E7AD6E-3537-4649-BA47-E4FC7752FB7E}"/>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45736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AEE3D-D827-4E42-BB8F-2FCC975CE978}"/>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3" name="Footer Placeholder 2">
            <a:extLst>
              <a:ext uri="{FF2B5EF4-FFF2-40B4-BE49-F238E27FC236}">
                <a16:creationId xmlns:a16="http://schemas.microsoft.com/office/drawing/2014/main" id="{95A9C621-15CA-4712-B1DE-F53C6AD1F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4C3E8-65FE-4265-9060-2ECF956DD5BB}"/>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197098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F0B3-B9D8-42F3-AEE9-4AA66901F16A}"/>
              </a:ext>
            </a:extLst>
          </p:cNvPr>
          <p:cNvSpPr>
            <a:spLocks noGrp="1"/>
          </p:cNvSpPr>
          <p:nvPr>
            <p:ph type="title"/>
          </p:nvPr>
        </p:nvSpPr>
        <p:spPr>
          <a:xfrm>
            <a:off x="0" y="493792"/>
            <a:ext cx="12192000" cy="914400"/>
          </a:xfrm>
        </p:spPr>
        <p:txBody>
          <a:bodyPr anchor="b">
            <a:normAutofit/>
          </a:bodyPr>
          <a:lstStyle>
            <a:lvl1pPr>
              <a:defRPr lang="en-US" sz="4800" kern="1200" dirty="0">
                <a:solidFill>
                  <a:schemeClr val="bg1">
                    <a:lumMod val="95000"/>
                  </a:schemeClr>
                </a:solidFill>
                <a:effectLst>
                  <a:outerShdw blurRad="50800" dist="38100" dir="5400000" algn="t" rotWithShape="0">
                    <a:prstClr val="black">
                      <a:alpha val="40000"/>
                    </a:prstClr>
                  </a:outerShdw>
                </a:effectLst>
                <a:latin typeface="Agency FB" panose="020B0503020202020204" pitchFamily="34" charset="0"/>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48838137-7909-44DA-A337-1DBB166B9E1B}"/>
              </a:ext>
            </a:extLst>
          </p:cNvPr>
          <p:cNvSpPr>
            <a:spLocks noGrp="1"/>
          </p:cNvSpPr>
          <p:nvPr>
            <p:ph idx="1"/>
          </p:nvPr>
        </p:nvSpPr>
        <p:spPr>
          <a:xfrm>
            <a:off x="5183188" y="1506071"/>
            <a:ext cx="6172200" cy="4354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1DCA62E-59AB-4019-A639-E3C1F4707984}"/>
              </a:ext>
            </a:extLst>
          </p:cNvPr>
          <p:cNvSpPr>
            <a:spLocks noGrp="1"/>
          </p:cNvSpPr>
          <p:nvPr>
            <p:ph type="body" sz="half" idx="2"/>
          </p:nvPr>
        </p:nvSpPr>
        <p:spPr>
          <a:xfrm>
            <a:off x="839788" y="1514009"/>
            <a:ext cx="3932237" cy="43549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27BF49-E394-440C-B279-DA7EE16203F1}"/>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6" name="Footer Placeholder 5">
            <a:extLst>
              <a:ext uri="{FF2B5EF4-FFF2-40B4-BE49-F238E27FC236}">
                <a16:creationId xmlns:a16="http://schemas.microsoft.com/office/drawing/2014/main" id="{0EF37BF7-B244-42C9-884B-FC2514C84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BB76A-A690-4BF7-9618-3AB9CDA3435D}"/>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136219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C8F1-53D6-44AA-A175-AE8A0633EE15}"/>
              </a:ext>
            </a:extLst>
          </p:cNvPr>
          <p:cNvSpPr>
            <a:spLocks noGrp="1"/>
          </p:cNvSpPr>
          <p:nvPr>
            <p:ph type="title"/>
          </p:nvPr>
        </p:nvSpPr>
        <p:spPr>
          <a:xfrm>
            <a:off x="0" y="457200"/>
            <a:ext cx="12192000" cy="914400"/>
          </a:xfrm>
        </p:spPr>
        <p:txBody>
          <a:bodyPr anchor="b"/>
          <a:lstStyle>
            <a:lvl1pPr>
              <a:defRPr lang="en-US" sz="4800" kern="1200" smtClean="0">
                <a:solidFill>
                  <a:schemeClr val="bg1">
                    <a:lumMod val="95000"/>
                  </a:schemeClr>
                </a:solidFill>
                <a:effectLst>
                  <a:outerShdw blurRad="50800" dist="38100" dir="5400000" algn="t" rotWithShape="0">
                    <a:prstClr val="black">
                      <a:alpha val="40000"/>
                    </a:prstClr>
                  </a:outerShdw>
                </a:effectLst>
                <a:latin typeface="Agency FB" panose="020B0503020202020204" pitchFamily="34" charset="0"/>
                <a:ea typeface="+mj-ea"/>
                <a:cs typeface="+mj-cs"/>
              </a:defRPr>
            </a:lvl1pPr>
          </a:lstStyle>
          <a:p>
            <a:r>
              <a:rPr lang="en-US" dirty="0"/>
              <a:t>Click to edit Master title style</a:t>
            </a:r>
          </a:p>
        </p:txBody>
      </p:sp>
      <p:sp>
        <p:nvSpPr>
          <p:cNvPr id="3" name="Picture Placeholder 2">
            <a:extLst>
              <a:ext uri="{FF2B5EF4-FFF2-40B4-BE49-F238E27FC236}">
                <a16:creationId xmlns:a16="http://schemas.microsoft.com/office/drawing/2014/main" id="{1491BD7C-0CF6-47A6-B65C-0F4A1794BABD}"/>
              </a:ext>
            </a:extLst>
          </p:cNvPr>
          <p:cNvSpPr>
            <a:spLocks noGrp="1"/>
          </p:cNvSpPr>
          <p:nvPr>
            <p:ph type="pic" idx="1"/>
          </p:nvPr>
        </p:nvSpPr>
        <p:spPr>
          <a:xfrm>
            <a:off x="5183188" y="1527586"/>
            <a:ext cx="6172200" cy="43334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613A88-9134-445E-85B7-03B8FC914940}"/>
              </a:ext>
            </a:extLst>
          </p:cNvPr>
          <p:cNvSpPr>
            <a:spLocks noGrp="1"/>
          </p:cNvSpPr>
          <p:nvPr>
            <p:ph type="body" sz="half" idx="2"/>
          </p:nvPr>
        </p:nvSpPr>
        <p:spPr>
          <a:xfrm>
            <a:off x="839788" y="1527586"/>
            <a:ext cx="3932237" cy="43414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B9D9B3-0F87-4D99-B87D-39A12DA8F746}"/>
              </a:ext>
            </a:extLst>
          </p:cNvPr>
          <p:cNvSpPr>
            <a:spLocks noGrp="1"/>
          </p:cNvSpPr>
          <p:nvPr>
            <p:ph type="dt" sz="half" idx="10"/>
          </p:nvPr>
        </p:nvSpPr>
        <p:spPr/>
        <p:txBody>
          <a:bodyPr/>
          <a:lstStyle/>
          <a:p>
            <a:fld id="{723C99BE-5F3E-4C3B-BCA5-2E83A5B81C32}" type="datetimeFigureOut">
              <a:rPr lang="en-US" smtClean="0"/>
              <a:t>5/7/2019</a:t>
            </a:fld>
            <a:endParaRPr lang="en-US"/>
          </a:p>
        </p:txBody>
      </p:sp>
      <p:sp>
        <p:nvSpPr>
          <p:cNvPr id="6" name="Footer Placeholder 5">
            <a:extLst>
              <a:ext uri="{FF2B5EF4-FFF2-40B4-BE49-F238E27FC236}">
                <a16:creationId xmlns:a16="http://schemas.microsoft.com/office/drawing/2014/main" id="{C8986B7B-8622-4F14-9D13-B3BF98868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C040E-7474-4A83-8F22-E90258C2057A}"/>
              </a:ext>
            </a:extLst>
          </p:cNvPr>
          <p:cNvSpPr>
            <a:spLocks noGrp="1"/>
          </p:cNvSpPr>
          <p:nvPr>
            <p:ph type="sldNum" sz="quarter" idx="12"/>
          </p:nvPr>
        </p:nvSpPr>
        <p:spPr/>
        <p:txBody>
          <a:bodyPr/>
          <a:lstStyle/>
          <a:p>
            <a:fld id="{1D837E67-B5D5-4FBE-AEDD-EA40BE41A02A}" type="slidenum">
              <a:rPr lang="en-US" smtClean="0"/>
              <a:t>‹#›</a:t>
            </a:fld>
            <a:endParaRPr lang="en-US"/>
          </a:p>
        </p:txBody>
      </p:sp>
    </p:spTree>
    <p:extLst>
      <p:ext uri="{BB962C8B-B14F-4D97-AF65-F5344CB8AC3E}">
        <p14:creationId xmlns:p14="http://schemas.microsoft.com/office/powerpoint/2010/main" val="1346910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A31F16-672E-44AF-843A-E4B26D084202}"/>
              </a:ext>
            </a:extLst>
          </p:cNvPr>
          <p:cNvSpPr>
            <a:spLocks noGrp="1"/>
          </p:cNvSpPr>
          <p:nvPr>
            <p:ph type="title"/>
          </p:nvPr>
        </p:nvSpPr>
        <p:spPr>
          <a:xfrm>
            <a:off x="0" y="365126"/>
            <a:ext cx="12192000" cy="914400"/>
          </a:xfrm>
          <a:prstGeom prst="rect">
            <a:avLst/>
          </a:prstGeom>
          <a:gradFill flip="none" rotWithShape="1">
            <a:gsLst>
              <a:gs pos="0">
                <a:srgbClr val="C05A5A">
                  <a:shade val="30000"/>
                  <a:satMod val="115000"/>
                </a:srgbClr>
              </a:gs>
              <a:gs pos="50000">
                <a:srgbClr val="C05A5A">
                  <a:shade val="67500"/>
                  <a:satMod val="115000"/>
                </a:srgbClr>
              </a:gs>
              <a:gs pos="100000">
                <a:srgbClr val="C05A5A">
                  <a:shade val="100000"/>
                  <a:satMod val="115000"/>
                </a:srgbClr>
              </a:gs>
            </a:gsLst>
            <a:lin ang="0" scaled="1"/>
            <a:tileRect/>
          </a:gradFill>
        </p:spPr>
        <p:style>
          <a:lnRef idx="1">
            <a:schemeClr val="accent2"/>
          </a:lnRef>
          <a:fillRef idx="2">
            <a:schemeClr val="accent2"/>
          </a:fillRef>
          <a:effectRef idx="1">
            <a:schemeClr val="accent2"/>
          </a:effectRef>
          <a:fontRef idx="none"/>
        </p:style>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BDA6C-3000-4AB5-8B0B-F98FD1516D38}"/>
              </a:ext>
            </a:extLst>
          </p:cNvPr>
          <p:cNvSpPr>
            <a:spLocks noGrp="1"/>
          </p:cNvSpPr>
          <p:nvPr>
            <p:ph type="body" idx="1"/>
          </p:nvPr>
        </p:nvSpPr>
        <p:spPr>
          <a:xfrm>
            <a:off x="441063" y="1506079"/>
            <a:ext cx="11284771" cy="459907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70E12-0934-4A61-A06C-E911F5A27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C99BE-5F3E-4C3B-BCA5-2E83A5B81C32}" type="datetimeFigureOut">
              <a:rPr lang="en-US" smtClean="0"/>
              <a:t>5/7/2019</a:t>
            </a:fld>
            <a:endParaRPr lang="en-US" dirty="0"/>
          </a:p>
        </p:txBody>
      </p:sp>
      <p:sp>
        <p:nvSpPr>
          <p:cNvPr id="5" name="Footer Placeholder 4">
            <a:extLst>
              <a:ext uri="{FF2B5EF4-FFF2-40B4-BE49-F238E27FC236}">
                <a16:creationId xmlns:a16="http://schemas.microsoft.com/office/drawing/2014/main" id="{C596777B-C734-46BE-A9A3-9602476B9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2019</a:t>
            </a:r>
          </a:p>
        </p:txBody>
      </p:sp>
      <p:sp>
        <p:nvSpPr>
          <p:cNvPr id="6" name="Slide Number Placeholder 5">
            <a:extLst>
              <a:ext uri="{FF2B5EF4-FFF2-40B4-BE49-F238E27FC236}">
                <a16:creationId xmlns:a16="http://schemas.microsoft.com/office/drawing/2014/main" id="{EB6D1CAC-4B9A-43EC-9C14-9904AE195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37E67-B5D5-4FBE-AEDD-EA40BE41A02A}" type="slidenum">
              <a:rPr lang="en-US" smtClean="0"/>
              <a:t>‹#›</a:t>
            </a:fld>
            <a:endParaRPr lang="en-US"/>
          </a:p>
        </p:txBody>
      </p:sp>
      <p:pic>
        <p:nvPicPr>
          <p:cNvPr id="8" name="Picture 7">
            <a:extLst>
              <a:ext uri="{FF2B5EF4-FFF2-40B4-BE49-F238E27FC236}">
                <a16:creationId xmlns:a16="http://schemas.microsoft.com/office/drawing/2014/main" id="{7EDA6EAF-0B55-49D7-9E5E-8F2DD60EACA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52030" y="5846181"/>
            <a:ext cx="1939970" cy="1385462"/>
          </a:xfrm>
          <a:prstGeom prst="rect">
            <a:avLst/>
          </a:prstGeom>
        </p:spPr>
      </p:pic>
      <p:cxnSp>
        <p:nvCxnSpPr>
          <p:cNvPr id="10" name="Straight Connector 9">
            <a:extLst>
              <a:ext uri="{FF2B5EF4-FFF2-40B4-BE49-F238E27FC236}">
                <a16:creationId xmlns:a16="http://schemas.microsoft.com/office/drawing/2014/main" id="{F8313852-43F6-4328-95E6-B0A21B6C01BC}"/>
              </a:ext>
            </a:extLst>
          </p:cNvPr>
          <p:cNvCxnSpPr/>
          <p:nvPr userDrawn="1"/>
        </p:nvCxnSpPr>
        <p:spPr>
          <a:xfrm>
            <a:off x="0" y="6230753"/>
            <a:ext cx="12192000" cy="0"/>
          </a:xfrm>
          <a:prstGeom prst="line">
            <a:avLst/>
          </a:prstGeom>
          <a:ln w="5715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66308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800" kern="1200">
          <a:solidFill>
            <a:schemeClr val="bg1">
              <a:lumMod val="95000"/>
            </a:schemeClr>
          </a:solidFill>
          <a:effectLst>
            <a:outerShdw blurRad="50800" dist="38100" dir="5400000" algn="t" rotWithShape="0">
              <a:prstClr val="black">
                <a:alpha val="40000"/>
              </a:prstClr>
            </a:outerShdw>
          </a:effectLst>
          <a:latin typeface="Agency FB"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20.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6.png"/><Relationship Id="rId4" Type="http://schemas.openxmlformats.org/officeDocument/2006/relationships/image" Target="../media/image48.emf"/></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hyperlink" Target="http://www.firemisc.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3.png"/><Relationship Id="rId26"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26.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2.png"/><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18.png"/><Relationship Id="rId5" Type="http://schemas.openxmlformats.org/officeDocument/2006/relationships/image" Target="../media/image7.png"/><Relationship Id="rId15" Type="http://schemas.openxmlformats.org/officeDocument/2006/relationships/image" Target="../media/image21.png"/><Relationship Id="rId23" Type="http://schemas.openxmlformats.org/officeDocument/2006/relationships/image" Target="../media/image27.png"/><Relationship Id="rId10" Type="http://schemas.openxmlformats.org/officeDocument/2006/relationships/image" Target="../media/image12.png"/><Relationship Id="rId19" Type="http://schemas.openxmlformats.org/officeDocument/2006/relationships/image" Target="../media/image2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19.png"/><Relationship Id="rId27"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3.png"/><Relationship Id="rId26"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26.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2.png"/><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5.png"/><Relationship Id="rId29" Type="http://schemas.openxmlformats.org/officeDocument/2006/relationships/image" Target="../media/image32.jpe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18.png"/><Relationship Id="rId5" Type="http://schemas.openxmlformats.org/officeDocument/2006/relationships/image" Target="../media/image7.png"/><Relationship Id="rId15" Type="http://schemas.openxmlformats.org/officeDocument/2006/relationships/image" Target="../media/image21.png"/><Relationship Id="rId23" Type="http://schemas.openxmlformats.org/officeDocument/2006/relationships/image" Target="../media/image27.png"/><Relationship Id="rId28" Type="http://schemas.openxmlformats.org/officeDocument/2006/relationships/image" Target="../media/image31.png"/><Relationship Id="rId10" Type="http://schemas.openxmlformats.org/officeDocument/2006/relationships/image" Target="../media/image12.png"/><Relationship Id="rId19" Type="http://schemas.openxmlformats.org/officeDocument/2006/relationships/image" Target="../media/image24.png"/><Relationship Id="rId31" Type="http://schemas.openxmlformats.org/officeDocument/2006/relationships/image" Target="../media/image34.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19.png"/><Relationship Id="rId27" Type="http://schemas.openxmlformats.org/officeDocument/2006/relationships/image" Target="../media/image30.png"/><Relationship Id="rId30" Type="http://schemas.openxmlformats.org/officeDocument/2006/relationships/image" Target="../media/image3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1907-A519-4D22-9A51-FCAA9D687405}"/>
              </a:ext>
            </a:extLst>
          </p:cNvPr>
          <p:cNvSpPr>
            <a:spLocks noGrp="1"/>
          </p:cNvSpPr>
          <p:nvPr>
            <p:ph type="ctrTitle"/>
          </p:nvPr>
        </p:nvSpPr>
        <p:spPr/>
        <p:txBody>
          <a:bodyPr>
            <a:normAutofit/>
          </a:bodyPr>
          <a:lstStyle/>
          <a:p>
            <a:r>
              <a:rPr lang="en-US" sz="11500" dirty="0"/>
              <a:t>FIREMISC</a:t>
            </a:r>
          </a:p>
        </p:txBody>
      </p:sp>
      <p:sp>
        <p:nvSpPr>
          <p:cNvPr id="3" name="Subtitle 2">
            <a:extLst>
              <a:ext uri="{FF2B5EF4-FFF2-40B4-BE49-F238E27FC236}">
                <a16:creationId xmlns:a16="http://schemas.microsoft.com/office/drawing/2014/main" id="{CBB09532-AAB4-44A9-8581-B6D2184ED217}"/>
              </a:ext>
            </a:extLst>
          </p:cNvPr>
          <p:cNvSpPr>
            <a:spLocks noGrp="1"/>
          </p:cNvSpPr>
          <p:nvPr>
            <p:ph type="subTitle" idx="1"/>
          </p:nvPr>
        </p:nvSpPr>
        <p:spPr/>
        <p:txBody>
          <a:bodyPr/>
          <a:lstStyle/>
          <a:p>
            <a:r>
              <a:rPr lang="en-US" b="1" dirty="0">
                <a:solidFill>
                  <a:schemeClr val="tx1">
                    <a:lumMod val="65000"/>
                    <a:lumOff val="35000"/>
                  </a:schemeClr>
                </a:solidFill>
              </a:rPr>
              <a:t>F</a:t>
            </a:r>
            <a:r>
              <a:rPr lang="en-US" dirty="0"/>
              <a:t>lexible </a:t>
            </a:r>
            <a:r>
              <a:rPr lang="en-US" b="1" dirty="0">
                <a:solidFill>
                  <a:schemeClr val="tx1">
                    <a:lumMod val="65000"/>
                    <a:lumOff val="35000"/>
                  </a:schemeClr>
                </a:solidFill>
              </a:rPr>
              <a:t>I</a:t>
            </a:r>
            <a:r>
              <a:rPr lang="en-US" dirty="0"/>
              <a:t>ntelligent </a:t>
            </a:r>
            <a:r>
              <a:rPr lang="en-US" b="1" dirty="0">
                <a:solidFill>
                  <a:schemeClr val="tx1">
                    <a:lumMod val="65000"/>
                    <a:lumOff val="35000"/>
                  </a:schemeClr>
                </a:solidFill>
              </a:rPr>
              <a:t>R</a:t>
            </a:r>
            <a:r>
              <a:rPr lang="en-US" dirty="0"/>
              <a:t>outing </a:t>
            </a:r>
            <a:r>
              <a:rPr lang="en-US" b="1" dirty="0">
                <a:solidFill>
                  <a:schemeClr val="tx1">
                    <a:lumMod val="65000"/>
                    <a:lumOff val="35000"/>
                  </a:schemeClr>
                </a:solidFill>
              </a:rPr>
              <a:t>E</a:t>
            </a:r>
            <a:r>
              <a:rPr lang="en-US" dirty="0"/>
              <a:t>ngine</a:t>
            </a:r>
          </a:p>
          <a:p>
            <a:r>
              <a:rPr lang="en-US" b="1" dirty="0">
                <a:solidFill>
                  <a:srgbClr val="C05A5A"/>
                </a:solidFill>
              </a:rPr>
              <a:t>M</a:t>
            </a:r>
            <a:r>
              <a:rPr lang="en-US" dirty="0"/>
              <a:t>obility . </a:t>
            </a:r>
            <a:r>
              <a:rPr lang="en-US" b="1" dirty="0">
                <a:solidFill>
                  <a:srgbClr val="C05A5A"/>
                </a:solidFill>
              </a:rPr>
              <a:t>I</a:t>
            </a:r>
            <a:r>
              <a:rPr lang="en-US" dirty="0"/>
              <a:t>nformation . </a:t>
            </a:r>
            <a:r>
              <a:rPr lang="en-US" b="1" dirty="0">
                <a:solidFill>
                  <a:srgbClr val="C05A5A"/>
                </a:solidFill>
              </a:rPr>
              <a:t>S</a:t>
            </a:r>
            <a:r>
              <a:rPr lang="en-US" dirty="0"/>
              <a:t>ocial . </a:t>
            </a:r>
            <a:r>
              <a:rPr lang="en-US" b="1" dirty="0">
                <a:solidFill>
                  <a:srgbClr val="C05A5A"/>
                </a:solidFill>
              </a:rPr>
              <a:t>C</a:t>
            </a:r>
            <a:r>
              <a:rPr lang="en-US" dirty="0"/>
              <a:t>loud</a:t>
            </a:r>
          </a:p>
        </p:txBody>
      </p:sp>
    </p:spTree>
    <p:extLst>
      <p:ext uri="{BB962C8B-B14F-4D97-AF65-F5344CB8AC3E}">
        <p14:creationId xmlns:p14="http://schemas.microsoft.com/office/powerpoint/2010/main" val="56189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E34CB8C0-904E-4CCE-99A9-B31D820A4517}"/>
              </a:ext>
            </a:extLst>
          </p:cNvPr>
          <p:cNvSpPr>
            <a:spLocks noGrp="1"/>
          </p:cNvSpPr>
          <p:nvPr>
            <p:ph type="body" sz="half" idx="2"/>
          </p:nvPr>
        </p:nvSpPr>
        <p:spPr>
          <a:xfrm>
            <a:off x="0" y="0"/>
            <a:ext cx="3932237" cy="6217920"/>
          </a:xfrm>
          <a:solidFill>
            <a:schemeClr val="dk1">
              <a:alpha val="70000"/>
            </a:schemeClr>
          </a:solidFill>
          <a:ln>
            <a:noFill/>
          </a:ln>
        </p:spPr>
        <p:style>
          <a:lnRef idx="3">
            <a:schemeClr val="lt1"/>
          </a:lnRef>
          <a:fillRef idx="1">
            <a:schemeClr val="dk1"/>
          </a:fillRef>
          <a:effectRef idx="1">
            <a:schemeClr val="dk1"/>
          </a:effectRef>
          <a:fontRef idx="minor">
            <a:schemeClr val="lt1"/>
          </a:fontRef>
        </p:style>
        <p:txBody>
          <a:bodyPr anchor="ctr">
            <a:normAutofit/>
          </a:bodyPr>
          <a:lstStyle/>
          <a:p>
            <a:pPr lvl="1">
              <a:lnSpc>
                <a:spcPct val="150000"/>
              </a:lnSpc>
            </a:pPr>
            <a:r>
              <a:rPr lang="en-US" sz="5200" b="1" dirty="0">
                <a:solidFill>
                  <a:schemeClr val="bg1"/>
                </a:solidFill>
              </a:rPr>
              <a:t>BOT</a:t>
            </a:r>
          </a:p>
          <a:p>
            <a:pPr lvl="1">
              <a:lnSpc>
                <a:spcPct val="150000"/>
              </a:lnSpc>
            </a:pPr>
            <a:r>
              <a:rPr lang="en-US" sz="5200" b="1" dirty="0">
                <a:solidFill>
                  <a:schemeClr val="bg1"/>
                </a:solidFill>
              </a:rPr>
              <a:t>ROUTE</a:t>
            </a:r>
          </a:p>
          <a:p>
            <a:pPr lvl="1">
              <a:lnSpc>
                <a:spcPct val="150000"/>
              </a:lnSpc>
            </a:pPr>
            <a:r>
              <a:rPr lang="en-US" sz="5200" b="1" dirty="0">
                <a:solidFill>
                  <a:schemeClr val="bg1"/>
                </a:solidFill>
              </a:rPr>
              <a:t>IVR</a:t>
            </a:r>
          </a:p>
        </p:txBody>
      </p:sp>
      <p:pic>
        <p:nvPicPr>
          <p:cNvPr id="9" name="Picture 8">
            <a:extLst>
              <a:ext uri="{FF2B5EF4-FFF2-40B4-BE49-F238E27FC236}">
                <a16:creationId xmlns:a16="http://schemas.microsoft.com/office/drawing/2014/main" id="{9DAF70BA-DFF1-4609-B39D-73286EEB321C}"/>
              </a:ext>
            </a:extLst>
          </p:cNvPr>
          <p:cNvPicPr>
            <a:picLocks noChangeAspect="1"/>
          </p:cNvPicPr>
          <p:nvPr/>
        </p:nvPicPr>
        <p:blipFill>
          <a:blip r:embed="rId2"/>
          <a:stretch>
            <a:fillRect/>
          </a:stretch>
        </p:blipFill>
        <p:spPr>
          <a:xfrm>
            <a:off x="2718578" y="1039036"/>
            <a:ext cx="9266158" cy="4341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400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AD21790A-66C3-4D84-BE9A-D75869190C1B}"/>
              </a:ext>
            </a:extLst>
          </p:cNvPr>
          <p:cNvSpPr txBox="1">
            <a:spLocks/>
          </p:cNvSpPr>
          <p:nvPr/>
        </p:nvSpPr>
        <p:spPr>
          <a:xfrm>
            <a:off x="0" y="0"/>
            <a:ext cx="3932237" cy="6217920"/>
          </a:xfrm>
          <a:prstGeom prst="rect">
            <a:avLst/>
          </a:prstGeom>
          <a:solidFill>
            <a:schemeClr val="dk1">
              <a:alpha val="70000"/>
            </a:schemeClr>
          </a:solidFill>
          <a:ln w="19050" cap="flat" cmpd="sng" algn="ctr">
            <a:noFill/>
            <a:prstDash val="solid"/>
            <a:miter lim="800000"/>
          </a:ln>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9pPr>
          </a:lstStyle>
          <a:p>
            <a:pPr lvl="1">
              <a:lnSpc>
                <a:spcPct val="150000"/>
              </a:lnSpc>
            </a:pPr>
            <a:r>
              <a:rPr lang="en-US" sz="3600" b="1" dirty="0">
                <a:solidFill>
                  <a:schemeClr val="bg1"/>
                </a:solidFill>
              </a:rPr>
              <a:t>USER</a:t>
            </a:r>
          </a:p>
          <a:p>
            <a:pPr lvl="1">
              <a:lnSpc>
                <a:spcPct val="150000"/>
              </a:lnSpc>
            </a:pPr>
            <a:r>
              <a:rPr lang="en-US" sz="3600" b="1" dirty="0">
                <a:solidFill>
                  <a:schemeClr val="bg1"/>
                </a:solidFill>
              </a:rPr>
              <a:t>AGENT</a:t>
            </a:r>
          </a:p>
          <a:p>
            <a:pPr lvl="1">
              <a:lnSpc>
                <a:spcPct val="150000"/>
              </a:lnSpc>
            </a:pPr>
            <a:r>
              <a:rPr lang="en-US" sz="3600" b="1" dirty="0">
                <a:solidFill>
                  <a:schemeClr val="bg1"/>
                </a:solidFill>
              </a:rPr>
              <a:t>SUPERVISOR</a:t>
            </a:r>
          </a:p>
          <a:p>
            <a:pPr lvl="1">
              <a:lnSpc>
                <a:spcPct val="150000"/>
              </a:lnSpc>
            </a:pPr>
            <a:r>
              <a:rPr lang="en-US" sz="3600" b="1" dirty="0">
                <a:solidFill>
                  <a:schemeClr val="bg1"/>
                </a:solidFill>
              </a:rPr>
              <a:t>LEADER</a:t>
            </a:r>
          </a:p>
          <a:p>
            <a:pPr lvl="1">
              <a:lnSpc>
                <a:spcPct val="150000"/>
              </a:lnSpc>
            </a:pPr>
            <a:r>
              <a:rPr lang="en-US" sz="3600" b="1" dirty="0">
                <a:solidFill>
                  <a:schemeClr val="bg1"/>
                </a:solidFill>
              </a:rPr>
              <a:t>BUSINESS</a:t>
            </a:r>
          </a:p>
          <a:p>
            <a:pPr lvl="1">
              <a:lnSpc>
                <a:spcPct val="150000"/>
              </a:lnSpc>
            </a:pPr>
            <a:r>
              <a:rPr lang="en-US" sz="3600" b="1" dirty="0">
                <a:solidFill>
                  <a:schemeClr val="bg1"/>
                </a:solidFill>
              </a:rPr>
              <a:t>ADMIN</a:t>
            </a:r>
          </a:p>
        </p:txBody>
      </p:sp>
      <p:pic>
        <p:nvPicPr>
          <p:cNvPr id="9" name="Picture 8">
            <a:extLst>
              <a:ext uri="{FF2B5EF4-FFF2-40B4-BE49-F238E27FC236}">
                <a16:creationId xmlns:a16="http://schemas.microsoft.com/office/drawing/2014/main" id="{33EEB220-9F1C-4313-A926-4D7FE789A6FB}"/>
              </a:ext>
            </a:extLst>
          </p:cNvPr>
          <p:cNvPicPr>
            <a:picLocks noChangeAspect="1"/>
          </p:cNvPicPr>
          <p:nvPr/>
        </p:nvPicPr>
        <p:blipFill>
          <a:blip r:embed="rId2"/>
          <a:stretch>
            <a:fillRect/>
          </a:stretch>
        </p:blipFill>
        <p:spPr>
          <a:xfrm>
            <a:off x="3182112" y="1022529"/>
            <a:ext cx="8900160" cy="4172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69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AD21790A-66C3-4D84-BE9A-D75869190C1B}"/>
              </a:ext>
            </a:extLst>
          </p:cNvPr>
          <p:cNvSpPr txBox="1">
            <a:spLocks/>
          </p:cNvSpPr>
          <p:nvPr/>
        </p:nvSpPr>
        <p:spPr>
          <a:xfrm>
            <a:off x="0" y="0"/>
            <a:ext cx="3932237" cy="6217920"/>
          </a:xfrm>
          <a:prstGeom prst="rect">
            <a:avLst/>
          </a:prstGeom>
          <a:solidFill>
            <a:schemeClr val="dk1">
              <a:alpha val="70000"/>
            </a:schemeClr>
          </a:solidFill>
          <a:ln w="19050" cap="flat" cmpd="sng" algn="ctr">
            <a:noFill/>
            <a:prstDash val="solid"/>
            <a:miter lim="800000"/>
          </a:ln>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9pPr>
          </a:lstStyle>
          <a:p>
            <a:pPr lvl="1">
              <a:lnSpc>
                <a:spcPct val="150000"/>
              </a:lnSpc>
            </a:pPr>
            <a:r>
              <a:rPr lang="en-US" sz="3600" b="1" dirty="0">
                <a:solidFill>
                  <a:schemeClr val="bg1"/>
                </a:solidFill>
              </a:rPr>
              <a:t>MANAGE</a:t>
            </a:r>
          </a:p>
          <a:p>
            <a:pPr lvl="1">
              <a:lnSpc>
                <a:spcPct val="150000"/>
              </a:lnSpc>
            </a:pPr>
            <a:r>
              <a:rPr lang="en-US" sz="3600" b="1" dirty="0">
                <a:solidFill>
                  <a:schemeClr val="bg1"/>
                </a:solidFill>
              </a:rPr>
              <a:t>YOUR</a:t>
            </a:r>
          </a:p>
          <a:p>
            <a:pPr lvl="1">
              <a:lnSpc>
                <a:spcPct val="150000"/>
              </a:lnSpc>
            </a:pPr>
            <a:r>
              <a:rPr lang="en-US" sz="3600" b="1" dirty="0">
                <a:solidFill>
                  <a:schemeClr val="bg1"/>
                </a:solidFill>
              </a:rPr>
              <a:t>CUSTOMERS</a:t>
            </a:r>
          </a:p>
        </p:txBody>
      </p:sp>
      <p:pic>
        <p:nvPicPr>
          <p:cNvPr id="2" name="Picture 1">
            <a:extLst>
              <a:ext uri="{FF2B5EF4-FFF2-40B4-BE49-F238E27FC236}">
                <a16:creationId xmlns:a16="http://schemas.microsoft.com/office/drawing/2014/main" id="{C287C092-FD78-4BED-B91C-FA0161124ADA}"/>
              </a:ext>
            </a:extLst>
          </p:cNvPr>
          <p:cNvPicPr>
            <a:picLocks noChangeAspect="1"/>
          </p:cNvPicPr>
          <p:nvPr/>
        </p:nvPicPr>
        <p:blipFill>
          <a:blip r:embed="rId2"/>
          <a:stretch>
            <a:fillRect/>
          </a:stretch>
        </p:blipFill>
        <p:spPr>
          <a:xfrm>
            <a:off x="3073860" y="1057781"/>
            <a:ext cx="9006376" cy="42435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573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AD21790A-66C3-4D84-BE9A-D75869190C1B}"/>
              </a:ext>
            </a:extLst>
          </p:cNvPr>
          <p:cNvSpPr txBox="1">
            <a:spLocks/>
          </p:cNvSpPr>
          <p:nvPr/>
        </p:nvSpPr>
        <p:spPr>
          <a:xfrm>
            <a:off x="0" y="0"/>
            <a:ext cx="3932237" cy="6217920"/>
          </a:xfrm>
          <a:prstGeom prst="rect">
            <a:avLst/>
          </a:prstGeom>
          <a:solidFill>
            <a:schemeClr val="dk1">
              <a:alpha val="70000"/>
            </a:schemeClr>
          </a:solidFill>
          <a:ln w="19050" cap="flat" cmpd="sng" algn="ctr">
            <a:noFill/>
            <a:prstDash val="solid"/>
            <a:miter lim="800000"/>
          </a:ln>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9pPr>
          </a:lstStyle>
          <a:p>
            <a:pPr lvl="1">
              <a:lnSpc>
                <a:spcPct val="150000"/>
              </a:lnSpc>
            </a:pPr>
            <a:r>
              <a:rPr lang="en-US" sz="3600" b="1" dirty="0">
                <a:solidFill>
                  <a:schemeClr val="bg1"/>
                </a:solidFill>
              </a:rPr>
              <a:t>MANAGE</a:t>
            </a:r>
          </a:p>
          <a:p>
            <a:pPr lvl="1">
              <a:lnSpc>
                <a:spcPct val="150000"/>
              </a:lnSpc>
            </a:pPr>
            <a:r>
              <a:rPr lang="en-US" sz="3600" b="1" dirty="0">
                <a:solidFill>
                  <a:schemeClr val="bg1"/>
                </a:solidFill>
              </a:rPr>
              <a:t>TYPES</a:t>
            </a:r>
          </a:p>
        </p:txBody>
      </p:sp>
      <p:pic>
        <p:nvPicPr>
          <p:cNvPr id="4" name="Picture 3">
            <a:extLst>
              <a:ext uri="{FF2B5EF4-FFF2-40B4-BE49-F238E27FC236}">
                <a16:creationId xmlns:a16="http://schemas.microsoft.com/office/drawing/2014/main" id="{5B8BA8DD-6D1E-4566-B69F-E349847952DD}"/>
              </a:ext>
            </a:extLst>
          </p:cNvPr>
          <p:cNvPicPr>
            <a:picLocks noChangeAspect="1"/>
          </p:cNvPicPr>
          <p:nvPr/>
        </p:nvPicPr>
        <p:blipFill>
          <a:blip r:embed="rId2"/>
          <a:stretch>
            <a:fillRect/>
          </a:stretch>
        </p:blipFill>
        <p:spPr>
          <a:xfrm>
            <a:off x="2653775" y="1222616"/>
            <a:ext cx="9418482" cy="4412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869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AD21790A-66C3-4D84-BE9A-D75869190C1B}"/>
              </a:ext>
            </a:extLst>
          </p:cNvPr>
          <p:cNvSpPr txBox="1">
            <a:spLocks/>
          </p:cNvSpPr>
          <p:nvPr/>
        </p:nvSpPr>
        <p:spPr>
          <a:xfrm>
            <a:off x="0" y="0"/>
            <a:ext cx="3932237" cy="6217920"/>
          </a:xfrm>
          <a:prstGeom prst="rect">
            <a:avLst/>
          </a:prstGeom>
          <a:solidFill>
            <a:schemeClr val="dk1">
              <a:alpha val="70000"/>
            </a:schemeClr>
          </a:solidFill>
          <a:ln w="19050" cap="flat" cmpd="sng" algn="ctr">
            <a:noFill/>
            <a:prstDash val="solid"/>
            <a:miter lim="800000"/>
          </a:ln>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9pPr>
          </a:lstStyle>
          <a:p>
            <a:pPr lvl="1">
              <a:lnSpc>
                <a:spcPct val="150000"/>
              </a:lnSpc>
            </a:pPr>
            <a:r>
              <a:rPr lang="en-US" sz="3600" b="1" dirty="0">
                <a:solidFill>
                  <a:schemeClr val="bg1"/>
                </a:solidFill>
              </a:rPr>
              <a:t>SKILLGROUPS</a:t>
            </a:r>
          </a:p>
          <a:p>
            <a:pPr lvl="1">
              <a:lnSpc>
                <a:spcPct val="150000"/>
              </a:lnSpc>
            </a:pPr>
            <a:endParaRPr lang="en-US" sz="3600" b="1" dirty="0">
              <a:solidFill>
                <a:schemeClr val="bg1"/>
              </a:solidFill>
            </a:endParaRPr>
          </a:p>
          <a:p>
            <a:pPr lvl="1">
              <a:lnSpc>
                <a:spcPct val="150000"/>
              </a:lnSpc>
            </a:pPr>
            <a:endParaRPr lang="en-US" sz="3600" b="1" dirty="0">
              <a:solidFill>
                <a:schemeClr val="bg1"/>
              </a:solidFill>
            </a:endParaRPr>
          </a:p>
          <a:p>
            <a:pPr lvl="1">
              <a:lnSpc>
                <a:spcPct val="150000"/>
              </a:lnSpc>
            </a:pPr>
            <a:endParaRPr lang="en-US" sz="3600" b="1" dirty="0">
              <a:solidFill>
                <a:schemeClr val="bg1"/>
              </a:solidFill>
            </a:endParaRPr>
          </a:p>
          <a:p>
            <a:pPr lvl="1">
              <a:lnSpc>
                <a:spcPct val="150000"/>
              </a:lnSpc>
            </a:pPr>
            <a:endParaRPr lang="en-US" sz="3600" b="1" dirty="0">
              <a:solidFill>
                <a:schemeClr val="bg1"/>
              </a:solidFill>
            </a:endParaRPr>
          </a:p>
          <a:p>
            <a:pPr lvl="1">
              <a:lnSpc>
                <a:spcPct val="150000"/>
              </a:lnSpc>
            </a:pPr>
            <a:endParaRPr lang="en-US" sz="3600" b="1" dirty="0">
              <a:solidFill>
                <a:schemeClr val="bg1"/>
              </a:solidFill>
            </a:endParaRPr>
          </a:p>
          <a:p>
            <a:pPr lvl="1">
              <a:lnSpc>
                <a:spcPct val="150000"/>
              </a:lnSpc>
            </a:pPr>
            <a:endParaRPr lang="en-US" sz="3600" b="1" dirty="0">
              <a:solidFill>
                <a:schemeClr val="bg1"/>
              </a:solidFill>
            </a:endParaRPr>
          </a:p>
        </p:txBody>
      </p:sp>
      <p:pic>
        <p:nvPicPr>
          <p:cNvPr id="5" name="Picture 4">
            <a:extLst>
              <a:ext uri="{FF2B5EF4-FFF2-40B4-BE49-F238E27FC236}">
                <a16:creationId xmlns:a16="http://schemas.microsoft.com/office/drawing/2014/main" id="{3FB228F6-7854-4598-BED6-4A970E6F8E65}"/>
              </a:ext>
            </a:extLst>
          </p:cNvPr>
          <p:cNvPicPr>
            <a:picLocks noChangeAspect="1"/>
          </p:cNvPicPr>
          <p:nvPr/>
        </p:nvPicPr>
        <p:blipFill>
          <a:blip r:embed="rId2"/>
          <a:stretch>
            <a:fillRect/>
          </a:stretch>
        </p:blipFill>
        <p:spPr>
          <a:xfrm>
            <a:off x="2775856" y="1033861"/>
            <a:ext cx="9187543" cy="4365453"/>
          </a:xfrm>
          <a:prstGeom prst="rect">
            <a:avLst/>
          </a:prstGeom>
        </p:spPr>
      </p:pic>
    </p:spTree>
    <p:extLst>
      <p:ext uri="{BB962C8B-B14F-4D97-AF65-F5344CB8AC3E}">
        <p14:creationId xmlns:p14="http://schemas.microsoft.com/office/powerpoint/2010/main" val="153345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38A9-2B6B-45B4-AA42-F16565D062BE}"/>
              </a:ext>
            </a:extLst>
          </p:cNvPr>
          <p:cNvSpPr>
            <a:spLocks noGrp="1"/>
          </p:cNvSpPr>
          <p:nvPr>
            <p:ph type="title"/>
          </p:nvPr>
        </p:nvSpPr>
        <p:spPr/>
        <p:txBody>
          <a:bodyPr/>
          <a:lstStyle/>
          <a:p>
            <a:r>
              <a:rPr lang="en-US" dirty="0"/>
              <a:t>WhatsApp Business Channel</a:t>
            </a:r>
          </a:p>
        </p:txBody>
      </p:sp>
      <p:sp>
        <p:nvSpPr>
          <p:cNvPr id="3" name="Text Placeholder 2">
            <a:extLst>
              <a:ext uri="{FF2B5EF4-FFF2-40B4-BE49-F238E27FC236}">
                <a16:creationId xmlns:a16="http://schemas.microsoft.com/office/drawing/2014/main" id="{D0472497-E9E5-49D9-812E-FB38FEAA8903}"/>
              </a:ext>
            </a:extLst>
          </p:cNvPr>
          <p:cNvSpPr>
            <a:spLocks noGrp="1"/>
          </p:cNvSpPr>
          <p:nvPr>
            <p:ph type="body" idx="1"/>
          </p:nvPr>
        </p:nvSpPr>
        <p:spPr/>
        <p:txBody>
          <a:bodyPr/>
          <a:lstStyle/>
          <a:p>
            <a:r>
              <a:rPr lang="en-US" dirty="0"/>
              <a:t>Example channel</a:t>
            </a:r>
          </a:p>
        </p:txBody>
      </p:sp>
    </p:spTree>
    <p:extLst>
      <p:ext uri="{BB962C8B-B14F-4D97-AF65-F5344CB8AC3E}">
        <p14:creationId xmlns:p14="http://schemas.microsoft.com/office/powerpoint/2010/main" val="370823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BBD02E-E851-4E2B-A5DC-D18215B98852}"/>
              </a:ext>
            </a:extLst>
          </p:cNvPr>
          <p:cNvPicPr>
            <a:picLocks noChangeAspect="1"/>
          </p:cNvPicPr>
          <p:nvPr/>
        </p:nvPicPr>
        <p:blipFill>
          <a:blip r:embed="rId2"/>
          <a:stretch>
            <a:fillRect/>
          </a:stretch>
        </p:blipFill>
        <p:spPr>
          <a:xfrm>
            <a:off x="8180852" y="4494603"/>
            <a:ext cx="3437537" cy="18691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562" y="1093183"/>
            <a:ext cx="1568215" cy="2787937"/>
          </a:xfrm>
          <a:prstGeom prst="rect">
            <a:avLst/>
          </a:prstGeom>
          <a:effectLst>
            <a:outerShdw blurRad="50800" dist="38100" dir="2700000" algn="tl" rotWithShape="0">
              <a:prstClr val="black">
                <a:alpha val="40000"/>
              </a:prstClr>
            </a:outerShdw>
          </a:effectLst>
        </p:spPr>
      </p:pic>
      <p:pic>
        <p:nvPicPr>
          <p:cNvPr id="32" name="Picture 4" descr="Image result for FACEBOOK MESSENGER I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1222" y="2666869"/>
            <a:ext cx="659139" cy="659139"/>
          </a:xfrm>
          <a:prstGeom prst="rect">
            <a:avLst/>
          </a:prstGeom>
          <a:noFill/>
          <a:extLst>
            <a:ext uri="{909E8E84-426E-40DD-AFC4-6F175D3DCCD1}">
              <a14:hiddenFill xmlns:a14="http://schemas.microsoft.com/office/drawing/2010/main">
                <a:solidFill>
                  <a:srgbClr val="FFFFFF"/>
                </a:solidFill>
              </a14:hiddenFill>
            </a:ext>
          </a:extLst>
        </p:spPr>
      </p:pic>
      <p:sp>
        <p:nvSpPr>
          <p:cNvPr id="128" name="Oval 127"/>
          <p:cNvSpPr/>
          <p:nvPr/>
        </p:nvSpPr>
        <p:spPr>
          <a:xfrm>
            <a:off x="3898917" y="4882644"/>
            <a:ext cx="447046" cy="425147"/>
          </a:xfrm>
          <a:prstGeom prst="ellipse">
            <a:avLst/>
          </a:prstGeom>
          <a:solidFill>
            <a:srgbClr val="FFC000"/>
          </a:solidFill>
          <a:ln>
            <a:solidFill>
              <a:srgbClr val="FFC000"/>
            </a:solidFill>
          </a:ln>
        </p:spPr>
        <p:txBody>
          <a:bodyPr tIns="91440" bIns="91440" rtlCol="0" anchor="ctr">
            <a:noAutofit/>
          </a:bodyPr>
          <a:lstStyle/>
          <a:p>
            <a:pPr algn="ctr"/>
            <a:r>
              <a:rPr lang="en-US" sz="800" b="1" dirty="0"/>
              <a:t>10</a:t>
            </a:r>
          </a:p>
        </p:txBody>
      </p:sp>
      <p:sp>
        <p:nvSpPr>
          <p:cNvPr id="125" name="Oval 124"/>
          <p:cNvSpPr/>
          <p:nvPr/>
        </p:nvSpPr>
        <p:spPr>
          <a:xfrm>
            <a:off x="3262983" y="263641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1</a:t>
            </a:r>
          </a:p>
        </p:txBody>
      </p:sp>
      <p:sp>
        <p:nvSpPr>
          <p:cNvPr id="123" name="Rectangle: Rounded Corners 7">
            <a:extLst>
              <a:ext uri="{FF2B5EF4-FFF2-40B4-BE49-F238E27FC236}">
                <a16:creationId xmlns:a16="http://schemas.microsoft.com/office/drawing/2014/main" id="{C4D4292E-2E2C-4BF5-8243-050631A63349}"/>
              </a:ext>
            </a:extLst>
          </p:cNvPr>
          <p:cNvSpPr/>
          <p:nvPr/>
        </p:nvSpPr>
        <p:spPr>
          <a:xfrm>
            <a:off x="6097198" y="2128090"/>
            <a:ext cx="6071051" cy="4496229"/>
          </a:xfrm>
          <a:prstGeom prst="roundRect">
            <a:avLst>
              <a:gd name="adj" fmla="val 6684"/>
            </a:avLst>
          </a:prstGeom>
          <a:noFill/>
          <a:ln w="12700" cap="rnd">
            <a:solidFill>
              <a:srgbClr val="FF540A"/>
            </a:solidFill>
          </a:ln>
          <a:effectLst/>
        </p:spPr>
        <p:txBody>
          <a:bodyPr tIns="91440" bIns="91440" rtlCol="0" anchor="t">
            <a:noAutofit/>
          </a:bodyPr>
          <a:lstStyle/>
          <a:p>
            <a:pPr algn="ctr" fontAlgn="base">
              <a:spcBef>
                <a:spcPts val="650"/>
              </a:spcBef>
              <a:spcAft>
                <a:spcPct val="0"/>
              </a:spcAft>
            </a:pPr>
            <a:r>
              <a:rPr lang="en-US" b="1" dirty="0" err="1">
                <a:latin typeface="Arial" pitchFamily="34" charset="0"/>
                <a:ea typeface="Arial" pitchFamily="-105" charset="-52"/>
                <a:cs typeface="Arial" pitchFamily="34" charset="0"/>
              </a:rPr>
              <a:t>Vodefone</a:t>
            </a:r>
            <a:endParaRPr lang="x-none" b="1" dirty="0">
              <a:latin typeface="Arial" pitchFamily="34" charset="0"/>
              <a:ea typeface="Arial" pitchFamily="-105" charset="-52"/>
              <a:cs typeface="Arial" pitchFamily="34" charset="0"/>
            </a:endParaRPr>
          </a:p>
        </p:txBody>
      </p:sp>
      <p:sp>
        <p:nvSpPr>
          <p:cNvPr id="34" name="Content Placeholder 5">
            <a:extLst>
              <a:ext uri="{FF2B5EF4-FFF2-40B4-BE49-F238E27FC236}">
                <a16:creationId xmlns:a16="http://schemas.microsoft.com/office/drawing/2014/main" id="{288A3C8A-0E99-4FBE-9DC0-6658F3CA2F61}"/>
              </a:ext>
            </a:extLst>
          </p:cNvPr>
          <p:cNvSpPr txBox="1">
            <a:spLocks/>
          </p:cNvSpPr>
          <p:nvPr/>
        </p:nvSpPr>
        <p:spPr>
          <a:xfrm>
            <a:off x="384403" y="1137920"/>
            <a:ext cx="10285274" cy="5486400"/>
          </a:xfrm>
          <a:prstGeom prst="rect">
            <a:avLst/>
          </a:prstGeom>
        </p:spPr>
        <p:txBody>
          <a:bodyPr>
            <a:noAutofit/>
          </a:bodyPr>
          <a:lstStyle>
            <a:lvl1pPr marL="231775" marR="0" indent="-231775" algn="l" defTabSz="914400" rtl="0" eaLnBrk="1" fontAlgn="base" latinLnBrk="0" hangingPunct="1">
              <a:lnSpc>
                <a:spcPct val="100000"/>
              </a:lnSpc>
              <a:spcBef>
                <a:spcPts val="650"/>
              </a:spcBef>
              <a:spcAft>
                <a:spcPct val="0"/>
              </a:spcAft>
              <a:buClrTx/>
              <a:buSzTx/>
              <a:buFont typeface="Wingdings" panose="05000000000000000000" pitchFamily="2" charset="2"/>
              <a:buChar char="§"/>
              <a:tabLst/>
              <a:defRPr sz="1800" kern="1200">
                <a:solidFill>
                  <a:schemeClr val="tx1"/>
                </a:solidFill>
                <a:latin typeface="Arial" pitchFamily="34" charset="0"/>
                <a:ea typeface="Arial" pitchFamily="-105" charset="-52"/>
                <a:cs typeface="Arial" pitchFamily="34" charset="0"/>
              </a:defRPr>
            </a:lvl1pPr>
            <a:lvl2pPr marL="519113" marR="0" indent="-2333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2pPr>
            <a:lvl3pPr marL="804863" marR="0" indent="-2206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3pPr>
            <a:lvl4pPr marL="1092200" marR="0" indent="-222250"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4pPr>
            <a:lvl5pPr marL="1377950" marR="0" indent="-211138"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5pPr>
            <a:lvl6pPr marL="2724035"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14"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9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7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endParaRPr lang="en-US" dirty="0"/>
          </a:p>
          <a:p>
            <a:endParaRPr lang="en-US" sz="2000" b="1" dirty="0"/>
          </a:p>
          <a:p>
            <a:pPr marL="285750" lvl="1" indent="0">
              <a:buNone/>
            </a:pPr>
            <a:endParaRPr lang="en-US" sz="2000" dirty="0">
              <a:solidFill>
                <a:schemeClr val="tx1">
                  <a:lumMod val="95000"/>
                  <a:lumOff val="5000"/>
                </a:schemeClr>
              </a:solidFill>
              <a:latin typeface="HelveticaNeue-Light"/>
              <a:ea typeface="+mn-ea"/>
              <a:cs typeface="+mn-cs"/>
            </a:endParaRPr>
          </a:p>
        </p:txBody>
      </p:sp>
      <p:sp>
        <p:nvSpPr>
          <p:cNvPr id="6" name="Rectangle: Rounded Corners 7">
            <a:extLst>
              <a:ext uri="{FF2B5EF4-FFF2-40B4-BE49-F238E27FC236}">
                <a16:creationId xmlns:a16="http://schemas.microsoft.com/office/drawing/2014/main" id="{C4D4292E-2E2C-4BF5-8243-050631A63349}"/>
              </a:ext>
            </a:extLst>
          </p:cNvPr>
          <p:cNvSpPr/>
          <p:nvPr/>
        </p:nvSpPr>
        <p:spPr>
          <a:xfrm>
            <a:off x="4955570" y="371039"/>
            <a:ext cx="6992590" cy="1335302"/>
          </a:xfrm>
          <a:prstGeom prst="roundRect">
            <a:avLst>
              <a:gd name="adj" fmla="val 6684"/>
            </a:avLst>
          </a:prstGeom>
          <a:solidFill>
            <a:schemeClr val="bg2">
              <a:lumMod val="20000"/>
              <a:lumOff val="80000"/>
            </a:schemeClr>
          </a:solidFill>
          <a:ln w="12700" cap="rnd">
            <a:solidFill>
              <a:srgbClr val="000000"/>
            </a:solidFill>
          </a:ln>
          <a:effectLst/>
        </p:spPr>
        <p:txBody>
          <a:bodyPr tIns="91440" bIns="91440" rtlCol="0" anchor="t">
            <a:noAutofit/>
          </a:bodyPr>
          <a:lstStyle/>
          <a:p>
            <a:pPr marL="231775" indent="-231775" fontAlgn="base">
              <a:spcBef>
                <a:spcPts val="650"/>
              </a:spcBef>
              <a:spcAft>
                <a:spcPct val="0"/>
              </a:spcAft>
              <a:buFont typeface="Wingdings" panose="05000000000000000000" pitchFamily="2" charset="2"/>
              <a:buChar char="§"/>
            </a:pPr>
            <a:r>
              <a:rPr lang="en-US" sz="1600" b="1" u="sng" dirty="0">
                <a:latin typeface="Arial" pitchFamily="34" charset="0"/>
                <a:ea typeface="Arial" pitchFamily="-105" charset="-52"/>
                <a:cs typeface="Arial" pitchFamily="34" charset="0"/>
              </a:rPr>
              <a:t>Agent Engagement</a:t>
            </a:r>
            <a:r>
              <a:rPr lang="en-US" sz="1600" b="1" dirty="0">
                <a:latin typeface="Arial" pitchFamily="34" charset="0"/>
                <a:ea typeface="Arial" pitchFamily="-105" charset="-52"/>
                <a:cs typeface="Arial" pitchFamily="34" charset="0"/>
              </a:rPr>
              <a:t>: </a:t>
            </a:r>
            <a:r>
              <a:rPr lang="en-US" sz="1600" dirty="0">
                <a:latin typeface="Arial" pitchFamily="34" charset="0"/>
                <a:ea typeface="Arial" pitchFamily="-105" charset="-52"/>
                <a:cs typeface="Arial" pitchFamily="34" charset="0"/>
              </a:rPr>
              <a:t>The custom is </a:t>
            </a:r>
            <a:r>
              <a:rPr lang="en-US" sz="1600" dirty="0">
                <a:solidFill>
                  <a:srgbClr val="FF540A"/>
                </a:solidFill>
                <a:latin typeface="Arial" pitchFamily="34" charset="0"/>
                <a:ea typeface="Arial" pitchFamily="-105" charset="-52"/>
                <a:cs typeface="Arial" pitchFamily="34" charset="0"/>
              </a:rPr>
              <a:t>abroad, </a:t>
            </a:r>
            <a:r>
              <a:rPr lang="en-US" sz="1600" dirty="0">
                <a:latin typeface="Arial" pitchFamily="34" charset="0"/>
                <a:ea typeface="Arial" pitchFamily="-105" charset="-52"/>
                <a:cs typeface="Arial" pitchFamily="34" charset="0"/>
              </a:rPr>
              <a:t>he wants an bill </a:t>
            </a:r>
            <a:r>
              <a:rPr lang="en-US" sz="1600" dirty="0">
                <a:solidFill>
                  <a:srgbClr val="FF540A"/>
                </a:solidFill>
                <a:latin typeface="Arial" pitchFamily="34" charset="0"/>
                <a:ea typeface="Arial" pitchFamily="-105" charset="-52"/>
                <a:cs typeface="Arial" pitchFamily="34" charset="0"/>
              </a:rPr>
              <a:t>statement as pdf</a:t>
            </a:r>
            <a:r>
              <a:rPr lang="en-US" sz="1600" dirty="0">
                <a:latin typeface="Arial" pitchFamily="34" charset="0"/>
                <a:ea typeface="Arial" pitchFamily="-105" charset="-52"/>
                <a:cs typeface="Arial" pitchFamily="34" charset="0"/>
              </a:rPr>
              <a:t>, the user uses facebook messenger to post a voice call message or make a voice call, which will be received by the call center agent/RM, and do the needed action.</a:t>
            </a:r>
          </a:p>
        </p:txBody>
      </p:sp>
      <p:pic>
        <p:nvPicPr>
          <p:cNvPr id="117" name="Picture 116"/>
          <p:cNvPicPr>
            <a:picLocks noChangeAspect="1"/>
          </p:cNvPicPr>
          <p:nvPr/>
        </p:nvPicPr>
        <p:blipFill>
          <a:blip r:embed="rId5"/>
          <a:stretch>
            <a:fillRect/>
          </a:stretch>
        </p:blipFill>
        <p:spPr>
          <a:xfrm>
            <a:off x="6576614" y="2760480"/>
            <a:ext cx="5100252" cy="1549207"/>
          </a:xfrm>
          <a:prstGeom prst="rect">
            <a:avLst/>
          </a:prstGeom>
          <a:effectLst>
            <a:outerShdw blurRad="50800" dist="38100" dir="2700000" algn="tl" rotWithShape="0">
              <a:prstClr val="black">
                <a:alpha val="40000"/>
              </a:prstClr>
            </a:outerShdw>
          </a:effectLst>
        </p:spPr>
      </p:pic>
      <p:pic>
        <p:nvPicPr>
          <p:cNvPr id="121" name="Picture 120"/>
          <p:cNvPicPr>
            <a:picLocks noChangeAspect="1"/>
          </p:cNvPicPr>
          <p:nvPr/>
        </p:nvPicPr>
        <p:blipFill>
          <a:blip r:embed="rId6"/>
          <a:stretch>
            <a:fillRect/>
          </a:stretch>
        </p:blipFill>
        <p:spPr>
          <a:xfrm>
            <a:off x="7406170" y="5714102"/>
            <a:ext cx="748715" cy="761851"/>
          </a:xfrm>
          <a:prstGeom prst="rect">
            <a:avLst/>
          </a:prstGeom>
        </p:spPr>
      </p:pic>
      <p:sp>
        <p:nvSpPr>
          <p:cNvPr id="127" name="Oval 126"/>
          <p:cNvSpPr/>
          <p:nvPr/>
        </p:nvSpPr>
        <p:spPr>
          <a:xfrm>
            <a:off x="5255410" y="2580227"/>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2</a:t>
            </a:r>
          </a:p>
        </p:txBody>
      </p:sp>
      <p:cxnSp>
        <p:nvCxnSpPr>
          <p:cNvPr id="202753" name="Straight Arrow Connector 202752"/>
          <p:cNvCxnSpPr/>
          <p:nvPr/>
        </p:nvCxnSpPr>
        <p:spPr>
          <a:xfrm>
            <a:off x="3432709" y="2958052"/>
            <a:ext cx="988172" cy="0"/>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5338676" y="2953433"/>
            <a:ext cx="1142706" cy="0"/>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8104672" y="276881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3</a:t>
            </a:r>
          </a:p>
        </p:txBody>
      </p:sp>
      <p:sp>
        <p:nvSpPr>
          <p:cNvPr id="141" name="Oval 140"/>
          <p:cNvSpPr/>
          <p:nvPr/>
        </p:nvSpPr>
        <p:spPr>
          <a:xfrm>
            <a:off x="11217152" y="3521441"/>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4</a:t>
            </a:r>
          </a:p>
        </p:txBody>
      </p:sp>
      <p:sp>
        <p:nvSpPr>
          <p:cNvPr id="142" name="Oval 141"/>
          <p:cNvSpPr/>
          <p:nvPr/>
        </p:nvSpPr>
        <p:spPr>
          <a:xfrm>
            <a:off x="10696892" y="4361241"/>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5</a:t>
            </a:r>
          </a:p>
        </p:txBody>
      </p:sp>
      <p:sp>
        <p:nvSpPr>
          <p:cNvPr id="143" name="Oval 142"/>
          <p:cNvSpPr/>
          <p:nvPr/>
        </p:nvSpPr>
        <p:spPr>
          <a:xfrm>
            <a:off x="7991328" y="5462735"/>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6</a:t>
            </a:r>
          </a:p>
        </p:txBody>
      </p:sp>
      <p:cxnSp>
        <p:nvCxnSpPr>
          <p:cNvPr id="146" name="Straight Arrow Connector 145"/>
          <p:cNvCxnSpPr/>
          <p:nvPr/>
        </p:nvCxnSpPr>
        <p:spPr>
          <a:xfrm>
            <a:off x="10641746" y="4402574"/>
            <a:ext cx="4215" cy="273625"/>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flipV="1">
            <a:off x="10537062" y="4356144"/>
            <a:ext cx="4995" cy="248714"/>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10163588" y="435839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7</a:t>
            </a:r>
          </a:p>
        </p:txBody>
      </p:sp>
      <p:sp>
        <p:nvSpPr>
          <p:cNvPr id="154" name="Oval 153"/>
          <p:cNvSpPr/>
          <p:nvPr/>
        </p:nvSpPr>
        <p:spPr>
          <a:xfrm>
            <a:off x="8430260" y="296362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8</a:t>
            </a:r>
          </a:p>
        </p:txBody>
      </p:sp>
      <p:sp>
        <p:nvSpPr>
          <p:cNvPr id="155" name="Oval 154"/>
          <p:cNvSpPr/>
          <p:nvPr/>
        </p:nvSpPr>
        <p:spPr>
          <a:xfrm>
            <a:off x="5670991" y="4691082"/>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9</a:t>
            </a:r>
          </a:p>
        </p:txBody>
      </p:sp>
      <p:sp>
        <p:nvSpPr>
          <p:cNvPr id="5" name="Oval 4"/>
          <p:cNvSpPr/>
          <p:nvPr/>
        </p:nvSpPr>
        <p:spPr>
          <a:xfrm>
            <a:off x="2356149" y="1093183"/>
            <a:ext cx="476845" cy="441882"/>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tIns="91440" bIns="91440" rtlCol="0" anchor="ctr">
            <a:noAutofit/>
          </a:bodyPr>
          <a:lstStyle/>
          <a:p>
            <a:pPr algn="ctr"/>
            <a:endParaRPr lang="en-US" sz="1200"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979" y="3257276"/>
            <a:ext cx="855013" cy="85501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4341" y="3637133"/>
            <a:ext cx="1588065" cy="2823225"/>
          </a:xfrm>
          <a:prstGeom prst="rect">
            <a:avLst/>
          </a:prstGeom>
          <a:effectLst>
            <a:outerShdw blurRad="50800" dist="38100" dir="2700000" algn="tl" rotWithShape="0">
              <a:prstClr val="black">
                <a:alpha val="40000"/>
              </a:prstClr>
            </a:outerShdw>
          </a:effectLst>
        </p:spPr>
      </p:pic>
      <p:pic>
        <p:nvPicPr>
          <p:cNvPr id="38" name="Picture 8" descr="Image result for Whatsapp business icon">
            <a:extLst>
              <a:ext uri="{FF2B5EF4-FFF2-40B4-BE49-F238E27FC236}">
                <a16:creationId xmlns:a16="http://schemas.microsoft.com/office/drawing/2014/main" id="{5DCE5596-AA06-496B-830F-FED49234690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00872" y="4493541"/>
            <a:ext cx="666664" cy="63239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p:cNvCxnSpPr/>
          <p:nvPr/>
        </p:nvCxnSpPr>
        <p:spPr>
          <a:xfrm>
            <a:off x="3628354" y="4837905"/>
            <a:ext cx="988172" cy="0"/>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413465" y="4341551"/>
            <a:ext cx="1063460" cy="334648"/>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2AEDD6F-CF44-4FB9-9193-55F62E36E5ED}"/>
              </a:ext>
            </a:extLst>
          </p:cNvPr>
          <p:cNvSpPr/>
          <p:nvPr/>
        </p:nvSpPr>
        <p:spPr>
          <a:xfrm>
            <a:off x="1816100" y="1231900"/>
            <a:ext cx="512834" cy="141796"/>
          </a:xfrm>
          <a:prstGeom prst="rect">
            <a:avLst/>
          </a:prstGeom>
          <a:solidFill>
            <a:schemeClr val="tx2">
              <a:lumMod val="50000"/>
              <a:lumOff val="50000"/>
            </a:schemeClr>
          </a:solidFill>
          <a:ln>
            <a:noFill/>
          </a:ln>
        </p:spPr>
        <p:txBody>
          <a:bodyPr tIns="91440" bIns="91440" rtlCol="0" anchor="ctr">
            <a:noAutofit/>
          </a:bodyPr>
          <a:lstStyle/>
          <a:p>
            <a:pPr algn="ctr"/>
            <a:endParaRPr lang="en-US" sz="1200" dirty="0"/>
          </a:p>
        </p:txBody>
      </p:sp>
      <p:sp>
        <p:nvSpPr>
          <p:cNvPr id="33" name="Rectangle 32">
            <a:extLst>
              <a:ext uri="{FF2B5EF4-FFF2-40B4-BE49-F238E27FC236}">
                <a16:creationId xmlns:a16="http://schemas.microsoft.com/office/drawing/2014/main" id="{E2846DD7-0582-4A5A-BD7F-D4F7B2049359}"/>
              </a:ext>
            </a:extLst>
          </p:cNvPr>
          <p:cNvSpPr/>
          <p:nvPr/>
        </p:nvSpPr>
        <p:spPr>
          <a:xfrm>
            <a:off x="2118129" y="3754694"/>
            <a:ext cx="512834" cy="195006"/>
          </a:xfrm>
          <a:prstGeom prst="rect">
            <a:avLst/>
          </a:prstGeom>
          <a:solidFill>
            <a:schemeClr val="accent1">
              <a:lumMod val="50000"/>
            </a:schemeClr>
          </a:solidFill>
          <a:ln>
            <a:noFill/>
          </a:ln>
        </p:spPr>
        <p:txBody>
          <a:bodyPr tIns="91440" bIns="91440" rtlCol="0" anchor="ctr">
            <a:noAutofit/>
          </a:bodyPr>
          <a:lstStyle/>
          <a:p>
            <a:pPr algn="ctr"/>
            <a:endParaRPr lang="en-US" sz="1200" dirty="0"/>
          </a:p>
        </p:txBody>
      </p:sp>
    </p:spTree>
    <p:extLst>
      <p:ext uri="{BB962C8B-B14F-4D97-AF65-F5344CB8AC3E}">
        <p14:creationId xmlns:p14="http://schemas.microsoft.com/office/powerpoint/2010/main" val="2156745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1077" y="1932323"/>
            <a:ext cx="6450618" cy="6189829"/>
          </a:xfrm>
          <a:prstGeom prst="rect">
            <a:avLst/>
          </a:prstGeom>
          <a:effectLst>
            <a:outerShdw blurRad="50800" dist="38100" dir="2700000" algn="tl" rotWithShape="0">
              <a:prstClr val="black">
                <a:alpha val="40000"/>
              </a:prstClr>
            </a:outerShdw>
          </a:effectLst>
        </p:spPr>
      </p:pic>
      <p:sp>
        <p:nvSpPr>
          <p:cNvPr id="128" name="Oval 127"/>
          <p:cNvSpPr/>
          <p:nvPr/>
        </p:nvSpPr>
        <p:spPr>
          <a:xfrm>
            <a:off x="3241897" y="3573649"/>
            <a:ext cx="447046" cy="425147"/>
          </a:xfrm>
          <a:prstGeom prst="ellipse">
            <a:avLst/>
          </a:prstGeom>
          <a:solidFill>
            <a:srgbClr val="FFC000"/>
          </a:solidFill>
          <a:ln>
            <a:solidFill>
              <a:srgbClr val="FFC000"/>
            </a:solidFill>
          </a:ln>
        </p:spPr>
        <p:txBody>
          <a:bodyPr tIns="91440" bIns="91440" rtlCol="0" anchor="ctr">
            <a:noAutofit/>
          </a:bodyPr>
          <a:lstStyle/>
          <a:p>
            <a:pPr algn="ctr"/>
            <a:r>
              <a:rPr lang="en-US" sz="800" b="1" dirty="0"/>
              <a:t>10</a:t>
            </a:r>
          </a:p>
        </p:txBody>
      </p:sp>
      <p:sp>
        <p:nvSpPr>
          <p:cNvPr id="125" name="Oval 124"/>
          <p:cNvSpPr/>
          <p:nvPr/>
        </p:nvSpPr>
        <p:spPr>
          <a:xfrm>
            <a:off x="2937863" y="304281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1</a:t>
            </a:r>
          </a:p>
        </p:txBody>
      </p:sp>
      <p:sp>
        <p:nvSpPr>
          <p:cNvPr id="123" name="Rectangle: Rounded Corners 7">
            <a:extLst>
              <a:ext uri="{FF2B5EF4-FFF2-40B4-BE49-F238E27FC236}">
                <a16:creationId xmlns:a16="http://schemas.microsoft.com/office/drawing/2014/main" id="{C4D4292E-2E2C-4BF5-8243-050631A63349}"/>
              </a:ext>
            </a:extLst>
          </p:cNvPr>
          <p:cNvSpPr/>
          <p:nvPr/>
        </p:nvSpPr>
        <p:spPr>
          <a:xfrm>
            <a:off x="5944094" y="2128090"/>
            <a:ext cx="6224155" cy="4496229"/>
          </a:xfrm>
          <a:prstGeom prst="roundRect">
            <a:avLst>
              <a:gd name="adj" fmla="val 6684"/>
            </a:avLst>
          </a:prstGeom>
          <a:noFill/>
          <a:ln w="12700" cap="rnd">
            <a:solidFill>
              <a:srgbClr val="FF540A"/>
            </a:solidFill>
          </a:ln>
          <a:effectLst/>
        </p:spPr>
        <p:txBody>
          <a:bodyPr tIns="91440" bIns="91440" rtlCol="0" anchor="t">
            <a:noAutofit/>
          </a:bodyPr>
          <a:lstStyle/>
          <a:p>
            <a:pPr algn="ctr" fontAlgn="base">
              <a:spcBef>
                <a:spcPts val="650"/>
              </a:spcBef>
              <a:spcAft>
                <a:spcPct val="0"/>
              </a:spcAft>
            </a:pPr>
            <a:r>
              <a:rPr lang="en-US" b="1" dirty="0">
                <a:latin typeface="Arial" pitchFamily="34" charset="0"/>
                <a:ea typeface="Arial" pitchFamily="-105" charset="-52"/>
                <a:cs typeface="Arial" pitchFamily="34" charset="0"/>
              </a:rPr>
              <a:t>Tenant</a:t>
            </a:r>
            <a:endParaRPr lang="x-none" b="1" dirty="0">
              <a:latin typeface="Arial" pitchFamily="34" charset="0"/>
              <a:ea typeface="Arial" pitchFamily="-105" charset="-52"/>
              <a:cs typeface="Arial" pitchFamily="34" charset="0"/>
            </a:endParaRPr>
          </a:p>
        </p:txBody>
      </p:sp>
      <p:sp>
        <p:nvSpPr>
          <p:cNvPr id="34" name="Content Placeholder 5">
            <a:extLst>
              <a:ext uri="{FF2B5EF4-FFF2-40B4-BE49-F238E27FC236}">
                <a16:creationId xmlns:a16="http://schemas.microsoft.com/office/drawing/2014/main" id="{288A3C8A-0E99-4FBE-9DC0-6658F3CA2F61}"/>
              </a:ext>
            </a:extLst>
          </p:cNvPr>
          <p:cNvSpPr txBox="1">
            <a:spLocks/>
          </p:cNvSpPr>
          <p:nvPr/>
        </p:nvSpPr>
        <p:spPr>
          <a:xfrm>
            <a:off x="384403" y="1137920"/>
            <a:ext cx="10285274" cy="5486400"/>
          </a:xfrm>
          <a:prstGeom prst="rect">
            <a:avLst/>
          </a:prstGeom>
        </p:spPr>
        <p:txBody>
          <a:bodyPr>
            <a:noAutofit/>
          </a:bodyPr>
          <a:lstStyle>
            <a:lvl1pPr marL="231775" marR="0" indent="-231775" algn="l" defTabSz="914400" rtl="0" eaLnBrk="1" fontAlgn="base" latinLnBrk="0" hangingPunct="1">
              <a:lnSpc>
                <a:spcPct val="100000"/>
              </a:lnSpc>
              <a:spcBef>
                <a:spcPts val="650"/>
              </a:spcBef>
              <a:spcAft>
                <a:spcPct val="0"/>
              </a:spcAft>
              <a:buClrTx/>
              <a:buSzTx/>
              <a:buFont typeface="Wingdings" panose="05000000000000000000" pitchFamily="2" charset="2"/>
              <a:buChar char="§"/>
              <a:tabLst/>
              <a:defRPr sz="1800" kern="1200">
                <a:solidFill>
                  <a:schemeClr val="tx1"/>
                </a:solidFill>
                <a:latin typeface="Arial" pitchFamily="34" charset="0"/>
                <a:ea typeface="Arial" pitchFamily="-105" charset="-52"/>
                <a:cs typeface="Arial" pitchFamily="34" charset="0"/>
              </a:defRPr>
            </a:lvl1pPr>
            <a:lvl2pPr marL="519113" marR="0" indent="-2333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2pPr>
            <a:lvl3pPr marL="804863" marR="0" indent="-2206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3pPr>
            <a:lvl4pPr marL="1092200" marR="0" indent="-222250"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4pPr>
            <a:lvl5pPr marL="1377950" marR="0" indent="-211138"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5pPr>
            <a:lvl6pPr marL="2724035"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14"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9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7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endParaRPr lang="en-US" dirty="0"/>
          </a:p>
          <a:p>
            <a:endParaRPr lang="en-US" sz="2000" b="1" dirty="0"/>
          </a:p>
          <a:p>
            <a:pPr marL="285750" lvl="1" indent="0">
              <a:buNone/>
            </a:pPr>
            <a:endParaRPr lang="en-US" sz="2000" dirty="0">
              <a:solidFill>
                <a:schemeClr val="tx1">
                  <a:lumMod val="95000"/>
                  <a:lumOff val="5000"/>
                </a:schemeClr>
              </a:solidFill>
              <a:latin typeface="HelveticaNeue-Light"/>
              <a:ea typeface="+mn-ea"/>
              <a:cs typeface="+mn-cs"/>
            </a:endParaRPr>
          </a:p>
        </p:txBody>
      </p:sp>
      <p:sp>
        <p:nvSpPr>
          <p:cNvPr id="6" name="Rectangle: Rounded Corners 7">
            <a:extLst>
              <a:ext uri="{FF2B5EF4-FFF2-40B4-BE49-F238E27FC236}">
                <a16:creationId xmlns:a16="http://schemas.microsoft.com/office/drawing/2014/main" id="{C4D4292E-2E2C-4BF5-8243-050631A63349}"/>
              </a:ext>
            </a:extLst>
          </p:cNvPr>
          <p:cNvSpPr/>
          <p:nvPr/>
        </p:nvSpPr>
        <p:spPr>
          <a:xfrm>
            <a:off x="4955570" y="371038"/>
            <a:ext cx="6992590" cy="1459685"/>
          </a:xfrm>
          <a:prstGeom prst="roundRect">
            <a:avLst>
              <a:gd name="adj" fmla="val 6684"/>
            </a:avLst>
          </a:prstGeom>
          <a:solidFill>
            <a:schemeClr val="bg2">
              <a:lumMod val="20000"/>
              <a:lumOff val="80000"/>
            </a:schemeClr>
          </a:solidFill>
          <a:ln w="12700" cap="rnd">
            <a:solidFill>
              <a:srgbClr val="000000"/>
            </a:solidFill>
          </a:ln>
          <a:effectLst/>
        </p:spPr>
        <p:txBody>
          <a:bodyPr tIns="91440" bIns="91440" rtlCol="0" anchor="t">
            <a:noAutofit/>
          </a:bodyPr>
          <a:lstStyle/>
          <a:p>
            <a:pPr marL="231775" indent="-231775" fontAlgn="base">
              <a:spcBef>
                <a:spcPts val="650"/>
              </a:spcBef>
              <a:spcAft>
                <a:spcPct val="0"/>
              </a:spcAft>
              <a:buFont typeface="Wingdings" panose="05000000000000000000" pitchFamily="2" charset="2"/>
              <a:buChar char="§"/>
            </a:pPr>
            <a:r>
              <a:rPr lang="en-US" sz="1600" b="1" u="sng" dirty="0">
                <a:latin typeface="Arial" pitchFamily="34" charset="0"/>
                <a:ea typeface="Arial" pitchFamily="-105" charset="-52"/>
                <a:cs typeface="Arial" pitchFamily="34" charset="0"/>
              </a:rPr>
              <a:t>Agent </a:t>
            </a:r>
            <a:r>
              <a:rPr lang="en-US" sz="1600" b="1" u="sng" dirty="0" err="1">
                <a:latin typeface="Arial" pitchFamily="34" charset="0"/>
                <a:ea typeface="Arial" pitchFamily="-105" charset="-52"/>
                <a:cs typeface="Arial" pitchFamily="34" charset="0"/>
              </a:rPr>
              <a:t>Enagement</a:t>
            </a:r>
            <a:r>
              <a:rPr lang="en-US" sz="1600" b="1" dirty="0">
                <a:latin typeface="Arial" pitchFamily="34" charset="0"/>
                <a:ea typeface="Arial" pitchFamily="-105" charset="-52"/>
                <a:cs typeface="Arial" pitchFamily="34" charset="0"/>
              </a:rPr>
              <a:t>: </a:t>
            </a:r>
            <a:r>
              <a:rPr lang="en-US" sz="1600" dirty="0">
                <a:latin typeface="Arial" pitchFamily="34" charset="0"/>
                <a:ea typeface="Arial" pitchFamily="-105" charset="-52"/>
                <a:cs typeface="Arial" pitchFamily="34" charset="0"/>
              </a:rPr>
              <a:t>From </a:t>
            </a:r>
            <a:r>
              <a:rPr lang="en-US" sz="1600" dirty="0" err="1">
                <a:latin typeface="Arial" pitchFamily="34" charset="0"/>
                <a:ea typeface="Arial" pitchFamily="-105" charset="-52"/>
                <a:cs typeface="Arial" pitchFamily="34" charset="0"/>
              </a:rPr>
              <a:t>Whatsapp</a:t>
            </a:r>
            <a:r>
              <a:rPr lang="en-US" sz="1600" dirty="0">
                <a:latin typeface="Arial" pitchFamily="34" charset="0"/>
                <a:ea typeface="Arial" pitchFamily="-105" charset="-52"/>
                <a:cs typeface="Arial" pitchFamily="34" charset="0"/>
              </a:rPr>
              <a:t> for business, FireMisc receives a conversation from a Customer, inquiring about his Tenant cash loan request status, the agent receives and start the conversation from within his </a:t>
            </a:r>
            <a:r>
              <a:rPr lang="en-US" sz="1600" dirty="0">
                <a:solidFill>
                  <a:srgbClr val="F64C00"/>
                </a:solidFill>
                <a:latin typeface="Arial" pitchFamily="34" charset="0"/>
                <a:ea typeface="Arial" pitchFamily="-105" charset="-52"/>
                <a:cs typeface="Arial" pitchFamily="34" charset="0"/>
              </a:rPr>
              <a:t>Cisco Contact Center WDE </a:t>
            </a:r>
            <a:r>
              <a:rPr lang="en-US" sz="1600" dirty="0">
                <a:latin typeface="Arial" pitchFamily="34" charset="0"/>
                <a:ea typeface="Arial" pitchFamily="-105" charset="-52"/>
                <a:cs typeface="Arial" pitchFamily="34" charset="0"/>
              </a:rPr>
              <a:t>application screen, also is able to send/receive files</a:t>
            </a:r>
            <a:endParaRPr lang="x-none" sz="1600" dirty="0">
              <a:latin typeface="Arial" pitchFamily="34" charset="0"/>
              <a:ea typeface="Arial" pitchFamily="-105" charset="-52"/>
              <a:cs typeface="Arial" pitchFamily="34" charset="0"/>
            </a:endParaRPr>
          </a:p>
        </p:txBody>
      </p:sp>
      <p:pic>
        <p:nvPicPr>
          <p:cNvPr id="117" name="Picture 116"/>
          <p:cNvPicPr>
            <a:picLocks noChangeAspect="1"/>
          </p:cNvPicPr>
          <p:nvPr/>
        </p:nvPicPr>
        <p:blipFill>
          <a:blip r:embed="rId3"/>
          <a:stretch>
            <a:fillRect/>
          </a:stretch>
        </p:blipFill>
        <p:spPr>
          <a:xfrm>
            <a:off x="6251494" y="2760480"/>
            <a:ext cx="5100252" cy="1549207"/>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a:stretch>
            <a:fillRect/>
          </a:stretch>
        </p:blipFill>
        <p:spPr>
          <a:xfrm>
            <a:off x="7995684" y="4721428"/>
            <a:ext cx="3354454" cy="1882823"/>
          </a:xfrm>
          <a:prstGeom prst="rect">
            <a:avLst/>
          </a:prstGeom>
          <a:effectLst>
            <a:outerShdw blurRad="50800" dist="38100" dir="2700000" algn="tl" rotWithShape="0">
              <a:prstClr val="black">
                <a:alpha val="40000"/>
              </a:prstClr>
            </a:outerShdw>
          </a:effectLst>
        </p:spPr>
      </p:pic>
      <p:pic>
        <p:nvPicPr>
          <p:cNvPr id="119" name="Picture 8" descr="Image result for Whatsapp business icon">
            <a:extLst>
              <a:ext uri="{FF2B5EF4-FFF2-40B4-BE49-F238E27FC236}">
                <a16:creationId xmlns:a16="http://schemas.microsoft.com/office/drawing/2014/main" id="{5DCE5596-AA06-496B-830F-FED4923469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8991" y="3003531"/>
            <a:ext cx="666664" cy="632390"/>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20"/>
          <p:cNvPicPr>
            <a:picLocks noChangeAspect="1"/>
          </p:cNvPicPr>
          <p:nvPr/>
        </p:nvPicPr>
        <p:blipFill>
          <a:blip r:embed="rId6"/>
          <a:stretch>
            <a:fillRect/>
          </a:stretch>
        </p:blipFill>
        <p:spPr>
          <a:xfrm>
            <a:off x="7406170" y="5714102"/>
            <a:ext cx="748715" cy="761851"/>
          </a:xfrm>
          <a:prstGeom prst="rect">
            <a:avLst/>
          </a:prstGeom>
        </p:spPr>
      </p:pic>
      <p:sp>
        <p:nvSpPr>
          <p:cNvPr id="127" name="Oval 126"/>
          <p:cNvSpPr/>
          <p:nvPr/>
        </p:nvSpPr>
        <p:spPr>
          <a:xfrm>
            <a:off x="4652775" y="2888168"/>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2</a:t>
            </a:r>
          </a:p>
        </p:txBody>
      </p:sp>
      <p:cxnSp>
        <p:nvCxnSpPr>
          <p:cNvPr id="202753" name="Straight Arrow Connector 202752"/>
          <p:cNvCxnSpPr/>
          <p:nvPr/>
        </p:nvCxnSpPr>
        <p:spPr>
          <a:xfrm>
            <a:off x="3107589" y="3364452"/>
            <a:ext cx="988172" cy="0"/>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5013556" y="3359833"/>
            <a:ext cx="1142706" cy="0"/>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7779552" y="276881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3</a:t>
            </a:r>
          </a:p>
        </p:txBody>
      </p:sp>
      <p:sp>
        <p:nvSpPr>
          <p:cNvPr id="141" name="Oval 140"/>
          <p:cNvSpPr/>
          <p:nvPr/>
        </p:nvSpPr>
        <p:spPr>
          <a:xfrm>
            <a:off x="10892032" y="3521441"/>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4</a:t>
            </a:r>
          </a:p>
        </p:txBody>
      </p:sp>
      <p:sp>
        <p:nvSpPr>
          <p:cNvPr id="142" name="Oval 141"/>
          <p:cNvSpPr/>
          <p:nvPr/>
        </p:nvSpPr>
        <p:spPr>
          <a:xfrm>
            <a:off x="10371772" y="4361241"/>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5</a:t>
            </a:r>
          </a:p>
        </p:txBody>
      </p:sp>
      <p:sp>
        <p:nvSpPr>
          <p:cNvPr id="143" name="Oval 142"/>
          <p:cNvSpPr/>
          <p:nvPr/>
        </p:nvSpPr>
        <p:spPr>
          <a:xfrm>
            <a:off x="7838775" y="5510543"/>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6</a:t>
            </a:r>
          </a:p>
        </p:txBody>
      </p:sp>
      <p:cxnSp>
        <p:nvCxnSpPr>
          <p:cNvPr id="146" name="Straight Arrow Connector 145"/>
          <p:cNvCxnSpPr/>
          <p:nvPr/>
        </p:nvCxnSpPr>
        <p:spPr>
          <a:xfrm>
            <a:off x="10316626" y="4402574"/>
            <a:ext cx="4215" cy="273625"/>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flipV="1">
            <a:off x="10211942" y="4356144"/>
            <a:ext cx="4995" cy="248714"/>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9838468" y="435839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7</a:t>
            </a:r>
          </a:p>
        </p:txBody>
      </p:sp>
      <p:sp>
        <p:nvSpPr>
          <p:cNvPr id="154" name="Oval 153"/>
          <p:cNvSpPr/>
          <p:nvPr/>
        </p:nvSpPr>
        <p:spPr>
          <a:xfrm>
            <a:off x="8105140" y="296362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8</a:t>
            </a:r>
          </a:p>
        </p:txBody>
      </p:sp>
      <p:sp>
        <p:nvSpPr>
          <p:cNvPr id="155" name="Oval 154"/>
          <p:cNvSpPr/>
          <p:nvPr/>
        </p:nvSpPr>
        <p:spPr>
          <a:xfrm>
            <a:off x="4640699" y="3439460"/>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9</a:t>
            </a:r>
          </a:p>
        </p:txBody>
      </p:sp>
      <p:cxnSp>
        <p:nvCxnSpPr>
          <p:cNvPr id="156" name="Straight Arrow Connector 155"/>
          <p:cNvCxnSpPr/>
          <p:nvPr/>
        </p:nvCxnSpPr>
        <p:spPr>
          <a:xfrm>
            <a:off x="3107589" y="3514805"/>
            <a:ext cx="988172" cy="0"/>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5013556" y="3510186"/>
            <a:ext cx="1142706" cy="0"/>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177" y="1427596"/>
            <a:ext cx="2593700" cy="4611022"/>
          </a:xfrm>
          <a:prstGeom prst="rect">
            <a:avLst/>
          </a:prstGeom>
          <a:effectLst>
            <a:outerShdw blurRad="50800" dist="38100" dir="2700000" algn="tl" rotWithShape="0">
              <a:prstClr val="black">
                <a:alpha val="40000"/>
              </a:prstClr>
            </a:outerShdw>
          </a:effectLst>
        </p:spPr>
      </p:pic>
      <p:sp>
        <p:nvSpPr>
          <p:cNvPr id="28" name="Rectangle 27">
            <a:extLst>
              <a:ext uri="{FF2B5EF4-FFF2-40B4-BE49-F238E27FC236}">
                <a16:creationId xmlns:a16="http://schemas.microsoft.com/office/drawing/2014/main" id="{CDE88089-81A7-43BA-AED1-8241A5E16200}"/>
              </a:ext>
            </a:extLst>
          </p:cNvPr>
          <p:cNvSpPr/>
          <p:nvPr/>
        </p:nvSpPr>
        <p:spPr>
          <a:xfrm>
            <a:off x="384403" y="1635717"/>
            <a:ext cx="1000260" cy="296606"/>
          </a:xfrm>
          <a:prstGeom prst="rect">
            <a:avLst/>
          </a:prstGeom>
          <a:solidFill>
            <a:schemeClr val="accent1">
              <a:lumMod val="50000"/>
            </a:schemeClr>
          </a:solidFill>
          <a:ln>
            <a:noFill/>
          </a:ln>
        </p:spPr>
        <p:txBody>
          <a:bodyPr tIns="91440" bIns="91440" rtlCol="0" anchor="ctr">
            <a:noAutofit/>
          </a:bodyPr>
          <a:lstStyle/>
          <a:p>
            <a:pPr algn="ctr"/>
            <a:endParaRPr lang="en-US" sz="1200" dirty="0"/>
          </a:p>
        </p:txBody>
      </p:sp>
    </p:spTree>
    <p:extLst>
      <p:ext uri="{BB962C8B-B14F-4D97-AF65-F5344CB8AC3E}">
        <p14:creationId xmlns:p14="http://schemas.microsoft.com/office/powerpoint/2010/main" val="171821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Rounded Corners 7">
            <a:extLst>
              <a:ext uri="{FF2B5EF4-FFF2-40B4-BE49-F238E27FC236}">
                <a16:creationId xmlns:a16="http://schemas.microsoft.com/office/drawing/2014/main" id="{C4D4292E-2E2C-4BF5-8243-050631A63349}"/>
              </a:ext>
            </a:extLst>
          </p:cNvPr>
          <p:cNvSpPr/>
          <p:nvPr/>
        </p:nvSpPr>
        <p:spPr>
          <a:xfrm>
            <a:off x="5052982" y="259625"/>
            <a:ext cx="6805152" cy="2030633"/>
          </a:xfrm>
          <a:prstGeom prst="roundRect">
            <a:avLst>
              <a:gd name="adj" fmla="val 6684"/>
            </a:avLst>
          </a:prstGeom>
          <a:solidFill>
            <a:schemeClr val="bg2">
              <a:lumMod val="20000"/>
              <a:lumOff val="80000"/>
            </a:schemeClr>
          </a:solidFill>
          <a:ln w="12700" cap="rnd">
            <a:solidFill>
              <a:srgbClr val="000000"/>
            </a:solidFill>
          </a:ln>
          <a:effectLst/>
        </p:spPr>
        <p:txBody>
          <a:bodyPr tIns="91440" bIns="91440" rtlCol="0" anchor="t">
            <a:noAutofit/>
          </a:bodyPr>
          <a:lstStyle/>
          <a:p>
            <a:pPr marL="231775" indent="-231775" fontAlgn="base">
              <a:spcBef>
                <a:spcPts val="650"/>
              </a:spcBef>
              <a:spcAft>
                <a:spcPct val="0"/>
              </a:spcAft>
              <a:buFont typeface="Wingdings" panose="05000000000000000000" pitchFamily="2" charset="2"/>
              <a:buChar char="§"/>
            </a:pPr>
            <a:r>
              <a:rPr lang="en-US" sz="1600" b="1" u="sng" dirty="0">
                <a:latin typeface="Arial" pitchFamily="34" charset="0"/>
                <a:ea typeface="Arial" pitchFamily="-105" charset="-52"/>
                <a:cs typeface="Arial" pitchFamily="34" charset="0"/>
              </a:rPr>
              <a:t>VCA Engagement</a:t>
            </a:r>
            <a:r>
              <a:rPr lang="en-US" sz="1600" b="1" dirty="0">
                <a:latin typeface="Arial" pitchFamily="34" charset="0"/>
                <a:ea typeface="Arial" pitchFamily="-105" charset="-52"/>
                <a:cs typeface="Arial" pitchFamily="34" charset="0"/>
              </a:rPr>
              <a:t>: </a:t>
            </a:r>
            <a:r>
              <a:rPr lang="en-US" sz="1600" dirty="0">
                <a:latin typeface="Arial" pitchFamily="34" charset="0"/>
                <a:ea typeface="Arial" pitchFamily="-105" charset="-52"/>
                <a:cs typeface="Arial" pitchFamily="34" charset="0"/>
              </a:rPr>
              <a:t>From Facebook messenger FireMisc receives a post from non customer </a:t>
            </a:r>
            <a:r>
              <a:rPr lang="en-US" sz="1600" dirty="0">
                <a:solidFill>
                  <a:srgbClr val="F64C00"/>
                </a:solidFill>
                <a:latin typeface="Arial" pitchFamily="34" charset="0"/>
                <a:ea typeface="Arial" pitchFamily="-105" charset="-52"/>
                <a:cs typeface="Arial" pitchFamily="34" charset="0"/>
              </a:rPr>
              <a:t>interacting with Marketing Camping </a:t>
            </a:r>
            <a:r>
              <a:rPr lang="en-US" sz="1600" dirty="0">
                <a:latin typeface="Arial" pitchFamily="34" charset="0"/>
                <a:ea typeface="Arial" pitchFamily="-105" charset="-52"/>
                <a:cs typeface="Arial" pitchFamily="34" charset="0"/>
              </a:rPr>
              <a:t>created earlier by Tenant, asking about a product, FireMisc router analysis the post, and classify it, create an opportunity and pass it into business process to process and create the opportunity properly, and in the end of the process send a notification to the customer for follow ups.</a:t>
            </a:r>
            <a:endParaRPr lang="x-none" sz="1600" dirty="0">
              <a:latin typeface="Arial" pitchFamily="34" charset="0"/>
              <a:ea typeface="Arial" pitchFamily="-105" charset="-52"/>
              <a:cs typeface="Arial" pitchFamily="34" charset="0"/>
            </a:endParaRPr>
          </a:p>
        </p:txBody>
      </p:sp>
      <p:sp>
        <p:nvSpPr>
          <p:cNvPr id="121" name="Oval 120"/>
          <p:cNvSpPr/>
          <p:nvPr/>
        </p:nvSpPr>
        <p:spPr>
          <a:xfrm>
            <a:off x="4879878" y="312378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1</a:t>
            </a:r>
          </a:p>
        </p:txBody>
      </p:sp>
      <p:sp>
        <p:nvSpPr>
          <p:cNvPr id="122" name="Rectangle: Rounded Corners 7">
            <a:extLst>
              <a:ext uri="{FF2B5EF4-FFF2-40B4-BE49-F238E27FC236}">
                <a16:creationId xmlns:a16="http://schemas.microsoft.com/office/drawing/2014/main" id="{C4D4292E-2E2C-4BF5-8243-050631A63349}"/>
              </a:ext>
            </a:extLst>
          </p:cNvPr>
          <p:cNvSpPr/>
          <p:nvPr/>
        </p:nvSpPr>
        <p:spPr>
          <a:xfrm>
            <a:off x="6642527" y="2737691"/>
            <a:ext cx="5420426" cy="2786810"/>
          </a:xfrm>
          <a:prstGeom prst="roundRect">
            <a:avLst>
              <a:gd name="adj" fmla="val 6684"/>
            </a:avLst>
          </a:prstGeom>
          <a:noFill/>
          <a:ln w="12700" cap="rnd">
            <a:solidFill>
              <a:srgbClr val="FF540A"/>
            </a:solidFill>
          </a:ln>
          <a:effectLst/>
        </p:spPr>
        <p:txBody>
          <a:bodyPr tIns="91440" bIns="91440" rtlCol="0" anchor="t">
            <a:noAutofit/>
          </a:bodyPr>
          <a:lstStyle/>
          <a:p>
            <a:pPr algn="ctr" fontAlgn="base">
              <a:spcBef>
                <a:spcPts val="650"/>
              </a:spcBef>
              <a:spcAft>
                <a:spcPct val="0"/>
              </a:spcAft>
            </a:pPr>
            <a:r>
              <a:rPr lang="en-US" b="1" dirty="0">
                <a:latin typeface="Arial" pitchFamily="34" charset="0"/>
                <a:ea typeface="Arial" pitchFamily="-105" charset="-52"/>
                <a:cs typeface="Arial" pitchFamily="34" charset="0"/>
              </a:rPr>
              <a:t>Tenant</a:t>
            </a:r>
            <a:endParaRPr lang="x-none" b="1" dirty="0">
              <a:latin typeface="Arial" pitchFamily="34" charset="0"/>
              <a:ea typeface="Arial" pitchFamily="-105" charset="-52"/>
              <a:cs typeface="Arial" pitchFamily="34" charset="0"/>
            </a:endParaRPr>
          </a:p>
        </p:txBody>
      </p:sp>
      <p:pic>
        <p:nvPicPr>
          <p:cNvPr id="123" name="Picture 122"/>
          <p:cNvPicPr>
            <a:picLocks noChangeAspect="1"/>
          </p:cNvPicPr>
          <p:nvPr/>
        </p:nvPicPr>
        <p:blipFill>
          <a:blip r:embed="rId2"/>
          <a:stretch>
            <a:fillRect/>
          </a:stretch>
        </p:blipFill>
        <p:spPr>
          <a:xfrm>
            <a:off x="6773299" y="3408645"/>
            <a:ext cx="5100252" cy="1549207"/>
          </a:xfrm>
          <a:prstGeom prst="rect">
            <a:avLst/>
          </a:prstGeom>
          <a:effectLst>
            <a:outerShdw blurRad="50800" dist="38100" dir="2700000" algn="tl" rotWithShape="0">
              <a:prstClr val="black">
                <a:alpha val="40000"/>
              </a:prstClr>
            </a:outerShdw>
          </a:effectLst>
        </p:spPr>
      </p:pic>
      <p:sp>
        <p:nvSpPr>
          <p:cNvPr id="127" name="Oval 126"/>
          <p:cNvSpPr/>
          <p:nvPr/>
        </p:nvSpPr>
        <p:spPr>
          <a:xfrm>
            <a:off x="5953392" y="3121822"/>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2</a:t>
            </a:r>
          </a:p>
        </p:txBody>
      </p:sp>
      <p:cxnSp>
        <p:nvCxnSpPr>
          <p:cNvPr id="128" name="Straight Arrow Connector 127"/>
          <p:cNvCxnSpPr/>
          <p:nvPr/>
        </p:nvCxnSpPr>
        <p:spPr>
          <a:xfrm>
            <a:off x="4646054" y="3493700"/>
            <a:ext cx="571165" cy="2153"/>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6006882" y="3492368"/>
            <a:ext cx="538698" cy="1332"/>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8301357" y="3416984"/>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3</a:t>
            </a:r>
          </a:p>
        </p:txBody>
      </p:sp>
      <p:sp>
        <p:nvSpPr>
          <p:cNvPr id="131" name="Oval 130"/>
          <p:cNvSpPr/>
          <p:nvPr/>
        </p:nvSpPr>
        <p:spPr>
          <a:xfrm>
            <a:off x="8502322" y="3954053"/>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4</a:t>
            </a:r>
          </a:p>
        </p:txBody>
      </p:sp>
      <p:sp>
        <p:nvSpPr>
          <p:cNvPr id="132" name="Oval 131"/>
          <p:cNvSpPr/>
          <p:nvPr/>
        </p:nvSpPr>
        <p:spPr>
          <a:xfrm>
            <a:off x="7860818" y="483537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5</a:t>
            </a:r>
          </a:p>
        </p:txBody>
      </p:sp>
      <p:sp>
        <p:nvSpPr>
          <p:cNvPr id="136" name="Oval 135"/>
          <p:cNvSpPr/>
          <p:nvPr/>
        </p:nvSpPr>
        <p:spPr>
          <a:xfrm>
            <a:off x="8563267" y="3545633"/>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6</a:t>
            </a:r>
          </a:p>
        </p:txBody>
      </p:sp>
      <p:sp>
        <p:nvSpPr>
          <p:cNvPr id="137" name="Oval 136"/>
          <p:cNvSpPr/>
          <p:nvPr/>
        </p:nvSpPr>
        <p:spPr>
          <a:xfrm>
            <a:off x="4887367" y="3702838"/>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7</a:t>
            </a:r>
          </a:p>
        </p:txBody>
      </p:sp>
      <p:cxnSp>
        <p:nvCxnSpPr>
          <p:cNvPr id="139" name="Straight Arrow Connector 138"/>
          <p:cNvCxnSpPr/>
          <p:nvPr/>
        </p:nvCxnSpPr>
        <p:spPr>
          <a:xfrm>
            <a:off x="4646054" y="3624421"/>
            <a:ext cx="548305" cy="8246"/>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980192" y="3639437"/>
            <a:ext cx="531197" cy="0"/>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1" name="AutoShape 2" descr="Image result for FACEBOOK MESSENGER ICO"/>
          <p:cNvSpPr>
            <a:spLocks noChangeAspect="1" noChangeArrowheads="1"/>
          </p:cNvSpPr>
          <p:nvPr/>
        </p:nvSpPr>
        <p:spPr bwMode="auto">
          <a:xfrm>
            <a:off x="155575" y="-1995488"/>
            <a:ext cx="4162425" cy="4162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0708" name="Picture 4" descr="Image result for FACEBOOK MESSENGER IC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9803" y="4957852"/>
            <a:ext cx="659139" cy="659139"/>
          </a:xfrm>
          <a:prstGeom prst="rect">
            <a:avLst/>
          </a:prstGeom>
          <a:noFill/>
          <a:extLst>
            <a:ext uri="{909E8E84-426E-40DD-AFC4-6F175D3DCCD1}">
              <a14:hiddenFill xmlns:a14="http://schemas.microsoft.com/office/drawing/2010/main">
                <a:solidFill>
                  <a:srgbClr val="FFFFFF"/>
                </a:solidFill>
              </a14:hiddenFill>
            </a:ext>
          </a:extLst>
        </p:spPr>
      </p:pic>
      <p:sp>
        <p:nvSpPr>
          <p:cNvPr id="167" name="Oval 166"/>
          <p:cNvSpPr/>
          <p:nvPr/>
        </p:nvSpPr>
        <p:spPr>
          <a:xfrm>
            <a:off x="5965179" y="3702838"/>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6</a:t>
            </a:r>
          </a:p>
        </p:txBody>
      </p:sp>
      <p:sp>
        <p:nvSpPr>
          <p:cNvPr id="168" name="Oval 167"/>
          <p:cNvSpPr/>
          <p:nvPr/>
        </p:nvSpPr>
        <p:spPr>
          <a:xfrm>
            <a:off x="11327440" y="4835378"/>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8</a:t>
            </a:r>
          </a:p>
        </p:txBody>
      </p:sp>
      <p:sp>
        <p:nvSpPr>
          <p:cNvPr id="169" name="Oval 168"/>
          <p:cNvSpPr/>
          <p:nvPr/>
        </p:nvSpPr>
        <p:spPr>
          <a:xfrm>
            <a:off x="6109708" y="4923802"/>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9</a:t>
            </a:r>
          </a:p>
        </p:txBody>
      </p:sp>
      <p:cxnSp>
        <p:nvCxnSpPr>
          <p:cNvPr id="25" name="Straight Arrow Connector 24"/>
          <p:cNvCxnSpPr/>
          <p:nvPr/>
        </p:nvCxnSpPr>
        <p:spPr>
          <a:xfrm>
            <a:off x="11792070" y="7812525"/>
            <a:ext cx="86116" cy="761"/>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05826" name="Picture 2" descr="Image result for FACEBOOK  I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1452" y="3287808"/>
            <a:ext cx="551412" cy="55141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6018966" y="5332095"/>
            <a:ext cx="492423" cy="1706"/>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863867" y="5310889"/>
            <a:ext cx="348843" cy="0"/>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863867" y="4779117"/>
            <a:ext cx="455936" cy="455508"/>
          </a:xfrm>
          <a:prstGeom prst="ellipse">
            <a:avLst/>
          </a:prstGeom>
          <a:solidFill>
            <a:srgbClr val="FFC000"/>
          </a:solidFill>
          <a:ln>
            <a:solidFill>
              <a:srgbClr val="FFC000"/>
            </a:solidFill>
          </a:ln>
        </p:spPr>
        <p:txBody>
          <a:bodyPr tIns="91440" bIns="91440" rtlCol="0" anchor="ctr">
            <a:noAutofit/>
          </a:bodyPr>
          <a:lstStyle/>
          <a:p>
            <a:pPr algn="ctr"/>
            <a:r>
              <a:rPr lang="en-US" sz="800" dirty="0"/>
              <a:t>10</a:t>
            </a:r>
          </a:p>
        </p:txBody>
      </p:sp>
      <p:pic>
        <p:nvPicPr>
          <p:cNvPr id="205830" name="Picture 6" descr="C:\Users\amost\AppData\Local\Temp\SNAGHTML2063070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441" y="926564"/>
            <a:ext cx="3573980" cy="33029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a:stretch>
            <a:fillRect/>
          </a:stretch>
        </p:blipFill>
        <p:spPr>
          <a:xfrm>
            <a:off x="3017676" y="3880714"/>
            <a:ext cx="1628378" cy="2902762"/>
          </a:xfrm>
          <a:prstGeom prst="rect">
            <a:avLst/>
          </a:prstGeom>
          <a:effectLst>
            <a:outerShdw blurRad="50800" dist="38100" dir="2700000" algn="tl" rotWithShape="0">
              <a:prstClr val="black">
                <a:alpha val="40000"/>
              </a:prstClr>
            </a:outerShdw>
          </a:effectLst>
        </p:spPr>
      </p:pic>
      <p:sp>
        <p:nvSpPr>
          <p:cNvPr id="2" name="Oval 1">
            <a:extLst>
              <a:ext uri="{FF2B5EF4-FFF2-40B4-BE49-F238E27FC236}">
                <a16:creationId xmlns:a16="http://schemas.microsoft.com/office/drawing/2014/main" id="{BF829085-816C-458A-A346-FD1AADDAFD9B}"/>
              </a:ext>
            </a:extLst>
          </p:cNvPr>
          <p:cNvSpPr/>
          <p:nvPr/>
        </p:nvSpPr>
        <p:spPr>
          <a:xfrm>
            <a:off x="883567" y="1231900"/>
            <a:ext cx="444500" cy="393700"/>
          </a:xfrm>
          <a:prstGeom prst="ellipse">
            <a:avLst/>
          </a:prstGeom>
          <a:solidFill>
            <a:schemeClr val="bg1"/>
          </a:solidFill>
          <a:ln>
            <a:solidFill>
              <a:schemeClr val="bg1"/>
            </a:solidFill>
          </a:ln>
        </p:spPr>
        <p:txBody>
          <a:bodyPr tIns="91440" bIns="91440" rtlCol="0" anchor="ctr">
            <a:noAutofit/>
          </a:bodyPr>
          <a:lstStyle/>
          <a:p>
            <a:pPr algn="ctr"/>
            <a:endParaRPr lang="en-US" sz="1200" dirty="0"/>
          </a:p>
        </p:txBody>
      </p:sp>
      <p:sp>
        <p:nvSpPr>
          <p:cNvPr id="3" name="Rectangle 2">
            <a:extLst>
              <a:ext uri="{FF2B5EF4-FFF2-40B4-BE49-F238E27FC236}">
                <a16:creationId xmlns:a16="http://schemas.microsoft.com/office/drawing/2014/main" id="{809A1E99-10D9-4AB7-87F0-650032F92600}"/>
              </a:ext>
            </a:extLst>
          </p:cNvPr>
          <p:cNvSpPr/>
          <p:nvPr/>
        </p:nvSpPr>
        <p:spPr>
          <a:xfrm>
            <a:off x="2336800" y="1955800"/>
            <a:ext cx="680876" cy="211138"/>
          </a:xfrm>
          <a:prstGeom prst="rect">
            <a:avLst/>
          </a:prstGeom>
          <a:solidFill>
            <a:schemeClr val="bg1"/>
          </a:solidFill>
          <a:ln>
            <a:solidFill>
              <a:schemeClr val="bg1"/>
            </a:solidFill>
          </a:ln>
        </p:spPr>
        <p:txBody>
          <a:bodyPr tIns="91440" bIns="91440" rtlCol="0" anchor="ctr">
            <a:noAutofit/>
          </a:bodyPr>
          <a:lstStyle/>
          <a:p>
            <a:pPr algn="ctr"/>
            <a:endParaRPr lang="en-US" sz="1200" dirty="0"/>
          </a:p>
        </p:txBody>
      </p:sp>
      <p:sp>
        <p:nvSpPr>
          <p:cNvPr id="32" name="Rectangle 31">
            <a:extLst>
              <a:ext uri="{FF2B5EF4-FFF2-40B4-BE49-F238E27FC236}">
                <a16:creationId xmlns:a16="http://schemas.microsoft.com/office/drawing/2014/main" id="{82119137-70A2-4C83-9C02-A28335A90835}"/>
              </a:ext>
            </a:extLst>
          </p:cNvPr>
          <p:cNvSpPr/>
          <p:nvPr/>
        </p:nvSpPr>
        <p:spPr>
          <a:xfrm>
            <a:off x="3319030" y="4029977"/>
            <a:ext cx="630669" cy="199553"/>
          </a:xfrm>
          <a:prstGeom prst="rect">
            <a:avLst/>
          </a:prstGeom>
          <a:solidFill>
            <a:schemeClr val="tx2">
              <a:lumMod val="50000"/>
              <a:lumOff val="50000"/>
            </a:schemeClr>
          </a:solidFill>
          <a:ln>
            <a:noFill/>
          </a:ln>
        </p:spPr>
        <p:txBody>
          <a:bodyPr tIns="91440" bIns="91440" rtlCol="0" anchor="ctr">
            <a:noAutofit/>
          </a:bodyPr>
          <a:lstStyle/>
          <a:p>
            <a:pPr algn="ctr"/>
            <a:endParaRPr lang="en-US" sz="1200" dirty="0"/>
          </a:p>
        </p:txBody>
      </p:sp>
      <p:sp>
        <p:nvSpPr>
          <p:cNvPr id="4" name="Rectangle 3">
            <a:extLst>
              <a:ext uri="{FF2B5EF4-FFF2-40B4-BE49-F238E27FC236}">
                <a16:creationId xmlns:a16="http://schemas.microsoft.com/office/drawing/2014/main" id="{FF58740F-51BA-471F-A99D-770B9110B77F}"/>
              </a:ext>
            </a:extLst>
          </p:cNvPr>
          <p:cNvSpPr/>
          <p:nvPr/>
        </p:nvSpPr>
        <p:spPr>
          <a:xfrm>
            <a:off x="1553339" y="1428750"/>
            <a:ext cx="674707" cy="196850"/>
          </a:xfrm>
          <a:prstGeom prst="rect">
            <a:avLst/>
          </a:prstGeom>
          <a:solidFill>
            <a:schemeClr val="bg1"/>
          </a:solidFill>
          <a:ln>
            <a:noFill/>
          </a:ln>
        </p:spPr>
        <p:txBody>
          <a:bodyPr tIns="91440" bIns="91440" rtlCol="0" anchor="ctr">
            <a:noAutofit/>
          </a:bodyPr>
          <a:lstStyle/>
          <a:p>
            <a:pPr algn="ctr"/>
            <a:endParaRPr lang="en-US" sz="1200" dirty="0"/>
          </a:p>
        </p:txBody>
      </p:sp>
    </p:spTree>
    <p:extLst>
      <p:ext uri="{BB962C8B-B14F-4D97-AF65-F5344CB8AC3E}">
        <p14:creationId xmlns:p14="http://schemas.microsoft.com/office/powerpoint/2010/main" val="415696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Rounded Corners 7">
            <a:extLst>
              <a:ext uri="{FF2B5EF4-FFF2-40B4-BE49-F238E27FC236}">
                <a16:creationId xmlns:a16="http://schemas.microsoft.com/office/drawing/2014/main" id="{C4D4292E-2E2C-4BF5-8243-050631A63349}"/>
              </a:ext>
            </a:extLst>
          </p:cNvPr>
          <p:cNvSpPr/>
          <p:nvPr/>
        </p:nvSpPr>
        <p:spPr>
          <a:xfrm>
            <a:off x="5257801" y="381037"/>
            <a:ext cx="6805152" cy="1459685"/>
          </a:xfrm>
          <a:prstGeom prst="roundRect">
            <a:avLst>
              <a:gd name="adj" fmla="val 6684"/>
            </a:avLst>
          </a:prstGeom>
          <a:solidFill>
            <a:schemeClr val="bg2">
              <a:lumMod val="20000"/>
              <a:lumOff val="80000"/>
            </a:schemeClr>
          </a:solidFill>
          <a:ln w="12700" cap="rnd">
            <a:solidFill>
              <a:srgbClr val="000000"/>
            </a:solidFill>
          </a:ln>
          <a:effectLst/>
        </p:spPr>
        <p:txBody>
          <a:bodyPr tIns="91440" bIns="91440" rtlCol="0" anchor="t">
            <a:noAutofit/>
          </a:bodyPr>
          <a:lstStyle/>
          <a:p>
            <a:pPr marL="231775" indent="-231775" fontAlgn="base">
              <a:spcBef>
                <a:spcPts val="650"/>
              </a:spcBef>
              <a:spcAft>
                <a:spcPct val="0"/>
              </a:spcAft>
              <a:buFont typeface="Wingdings" panose="05000000000000000000" pitchFamily="2" charset="2"/>
              <a:buChar char="§"/>
            </a:pPr>
            <a:r>
              <a:rPr lang="en-US" sz="1600" b="1" u="sng" dirty="0">
                <a:latin typeface="Arial" pitchFamily="34" charset="0"/>
                <a:ea typeface="Arial" pitchFamily="-105" charset="-52"/>
                <a:cs typeface="Arial" pitchFamily="34" charset="0"/>
              </a:rPr>
              <a:t>VCA </a:t>
            </a:r>
            <a:r>
              <a:rPr lang="en-US" sz="1600" b="1" u="sng" dirty="0" err="1">
                <a:latin typeface="Arial" pitchFamily="34" charset="0"/>
                <a:ea typeface="Arial" pitchFamily="-105" charset="-52"/>
                <a:cs typeface="Arial" pitchFamily="34" charset="0"/>
              </a:rPr>
              <a:t>Enagement</a:t>
            </a:r>
            <a:r>
              <a:rPr lang="en-US" sz="1600" b="1" dirty="0">
                <a:latin typeface="Arial" pitchFamily="34" charset="0"/>
                <a:ea typeface="Arial" pitchFamily="-105" charset="-52"/>
                <a:cs typeface="Arial" pitchFamily="34" charset="0"/>
              </a:rPr>
              <a:t>: </a:t>
            </a:r>
            <a:r>
              <a:rPr lang="en-US" sz="1600" dirty="0">
                <a:latin typeface="Arial" pitchFamily="34" charset="0"/>
                <a:ea typeface="Arial" pitchFamily="-105" charset="-52"/>
                <a:cs typeface="Arial" pitchFamily="34" charset="0"/>
              </a:rPr>
              <a:t>From Facebook messenger FireMisc receives a conversation from a Customer, </a:t>
            </a:r>
            <a:r>
              <a:rPr lang="en-US" sz="1600" dirty="0">
                <a:solidFill>
                  <a:srgbClr val="F64C00"/>
                </a:solidFill>
                <a:latin typeface="Arial" pitchFamily="34" charset="0"/>
                <a:ea typeface="Arial" pitchFamily="-105" charset="-52"/>
                <a:cs typeface="Arial" pitchFamily="34" charset="0"/>
              </a:rPr>
              <a:t>to issue a Tenant cash loan</a:t>
            </a:r>
            <a:r>
              <a:rPr lang="en-US" sz="1600" dirty="0">
                <a:latin typeface="Arial" pitchFamily="34" charset="0"/>
                <a:ea typeface="Arial" pitchFamily="-105" charset="-52"/>
                <a:cs typeface="Arial" pitchFamily="34" charset="0"/>
              </a:rPr>
              <a:t>, the conversation is directed to VPA Chabot, driving the conversation, integrating with the telecom systems, create the loan request, and notify the customer when loan is approved.</a:t>
            </a:r>
            <a:endParaRPr lang="x-none" sz="1600" dirty="0">
              <a:latin typeface="Arial" pitchFamily="34" charset="0"/>
              <a:ea typeface="Arial" pitchFamily="-105" charset="-52"/>
              <a:cs typeface="Arial" pitchFamily="34" charset="0"/>
            </a:endParaRPr>
          </a:p>
        </p:txBody>
      </p:sp>
      <p:sp>
        <p:nvSpPr>
          <p:cNvPr id="121" name="Oval 120"/>
          <p:cNvSpPr/>
          <p:nvPr/>
        </p:nvSpPr>
        <p:spPr>
          <a:xfrm>
            <a:off x="5274897" y="3714744"/>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1</a:t>
            </a:r>
          </a:p>
        </p:txBody>
      </p:sp>
      <p:sp>
        <p:nvSpPr>
          <p:cNvPr id="122" name="Rectangle: Rounded Corners 7">
            <a:extLst>
              <a:ext uri="{FF2B5EF4-FFF2-40B4-BE49-F238E27FC236}">
                <a16:creationId xmlns:a16="http://schemas.microsoft.com/office/drawing/2014/main" id="{C4D4292E-2E2C-4BF5-8243-050631A63349}"/>
              </a:ext>
            </a:extLst>
          </p:cNvPr>
          <p:cNvSpPr/>
          <p:nvPr/>
        </p:nvSpPr>
        <p:spPr>
          <a:xfrm>
            <a:off x="6642527" y="2758011"/>
            <a:ext cx="5420426" cy="2786810"/>
          </a:xfrm>
          <a:prstGeom prst="roundRect">
            <a:avLst>
              <a:gd name="adj" fmla="val 6684"/>
            </a:avLst>
          </a:prstGeom>
          <a:noFill/>
          <a:ln w="12700" cap="rnd">
            <a:solidFill>
              <a:srgbClr val="FF540A"/>
            </a:solidFill>
          </a:ln>
          <a:effectLst/>
        </p:spPr>
        <p:txBody>
          <a:bodyPr tIns="91440" bIns="91440" rtlCol="0" anchor="t">
            <a:noAutofit/>
          </a:bodyPr>
          <a:lstStyle/>
          <a:p>
            <a:pPr algn="ctr" fontAlgn="base">
              <a:spcBef>
                <a:spcPts val="650"/>
              </a:spcBef>
              <a:spcAft>
                <a:spcPct val="0"/>
              </a:spcAft>
            </a:pPr>
            <a:r>
              <a:rPr lang="en-US" b="1" dirty="0">
                <a:latin typeface="Arial" pitchFamily="34" charset="0"/>
                <a:ea typeface="Arial" pitchFamily="-105" charset="-52"/>
                <a:cs typeface="Arial" pitchFamily="34" charset="0"/>
              </a:rPr>
              <a:t>Tenant</a:t>
            </a:r>
            <a:endParaRPr lang="x-none" b="1" dirty="0">
              <a:latin typeface="Arial" pitchFamily="34" charset="0"/>
              <a:ea typeface="Arial" pitchFamily="-105" charset="-52"/>
              <a:cs typeface="Arial" pitchFamily="34" charset="0"/>
            </a:endParaRPr>
          </a:p>
        </p:txBody>
      </p:sp>
      <p:pic>
        <p:nvPicPr>
          <p:cNvPr id="123" name="Picture 122"/>
          <p:cNvPicPr>
            <a:picLocks noChangeAspect="1"/>
          </p:cNvPicPr>
          <p:nvPr/>
        </p:nvPicPr>
        <p:blipFill>
          <a:blip r:embed="rId2"/>
          <a:stretch>
            <a:fillRect/>
          </a:stretch>
        </p:blipFill>
        <p:spPr>
          <a:xfrm>
            <a:off x="6773299" y="3428965"/>
            <a:ext cx="5100252" cy="1549207"/>
          </a:xfrm>
          <a:prstGeom prst="rect">
            <a:avLst/>
          </a:prstGeom>
          <a:effectLst>
            <a:outerShdw blurRad="50800" dist="38100" dir="2700000" algn="tl" rotWithShape="0">
              <a:prstClr val="black">
                <a:alpha val="40000"/>
              </a:prstClr>
            </a:outerShdw>
          </a:effectLst>
        </p:spPr>
      </p:pic>
      <p:sp>
        <p:nvSpPr>
          <p:cNvPr id="127" name="Oval 126"/>
          <p:cNvSpPr/>
          <p:nvPr/>
        </p:nvSpPr>
        <p:spPr>
          <a:xfrm>
            <a:off x="6348411" y="3712777"/>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2</a:t>
            </a:r>
          </a:p>
        </p:txBody>
      </p:sp>
      <p:cxnSp>
        <p:nvCxnSpPr>
          <p:cNvPr id="128" name="Straight Arrow Connector 127"/>
          <p:cNvCxnSpPr/>
          <p:nvPr/>
        </p:nvCxnSpPr>
        <p:spPr>
          <a:xfrm>
            <a:off x="5240535" y="4080038"/>
            <a:ext cx="371703" cy="6770"/>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6375211" y="4080038"/>
            <a:ext cx="329334" cy="3127"/>
          </a:xfrm>
          <a:prstGeom prst="straightConnector1">
            <a:avLst/>
          </a:prstGeom>
          <a:ln w="22225">
            <a:solidFill>
              <a:srgbClr val="F64C00"/>
            </a:solidFill>
            <a:tailEnd type="triangle"/>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8301357" y="3437304"/>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3</a:t>
            </a:r>
          </a:p>
        </p:txBody>
      </p:sp>
      <p:sp>
        <p:nvSpPr>
          <p:cNvPr id="131" name="Oval 130"/>
          <p:cNvSpPr/>
          <p:nvPr/>
        </p:nvSpPr>
        <p:spPr>
          <a:xfrm>
            <a:off x="8502322" y="3974373"/>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4</a:t>
            </a:r>
          </a:p>
        </p:txBody>
      </p:sp>
      <p:sp>
        <p:nvSpPr>
          <p:cNvPr id="132" name="Oval 131"/>
          <p:cNvSpPr/>
          <p:nvPr/>
        </p:nvSpPr>
        <p:spPr>
          <a:xfrm>
            <a:off x="7860818" y="4855699"/>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5</a:t>
            </a:r>
          </a:p>
        </p:txBody>
      </p:sp>
      <p:sp>
        <p:nvSpPr>
          <p:cNvPr id="136" name="Oval 135"/>
          <p:cNvSpPr/>
          <p:nvPr/>
        </p:nvSpPr>
        <p:spPr>
          <a:xfrm>
            <a:off x="8563267" y="3565953"/>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6</a:t>
            </a:r>
          </a:p>
        </p:txBody>
      </p:sp>
      <p:sp>
        <p:nvSpPr>
          <p:cNvPr id="137" name="Oval 136"/>
          <p:cNvSpPr/>
          <p:nvPr/>
        </p:nvSpPr>
        <p:spPr>
          <a:xfrm>
            <a:off x="5282386" y="4293793"/>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7</a:t>
            </a:r>
          </a:p>
        </p:txBody>
      </p:sp>
      <p:cxnSp>
        <p:nvCxnSpPr>
          <p:cNvPr id="139" name="Straight Arrow Connector 138"/>
          <p:cNvCxnSpPr/>
          <p:nvPr/>
        </p:nvCxnSpPr>
        <p:spPr>
          <a:xfrm>
            <a:off x="5240535" y="4223621"/>
            <a:ext cx="348843" cy="0"/>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6375211" y="4230392"/>
            <a:ext cx="302844" cy="4235"/>
          </a:xfrm>
          <a:prstGeom prst="straightConnector1">
            <a:avLst/>
          </a:prstGeom>
          <a:ln w="22225">
            <a:solidFill>
              <a:srgbClr val="F64C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1" name="AutoShape 2" descr="Image result for FACEBOOK MESSENGER ICO"/>
          <p:cNvSpPr>
            <a:spLocks noChangeAspect="1" noChangeArrowheads="1"/>
          </p:cNvSpPr>
          <p:nvPr/>
        </p:nvSpPr>
        <p:spPr bwMode="auto">
          <a:xfrm>
            <a:off x="155575" y="-1995488"/>
            <a:ext cx="4162425" cy="4162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0708" name="Picture 4" descr="Image result for FACEBOOK MESSENGER IC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5789" y="3778937"/>
            <a:ext cx="751898" cy="751898"/>
          </a:xfrm>
          <a:prstGeom prst="rect">
            <a:avLst/>
          </a:prstGeom>
          <a:noFill/>
          <a:extLst>
            <a:ext uri="{909E8E84-426E-40DD-AFC4-6F175D3DCCD1}">
              <a14:hiddenFill xmlns:a14="http://schemas.microsoft.com/office/drawing/2010/main">
                <a:solidFill>
                  <a:srgbClr val="FFFFFF"/>
                </a:solidFill>
              </a14:hiddenFill>
            </a:ext>
          </a:extLst>
        </p:spPr>
      </p:pic>
      <p:sp>
        <p:nvSpPr>
          <p:cNvPr id="167" name="Oval 166"/>
          <p:cNvSpPr/>
          <p:nvPr/>
        </p:nvSpPr>
        <p:spPr>
          <a:xfrm>
            <a:off x="6360198" y="4293793"/>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6</a:t>
            </a:r>
          </a:p>
        </p:txBody>
      </p:sp>
      <p:sp>
        <p:nvSpPr>
          <p:cNvPr id="168" name="Oval 167"/>
          <p:cNvSpPr/>
          <p:nvPr/>
        </p:nvSpPr>
        <p:spPr>
          <a:xfrm>
            <a:off x="7479322" y="4903435"/>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8</a:t>
            </a:r>
          </a:p>
        </p:txBody>
      </p:sp>
      <p:sp>
        <p:nvSpPr>
          <p:cNvPr id="169" name="Oval 168"/>
          <p:cNvSpPr/>
          <p:nvPr/>
        </p:nvSpPr>
        <p:spPr>
          <a:xfrm>
            <a:off x="5307132" y="4647601"/>
            <a:ext cx="316110" cy="293647"/>
          </a:xfrm>
          <a:prstGeom prst="ellipse">
            <a:avLst/>
          </a:prstGeom>
          <a:solidFill>
            <a:srgbClr val="FFC000"/>
          </a:solidFill>
          <a:ln>
            <a:solidFill>
              <a:srgbClr val="FFC000"/>
            </a:solidFill>
          </a:ln>
        </p:spPr>
        <p:txBody>
          <a:bodyPr tIns="91440" bIns="91440" rtlCol="0" anchor="ctr">
            <a:noAutofit/>
          </a:bodyPr>
          <a:lstStyle/>
          <a:p>
            <a:pPr algn="ctr"/>
            <a:r>
              <a:rPr lang="en-US" sz="1200" dirty="0"/>
              <a:t>9</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6644" y="1553593"/>
            <a:ext cx="2334578" cy="415036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170" y="1553593"/>
            <a:ext cx="2334578" cy="4150360"/>
          </a:xfrm>
          <a:prstGeom prst="rect">
            <a:avLst/>
          </a:prstGeom>
          <a:effectLst>
            <a:outerShdw blurRad="50800" dist="38100" dir="2700000" algn="tl" rotWithShape="0">
              <a:prstClr val="black">
                <a:alpha val="40000"/>
              </a:prstClr>
            </a:outerShdw>
          </a:effectLst>
        </p:spPr>
      </p:pic>
      <p:sp>
        <p:nvSpPr>
          <p:cNvPr id="24" name="Rectangle 23">
            <a:extLst>
              <a:ext uri="{FF2B5EF4-FFF2-40B4-BE49-F238E27FC236}">
                <a16:creationId xmlns:a16="http://schemas.microsoft.com/office/drawing/2014/main" id="{78710381-DFE1-490D-BEC7-57A05520B62E}"/>
              </a:ext>
            </a:extLst>
          </p:cNvPr>
          <p:cNvSpPr/>
          <p:nvPr/>
        </p:nvSpPr>
        <p:spPr>
          <a:xfrm>
            <a:off x="674670" y="1740945"/>
            <a:ext cx="912998" cy="252955"/>
          </a:xfrm>
          <a:prstGeom prst="rect">
            <a:avLst/>
          </a:prstGeom>
          <a:solidFill>
            <a:schemeClr val="tx2">
              <a:lumMod val="50000"/>
              <a:lumOff val="50000"/>
            </a:schemeClr>
          </a:solidFill>
          <a:ln>
            <a:noFill/>
          </a:ln>
        </p:spPr>
        <p:txBody>
          <a:bodyPr tIns="91440" bIns="91440" rtlCol="0" anchor="ctr">
            <a:noAutofit/>
          </a:bodyPr>
          <a:lstStyle/>
          <a:p>
            <a:pPr algn="ctr"/>
            <a:endParaRPr lang="en-US" sz="1200" dirty="0"/>
          </a:p>
        </p:txBody>
      </p:sp>
      <p:sp>
        <p:nvSpPr>
          <p:cNvPr id="26" name="Rectangle 25">
            <a:extLst>
              <a:ext uri="{FF2B5EF4-FFF2-40B4-BE49-F238E27FC236}">
                <a16:creationId xmlns:a16="http://schemas.microsoft.com/office/drawing/2014/main" id="{2590667D-D3B7-4856-9B40-076958F8BAE2}"/>
              </a:ext>
            </a:extLst>
          </p:cNvPr>
          <p:cNvSpPr/>
          <p:nvPr/>
        </p:nvSpPr>
        <p:spPr>
          <a:xfrm>
            <a:off x="3185787" y="1740945"/>
            <a:ext cx="912998" cy="252955"/>
          </a:xfrm>
          <a:prstGeom prst="rect">
            <a:avLst/>
          </a:prstGeom>
          <a:solidFill>
            <a:schemeClr val="tx2">
              <a:lumMod val="50000"/>
              <a:lumOff val="50000"/>
            </a:schemeClr>
          </a:solidFill>
          <a:ln>
            <a:noFill/>
          </a:ln>
        </p:spPr>
        <p:txBody>
          <a:bodyPr tIns="91440" bIns="91440" rtlCol="0" anchor="ctr">
            <a:noAutofit/>
          </a:bodyPr>
          <a:lstStyle/>
          <a:p>
            <a:pPr algn="ctr"/>
            <a:endParaRPr lang="en-US" sz="1200" dirty="0"/>
          </a:p>
        </p:txBody>
      </p:sp>
    </p:spTree>
    <p:extLst>
      <p:ext uri="{BB962C8B-B14F-4D97-AF65-F5344CB8AC3E}">
        <p14:creationId xmlns:p14="http://schemas.microsoft.com/office/powerpoint/2010/main" val="226447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AC24F5A-A0F9-4B6A-A571-6FA0E5B8679B}"/>
              </a:ext>
            </a:extLst>
          </p:cNvPr>
          <p:cNvSpPr>
            <a:spLocks noGrp="1"/>
          </p:cNvSpPr>
          <p:nvPr>
            <p:ph type="body" idx="1"/>
          </p:nvPr>
        </p:nvSpPr>
        <p:spPr>
          <a:xfrm>
            <a:off x="730060" y="645660"/>
            <a:ext cx="5157787" cy="823912"/>
          </a:xfrm>
        </p:spPr>
        <p:txBody>
          <a:bodyPr>
            <a:normAutofit/>
          </a:bodyPr>
          <a:lstStyle/>
          <a:p>
            <a:r>
              <a:rPr lang="en-US" sz="4000" dirty="0"/>
              <a:t>BORN ON CLOUD</a:t>
            </a:r>
          </a:p>
        </p:txBody>
      </p:sp>
      <p:sp>
        <p:nvSpPr>
          <p:cNvPr id="5" name="Content Placeholder 4">
            <a:extLst>
              <a:ext uri="{FF2B5EF4-FFF2-40B4-BE49-F238E27FC236}">
                <a16:creationId xmlns:a16="http://schemas.microsoft.com/office/drawing/2014/main" id="{0207C4F6-6C7A-4FCF-9940-B85D0E4EDF6B}"/>
              </a:ext>
            </a:extLst>
          </p:cNvPr>
          <p:cNvSpPr>
            <a:spLocks noGrp="1"/>
          </p:cNvSpPr>
          <p:nvPr>
            <p:ph sz="half" idx="2"/>
          </p:nvPr>
        </p:nvSpPr>
        <p:spPr>
          <a:xfrm>
            <a:off x="730060" y="1881528"/>
            <a:ext cx="5157787" cy="3684588"/>
          </a:xfrm>
        </p:spPr>
        <p:txBody>
          <a:bodyPr/>
          <a:lstStyle/>
          <a:p>
            <a:r>
              <a:rPr lang="en-US" dirty="0"/>
              <a:t>Full digital experience platform born on cloud</a:t>
            </a:r>
          </a:p>
          <a:p>
            <a:r>
              <a:rPr lang="en-US" dirty="0"/>
              <a:t>Designed to run on minimum hardware</a:t>
            </a:r>
          </a:p>
          <a:p>
            <a:r>
              <a:rPr lang="en-US" dirty="0"/>
              <a:t>Designed to be very smart</a:t>
            </a:r>
          </a:p>
          <a:p>
            <a:r>
              <a:rPr lang="en-US" dirty="0"/>
              <a:t>5 minutes deployment time</a:t>
            </a:r>
          </a:p>
          <a:p>
            <a:r>
              <a:rPr lang="en-US" dirty="0"/>
              <a:t>Continues development</a:t>
            </a:r>
          </a:p>
        </p:txBody>
      </p:sp>
      <p:pic>
        <p:nvPicPr>
          <p:cNvPr id="1026" name="Picture 2" descr="ÙØªÙØ¬Ø© Ø¨Ø­Ø« Ø§ÙØµÙØ± Ø¹Ù âªcloud contactâ¬â">
            <a:extLst>
              <a:ext uri="{FF2B5EF4-FFF2-40B4-BE49-F238E27FC236}">
                <a16:creationId xmlns:a16="http://schemas.microsoft.com/office/drawing/2014/main" id="{CB30D215-8381-458A-8E4C-65A8F1EA6A40}"/>
              </a:ext>
            </a:extLst>
          </p:cNvPr>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055078" y="1469572"/>
            <a:ext cx="4571580" cy="435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47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97A8F9-B873-4A02-A71F-B535081DA2FC}"/>
              </a:ext>
            </a:extLst>
          </p:cNvPr>
          <p:cNvSpPr>
            <a:spLocks noGrp="1"/>
          </p:cNvSpPr>
          <p:nvPr>
            <p:ph type="title"/>
          </p:nvPr>
        </p:nvSpPr>
        <p:spPr/>
        <p:txBody>
          <a:bodyPr>
            <a:normAutofit/>
          </a:bodyPr>
          <a:lstStyle/>
          <a:p>
            <a:r>
              <a:rPr lang="en-US" sz="4000" dirty="0"/>
              <a:t>Business profile</a:t>
            </a:r>
          </a:p>
        </p:txBody>
      </p:sp>
      <p:pic>
        <p:nvPicPr>
          <p:cNvPr id="4" name="Picture 2" descr="Image result for WhatsApp Business">
            <a:extLst>
              <a:ext uri="{FF2B5EF4-FFF2-40B4-BE49-F238E27FC236}">
                <a16:creationId xmlns:a16="http://schemas.microsoft.com/office/drawing/2014/main" id="{740E9751-FEBA-4D75-9961-40ABFB4F54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07" t="3727" r="60358"/>
          <a:stretch/>
        </p:blipFill>
        <p:spPr bwMode="auto">
          <a:xfrm>
            <a:off x="8597303" y="1566455"/>
            <a:ext cx="2730137" cy="391375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5">
            <a:extLst>
              <a:ext uri="{FF2B5EF4-FFF2-40B4-BE49-F238E27FC236}">
                <a16:creationId xmlns:a16="http://schemas.microsoft.com/office/drawing/2014/main" id="{03C4A47F-53D8-4033-9FFD-7C8ED53BFECE}"/>
              </a:ext>
            </a:extLst>
          </p:cNvPr>
          <p:cNvSpPr txBox="1">
            <a:spLocks/>
          </p:cNvSpPr>
          <p:nvPr/>
        </p:nvSpPr>
        <p:spPr>
          <a:xfrm>
            <a:off x="417060" y="2002589"/>
            <a:ext cx="7718198" cy="3477623"/>
          </a:xfrm>
          <a:prstGeom prst="rect">
            <a:avLst/>
          </a:prstGeom>
        </p:spPr>
        <p:txBody>
          <a:bodyPr>
            <a:noAutofit/>
          </a:bodyPr>
          <a:lstStyle>
            <a:lvl1pPr marL="231775" marR="0" indent="-231775" algn="l" defTabSz="914400" rtl="0" eaLnBrk="1" fontAlgn="base" latinLnBrk="0" hangingPunct="1">
              <a:lnSpc>
                <a:spcPct val="100000"/>
              </a:lnSpc>
              <a:spcBef>
                <a:spcPts val="650"/>
              </a:spcBef>
              <a:spcAft>
                <a:spcPct val="0"/>
              </a:spcAft>
              <a:buClrTx/>
              <a:buSzTx/>
              <a:buFont typeface="Wingdings" panose="05000000000000000000" pitchFamily="2" charset="2"/>
              <a:buChar char="§"/>
              <a:tabLst/>
              <a:defRPr sz="1800" kern="1200">
                <a:solidFill>
                  <a:schemeClr val="tx1"/>
                </a:solidFill>
                <a:latin typeface="Arial" pitchFamily="34" charset="0"/>
                <a:ea typeface="Arial" pitchFamily="-105" charset="-52"/>
                <a:cs typeface="Arial" pitchFamily="34" charset="0"/>
              </a:defRPr>
            </a:lvl1pPr>
            <a:lvl2pPr marL="519113" marR="0" indent="-2333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2pPr>
            <a:lvl3pPr marL="804863" marR="0" indent="-2206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3pPr>
            <a:lvl4pPr marL="1092200" marR="0" indent="-222250"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4pPr>
            <a:lvl5pPr marL="1377950" marR="0" indent="-211138"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5pPr>
            <a:lvl6pPr marL="2724035"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14"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9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7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sz="2000" b="1" dirty="0">
                <a:solidFill>
                  <a:schemeClr val="tx1">
                    <a:lumMod val="65000"/>
                    <a:lumOff val="35000"/>
                  </a:schemeClr>
                </a:solidFill>
              </a:rPr>
              <a:t>Define you business profile.</a:t>
            </a:r>
          </a:p>
          <a:p>
            <a:pPr marL="742950" lvl="1" indent="-285750">
              <a:buFont typeface="Wingdings" panose="05000000000000000000" pitchFamily="2" charset="2"/>
              <a:buChar char="ü"/>
            </a:pPr>
            <a:r>
              <a:rPr lang="en-US" sz="2000" dirty="0">
                <a:solidFill>
                  <a:schemeClr val="tx1">
                    <a:lumMod val="65000"/>
                    <a:lumOff val="35000"/>
                  </a:schemeClr>
                </a:solidFill>
              </a:rPr>
              <a:t>A profile picture</a:t>
            </a:r>
          </a:p>
          <a:p>
            <a:pPr marL="742950" lvl="1" indent="-285750">
              <a:buFont typeface="Wingdings" panose="05000000000000000000" pitchFamily="2" charset="2"/>
              <a:buChar char="ü"/>
            </a:pPr>
            <a:r>
              <a:rPr lang="en-US" sz="2000" dirty="0">
                <a:solidFill>
                  <a:schemeClr val="tx1">
                    <a:lumMod val="65000"/>
                    <a:lumOff val="35000"/>
                  </a:schemeClr>
                </a:solidFill>
              </a:rPr>
              <a:t>Address of business</a:t>
            </a:r>
          </a:p>
          <a:p>
            <a:pPr marL="742950" lvl="1" indent="-285750">
              <a:buFont typeface="Wingdings" panose="05000000000000000000" pitchFamily="2" charset="2"/>
              <a:buChar char="ü"/>
            </a:pPr>
            <a:r>
              <a:rPr lang="en-US" sz="2000" dirty="0">
                <a:solidFill>
                  <a:schemeClr val="tx1">
                    <a:lumMod val="65000"/>
                    <a:lumOff val="35000"/>
                  </a:schemeClr>
                </a:solidFill>
              </a:rPr>
              <a:t>Description of business</a:t>
            </a:r>
          </a:p>
          <a:p>
            <a:pPr marL="742950" lvl="1" indent="-285750">
              <a:buFont typeface="Wingdings" panose="05000000000000000000" pitchFamily="2" charset="2"/>
              <a:buChar char="ü"/>
            </a:pPr>
            <a:r>
              <a:rPr lang="en-US" sz="2000" dirty="0">
                <a:solidFill>
                  <a:schemeClr val="tx1">
                    <a:lumMod val="65000"/>
                    <a:lumOff val="35000"/>
                  </a:schemeClr>
                </a:solidFill>
              </a:rPr>
              <a:t>Email for business contact</a:t>
            </a:r>
          </a:p>
          <a:p>
            <a:pPr marL="742950" lvl="1" indent="-285750">
              <a:buFont typeface="Wingdings" panose="05000000000000000000" pitchFamily="2" charset="2"/>
              <a:buChar char="ü"/>
            </a:pPr>
            <a:r>
              <a:rPr lang="en-US" sz="2000" dirty="0">
                <a:solidFill>
                  <a:schemeClr val="tx1">
                    <a:lumMod val="65000"/>
                    <a:lumOff val="35000"/>
                  </a:schemeClr>
                </a:solidFill>
              </a:rPr>
              <a:t>Business vertical/industry</a:t>
            </a:r>
          </a:p>
          <a:p>
            <a:pPr marL="742950" lvl="1" indent="-285750">
              <a:buFont typeface="Wingdings" panose="05000000000000000000" pitchFamily="2" charset="2"/>
              <a:buChar char="ü"/>
            </a:pPr>
            <a:r>
              <a:rPr lang="en-US" sz="2000" dirty="0">
                <a:solidFill>
                  <a:schemeClr val="tx1">
                    <a:lumMod val="65000"/>
                    <a:lumOff val="35000"/>
                  </a:schemeClr>
                </a:solidFill>
              </a:rPr>
              <a:t>Business website</a:t>
            </a:r>
          </a:p>
          <a:p>
            <a:endParaRPr lang="en-US" sz="2400" dirty="0">
              <a:solidFill>
                <a:schemeClr val="tx1">
                  <a:lumMod val="65000"/>
                  <a:lumOff val="35000"/>
                </a:schemeClr>
              </a:solidFill>
            </a:endParaRPr>
          </a:p>
          <a:p>
            <a:endParaRPr lang="en-US" sz="2400" dirty="0">
              <a:solidFill>
                <a:schemeClr val="tx1">
                  <a:lumMod val="65000"/>
                  <a:lumOff val="35000"/>
                </a:schemeClr>
              </a:solidFill>
            </a:endParaRPr>
          </a:p>
          <a:p>
            <a:endParaRPr lang="en-US" sz="2800" b="1" dirty="0">
              <a:solidFill>
                <a:schemeClr val="tx1">
                  <a:lumMod val="65000"/>
                  <a:lumOff val="35000"/>
                </a:schemeClr>
              </a:solidFill>
            </a:endParaRPr>
          </a:p>
          <a:p>
            <a:pPr marL="285750" lvl="1" indent="0">
              <a:buNone/>
            </a:pPr>
            <a:endParaRPr lang="en-US" sz="2800" dirty="0">
              <a:solidFill>
                <a:schemeClr val="tx1">
                  <a:lumMod val="65000"/>
                  <a:lumOff val="35000"/>
                </a:schemeClr>
              </a:solidFill>
              <a:latin typeface="HelveticaNeue-Light"/>
              <a:ea typeface="+mn-ea"/>
              <a:cs typeface="+mn-cs"/>
            </a:endParaRPr>
          </a:p>
        </p:txBody>
      </p:sp>
    </p:spTree>
    <p:extLst>
      <p:ext uri="{BB962C8B-B14F-4D97-AF65-F5344CB8AC3E}">
        <p14:creationId xmlns:p14="http://schemas.microsoft.com/office/powerpoint/2010/main" val="113814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4CC5-1796-4CA1-A72D-630641DAAA08}"/>
              </a:ext>
            </a:extLst>
          </p:cNvPr>
          <p:cNvSpPr>
            <a:spLocks noGrp="1"/>
          </p:cNvSpPr>
          <p:nvPr>
            <p:ph type="title"/>
          </p:nvPr>
        </p:nvSpPr>
        <p:spPr/>
        <p:txBody>
          <a:bodyPr>
            <a:normAutofit/>
          </a:bodyPr>
          <a:lstStyle/>
          <a:p>
            <a:r>
              <a:rPr lang="en-US" sz="4000" dirty="0"/>
              <a:t>Engagement Process</a:t>
            </a:r>
          </a:p>
        </p:txBody>
      </p:sp>
      <p:graphicFrame>
        <p:nvGraphicFramePr>
          <p:cNvPr id="3" name="Content Placeholder 3">
            <a:extLst>
              <a:ext uri="{FF2B5EF4-FFF2-40B4-BE49-F238E27FC236}">
                <a16:creationId xmlns:a16="http://schemas.microsoft.com/office/drawing/2014/main" id="{2F4F6B19-F24A-47A2-9D78-2328CC366ECE}"/>
              </a:ext>
            </a:extLst>
          </p:cNvPr>
          <p:cNvGraphicFramePr>
            <a:graphicFrameLocks/>
          </p:cNvGraphicFramePr>
          <p:nvPr>
            <p:extLst>
              <p:ext uri="{D42A27DB-BD31-4B8C-83A1-F6EECF244321}">
                <p14:modId xmlns:p14="http://schemas.microsoft.com/office/powerpoint/2010/main" val="305160798"/>
              </p:ext>
            </p:extLst>
          </p:nvPr>
        </p:nvGraphicFramePr>
        <p:xfrm>
          <a:off x="441325" y="1825625"/>
          <a:ext cx="11283950" cy="427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92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9BD0-8DA0-4377-A5DE-23B01B41F7AA}"/>
              </a:ext>
            </a:extLst>
          </p:cNvPr>
          <p:cNvSpPr>
            <a:spLocks noGrp="1"/>
          </p:cNvSpPr>
          <p:nvPr>
            <p:ph type="title"/>
          </p:nvPr>
        </p:nvSpPr>
        <p:spPr/>
        <p:txBody>
          <a:bodyPr>
            <a:normAutofit/>
          </a:bodyPr>
          <a:lstStyle/>
          <a:p>
            <a:r>
              <a:rPr lang="en-US" sz="4000" dirty="0"/>
              <a:t>Listen</a:t>
            </a:r>
          </a:p>
        </p:txBody>
      </p:sp>
      <p:graphicFrame>
        <p:nvGraphicFramePr>
          <p:cNvPr id="3" name="Content Placeholder 5">
            <a:extLst>
              <a:ext uri="{FF2B5EF4-FFF2-40B4-BE49-F238E27FC236}">
                <a16:creationId xmlns:a16="http://schemas.microsoft.com/office/drawing/2014/main" id="{EC518F82-FEC0-46E5-BB14-507E811DC216}"/>
              </a:ext>
            </a:extLst>
          </p:cNvPr>
          <p:cNvGraphicFramePr>
            <a:graphicFrameLocks/>
          </p:cNvGraphicFramePr>
          <p:nvPr>
            <p:extLst>
              <p:ext uri="{D42A27DB-BD31-4B8C-83A1-F6EECF244321}">
                <p14:modId xmlns:p14="http://schemas.microsoft.com/office/powerpoint/2010/main" val="181930319"/>
              </p:ext>
            </p:extLst>
          </p:nvPr>
        </p:nvGraphicFramePr>
        <p:xfrm>
          <a:off x="6172200" y="1452563"/>
          <a:ext cx="5181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CDEB9BBF-FA0A-49B6-803F-3F6AA7FFABE2}"/>
              </a:ext>
            </a:extLst>
          </p:cNvPr>
          <p:cNvSpPr txBox="1">
            <a:spLocks/>
          </p:cNvSpPr>
          <p:nvPr/>
        </p:nvSpPr>
        <p:spPr>
          <a:xfrm>
            <a:off x="838200" y="2037189"/>
            <a:ext cx="5181600" cy="3555147"/>
          </a:xfrm>
        </p:spPr>
        <p:txBody>
          <a:bodyPr/>
          <a:lstStyle>
            <a:lvl1pPr marL="231775" marR="0" indent="-231775" algn="l" defTabSz="914400" rtl="0" eaLnBrk="1" fontAlgn="base" latinLnBrk="0" hangingPunct="1">
              <a:lnSpc>
                <a:spcPct val="100000"/>
              </a:lnSpc>
              <a:spcBef>
                <a:spcPts val="650"/>
              </a:spcBef>
              <a:spcAft>
                <a:spcPct val="0"/>
              </a:spcAft>
              <a:buClrTx/>
              <a:buSzTx/>
              <a:buFont typeface="Wingdings" panose="05000000000000000000" pitchFamily="2" charset="2"/>
              <a:buChar char="§"/>
              <a:tabLst/>
              <a:defRPr sz="1800" kern="1200">
                <a:solidFill>
                  <a:schemeClr val="tx1"/>
                </a:solidFill>
                <a:latin typeface="Arial" pitchFamily="34" charset="0"/>
                <a:ea typeface="Arial" pitchFamily="-105" charset="-52"/>
                <a:cs typeface="Arial" pitchFamily="34" charset="0"/>
              </a:defRPr>
            </a:lvl1pPr>
            <a:lvl2pPr marL="519113" marR="0" indent="-2333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2pPr>
            <a:lvl3pPr marL="804863" marR="0" indent="-2206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3pPr>
            <a:lvl4pPr marL="1092200" marR="0" indent="-222250"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4pPr>
            <a:lvl5pPr marL="1377950" marR="0" indent="-211138"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5pPr>
            <a:lvl6pPr marL="2724035"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14"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9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7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sz="2000" b="1" dirty="0">
                <a:solidFill>
                  <a:schemeClr val="tx1">
                    <a:lumMod val="65000"/>
                    <a:lumOff val="35000"/>
                  </a:schemeClr>
                </a:solidFill>
              </a:rPr>
              <a:t>Webhook</a:t>
            </a:r>
          </a:p>
          <a:p>
            <a:pPr marL="0" indent="0">
              <a:buNone/>
            </a:pPr>
            <a:r>
              <a:rPr lang="en-US" sz="2000" dirty="0">
                <a:solidFill>
                  <a:schemeClr val="tx1">
                    <a:lumMod val="65000"/>
                    <a:lumOff val="35000"/>
                  </a:schemeClr>
                </a:solidFill>
              </a:rPr>
              <a:t>Webhook is the main listener for each and every event happening.</a:t>
            </a:r>
          </a:p>
          <a:p>
            <a:endParaRPr lang="en-US" sz="2000" dirty="0">
              <a:solidFill>
                <a:schemeClr val="tx1">
                  <a:lumMod val="65000"/>
                  <a:lumOff val="35000"/>
                </a:schemeClr>
              </a:solidFill>
            </a:endParaRPr>
          </a:p>
          <a:p>
            <a:pPr marL="628650" lvl="2" indent="-342900">
              <a:buFont typeface="Wingdings" panose="05000000000000000000" pitchFamily="2" charset="2"/>
              <a:buChar char="ü"/>
            </a:pPr>
            <a:r>
              <a:rPr lang="en-US" sz="2000" dirty="0">
                <a:solidFill>
                  <a:schemeClr val="tx1">
                    <a:lumMod val="65000"/>
                    <a:lumOff val="35000"/>
                  </a:schemeClr>
                </a:solidFill>
              </a:rPr>
              <a:t>Authentication</a:t>
            </a:r>
          </a:p>
          <a:p>
            <a:pPr marL="628650" lvl="2" indent="-342900">
              <a:buFont typeface="Wingdings" panose="05000000000000000000" pitchFamily="2" charset="2"/>
              <a:buChar char="ü"/>
            </a:pPr>
            <a:r>
              <a:rPr lang="en-US" sz="2000" dirty="0">
                <a:solidFill>
                  <a:schemeClr val="tx1">
                    <a:lumMod val="65000"/>
                    <a:lumOff val="35000"/>
                  </a:schemeClr>
                </a:solidFill>
              </a:rPr>
              <a:t>Notification</a:t>
            </a:r>
          </a:p>
          <a:p>
            <a:pPr marL="628650" lvl="2" indent="-342900">
              <a:buFont typeface="Wingdings" panose="05000000000000000000" pitchFamily="2" charset="2"/>
              <a:buChar char="ü"/>
            </a:pPr>
            <a:r>
              <a:rPr lang="en-US" sz="2000" dirty="0">
                <a:solidFill>
                  <a:schemeClr val="tx1">
                    <a:lumMod val="65000"/>
                    <a:lumOff val="35000"/>
                  </a:schemeClr>
                </a:solidFill>
              </a:rPr>
              <a:t>Message</a:t>
            </a:r>
          </a:p>
          <a:p>
            <a:pPr marL="628650" lvl="2" indent="-342900">
              <a:buFont typeface="Wingdings" panose="05000000000000000000" pitchFamily="2" charset="2"/>
              <a:buChar char="ü"/>
            </a:pPr>
            <a:r>
              <a:rPr lang="en-US" sz="2000" dirty="0">
                <a:solidFill>
                  <a:schemeClr val="tx1">
                    <a:lumMod val="65000"/>
                    <a:lumOff val="35000"/>
                  </a:schemeClr>
                </a:solidFill>
              </a:rPr>
              <a:t>Event</a:t>
            </a:r>
          </a:p>
        </p:txBody>
      </p:sp>
    </p:spTree>
    <p:extLst>
      <p:ext uri="{BB962C8B-B14F-4D97-AF65-F5344CB8AC3E}">
        <p14:creationId xmlns:p14="http://schemas.microsoft.com/office/powerpoint/2010/main" val="2808143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4DAD-B69F-4402-8FFD-2A9E92D61334}"/>
              </a:ext>
            </a:extLst>
          </p:cNvPr>
          <p:cNvSpPr>
            <a:spLocks noGrp="1"/>
          </p:cNvSpPr>
          <p:nvPr>
            <p:ph type="title"/>
          </p:nvPr>
        </p:nvSpPr>
        <p:spPr/>
        <p:txBody>
          <a:bodyPr>
            <a:normAutofit/>
          </a:bodyPr>
          <a:lstStyle/>
          <a:p>
            <a:r>
              <a:rPr lang="en-US" sz="4000" dirty="0"/>
              <a:t>Qualify</a:t>
            </a:r>
          </a:p>
        </p:txBody>
      </p:sp>
      <p:graphicFrame>
        <p:nvGraphicFramePr>
          <p:cNvPr id="3" name="Content Placeholder 5">
            <a:extLst>
              <a:ext uri="{FF2B5EF4-FFF2-40B4-BE49-F238E27FC236}">
                <a16:creationId xmlns:a16="http://schemas.microsoft.com/office/drawing/2014/main" id="{8C81A349-FCFB-4AF4-8812-36EF929C187F}"/>
              </a:ext>
            </a:extLst>
          </p:cNvPr>
          <p:cNvGraphicFramePr>
            <a:graphicFrameLocks/>
          </p:cNvGraphicFramePr>
          <p:nvPr>
            <p:extLst>
              <p:ext uri="{D42A27DB-BD31-4B8C-83A1-F6EECF244321}">
                <p14:modId xmlns:p14="http://schemas.microsoft.com/office/powerpoint/2010/main" val="959799728"/>
              </p:ext>
            </p:extLst>
          </p:nvPr>
        </p:nvGraphicFramePr>
        <p:xfrm>
          <a:off x="6172200" y="1452563"/>
          <a:ext cx="5181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E1B5ABB2-DC87-4B82-A2A3-C3C9106A1E3D}"/>
              </a:ext>
            </a:extLst>
          </p:cNvPr>
          <p:cNvSpPr txBox="1">
            <a:spLocks/>
          </p:cNvSpPr>
          <p:nvPr/>
        </p:nvSpPr>
        <p:spPr>
          <a:xfrm>
            <a:off x="838200" y="1659111"/>
            <a:ext cx="5181600" cy="3903489"/>
          </a:xfrm>
        </p:spPr>
        <p:txBody>
          <a:bodyPr/>
          <a:lstStyle>
            <a:lvl1pPr marL="231775" marR="0" indent="-231775" algn="l" defTabSz="914400" rtl="0" eaLnBrk="1" fontAlgn="base" latinLnBrk="0" hangingPunct="1">
              <a:lnSpc>
                <a:spcPct val="100000"/>
              </a:lnSpc>
              <a:spcBef>
                <a:spcPts val="650"/>
              </a:spcBef>
              <a:spcAft>
                <a:spcPct val="0"/>
              </a:spcAft>
              <a:buClrTx/>
              <a:buSzTx/>
              <a:buFont typeface="Wingdings" panose="05000000000000000000" pitchFamily="2" charset="2"/>
              <a:buChar char="§"/>
              <a:tabLst/>
              <a:defRPr sz="1800" kern="1200">
                <a:solidFill>
                  <a:schemeClr val="tx1"/>
                </a:solidFill>
                <a:latin typeface="Arial" pitchFamily="34" charset="0"/>
                <a:ea typeface="Arial" pitchFamily="-105" charset="-52"/>
                <a:cs typeface="Arial" pitchFamily="34" charset="0"/>
              </a:defRPr>
            </a:lvl1pPr>
            <a:lvl2pPr marL="519113" marR="0" indent="-2333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2pPr>
            <a:lvl3pPr marL="804863" marR="0" indent="-2206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3pPr>
            <a:lvl4pPr marL="1092200" marR="0" indent="-222250"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4pPr>
            <a:lvl5pPr marL="1377950" marR="0" indent="-211138"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5pPr>
            <a:lvl6pPr marL="2724035"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14"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9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7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sz="2000" b="1" dirty="0">
                <a:solidFill>
                  <a:schemeClr val="tx1">
                    <a:lumMod val="65000"/>
                    <a:lumOff val="35000"/>
                  </a:schemeClr>
                </a:solidFill>
              </a:rPr>
              <a:t>Check User</a:t>
            </a:r>
          </a:p>
          <a:p>
            <a:pPr marL="0" indent="0">
              <a:buFont typeface="Wingdings" panose="05000000000000000000" pitchFamily="2" charset="2"/>
              <a:buNone/>
            </a:pPr>
            <a:r>
              <a:rPr lang="en-US" sz="2000" dirty="0">
                <a:solidFill>
                  <a:schemeClr val="tx1">
                    <a:lumMod val="65000"/>
                    <a:lumOff val="35000"/>
                  </a:schemeClr>
                </a:solidFill>
              </a:rPr>
              <a:t>Check if user is existing in our DB. In no user existing , then will add the user to the system. Attached User ID to the message</a:t>
            </a:r>
          </a:p>
          <a:p>
            <a:r>
              <a:rPr lang="en-US" sz="2000" b="1" dirty="0">
                <a:solidFill>
                  <a:schemeClr val="tx1">
                    <a:lumMod val="65000"/>
                    <a:lumOff val="35000"/>
                  </a:schemeClr>
                </a:solidFill>
              </a:rPr>
              <a:t>Check Conversation</a:t>
            </a:r>
          </a:p>
          <a:p>
            <a:pPr marL="0" indent="0">
              <a:buNone/>
            </a:pPr>
            <a:r>
              <a:rPr lang="en-US" sz="2000" dirty="0">
                <a:solidFill>
                  <a:schemeClr val="tx1">
                    <a:lumMod val="65000"/>
                    <a:lumOff val="35000"/>
                  </a:schemeClr>
                </a:solidFill>
              </a:rPr>
              <a:t>Check if conversation is existing and Open. If true then attached the conversation ID to message. If false, open conversation and attached conversation ID and route request.</a:t>
            </a:r>
          </a:p>
        </p:txBody>
      </p:sp>
    </p:spTree>
    <p:extLst>
      <p:ext uri="{BB962C8B-B14F-4D97-AF65-F5344CB8AC3E}">
        <p14:creationId xmlns:p14="http://schemas.microsoft.com/office/powerpoint/2010/main" val="26611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6D6F-D9D7-481A-A7C3-E7F2120434BD}"/>
              </a:ext>
            </a:extLst>
          </p:cNvPr>
          <p:cNvSpPr>
            <a:spLocks noGrp="1"/>
          </p:cNvSpPr>
          <p:nvPr>
            <p:ph type="title"/>
          </p:nvPr>
        </p:nvSpPr>
        <p:spPr/>
        <p:txBody>
          <a:bodyPr>
            <a:normAutofit/>
          </a:bodyPr>
          <a:lstStyle/>
          <a:p>
            <a:r>
              <a:rPr lang="en-US" sz="4000" dirty="0"/>
              <a:t>Engage</a:t>
            </a:r>
          </a:p>
        </p:txBody>
      </p:sp>
      <p:graphicFrame>
        <p:nvGraphicFramePr>
          <p:cNvPr id="3" name="Content Placeholder 4">
            <a:extLst>
              <a:ext uri="{FF2B5EF4-FFF2-40B4-BE49-F238E27FC236}">
                <a16:creationId xmlns:a16="http://schemas.microsoft.com/office/drawing/2014/main" id="{2C622206-45AF-44C9-833D-5D8D18C7FFB0}"/>
              </a:ext>
            </a:extLst>
          </p:cNvPr>
          <p:cNvGraphicFramePr>
            <a:graphicFrameLocks/>
          </p:cNvGraphicFramePr>
          <p:nvPr>
            <p:extLst>
              <p:ext uri="{D42A27DB-BD31-4B8C-83A1-F6EECF244321}">
                <p14:modId xmlns:p14="http://schemas.microsoft.com/office/powerpoint/2010/main" val="459150195"/>
              </p:ext>
            </p:extLst>
          </p:nvPr>
        </p:nvGraphicFramePr>
        <p:xfrm>
          <a:off x="6172200" y="1452563"/>
          <a:ext cx="5181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FA4AA7F5-A10E-48CB-9017-F04169887D4E}"/>
              </a:ext>
            </a:extLst>
          </p:cNvPr>
          <p:cNvSpPr txBox="1">
            <a:spLocks/>
          </p:cNvSpPr>
          <p:nvPr/>
        </p:nvSpPr>
        <p:spPr>
          <a:xfrm>
            <a:off x="838200" y="1639861"/>
            <a:ext cx="5181600" cy="4349804"/>
          </a:xfrm>
        </p:spPr>
        <p:txBody>
          <a:bodyPr>
            <a:normAutofit/>
          </a:bodyPr>
          <a:lstStyle>
            <a:lvl1pPr marL="231775" marR="0" indent="-231775" algn="l" defTabSz="914400" rtl="0" eaLnBrk="1" fontAlgn="base" latinLnBrk="0" hangingPunct="1">
              <a:lnSpc>
                <a:spcPct val="100000"/>
              </a:lnSpc>
              <a:spcBef>
                <a:spcPts val="650"/>
              </a:spcBef>
              <a:spcAft>
                <a:spcPct val="0"/>
              </a:spcAft>
              <a:buClrTx/>
              <a:buSzTx/>
              <a:buFont typeface="Wingdings" panose="05000000000000000000" pitchFamily="2" charset="2"/>
              <a:buChar char="§"/>
              <a:tabLst/>
              <a:defRPr sz="1800" kern="1200">
                <a:solidFill>
                  <a:schemeClr val="tx1"/>
                </a:solidFill>
                <a:latin typeface="Arial" pitchFamily="34" charset="0"/>
                <a:ea typeface="Arial" pitchFamily="-105" charset="-52"/>
                <a:cs typeface="Arial" pitchFamily="34" charset="0"/>
              </a:defRPr>
            </a:lvl1pPr>
            <a:lvl2pPr marL="519113" marR="0" indent="-2333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2pPr>
            <a:lvl3pPr marL="804863" marR="0" indent="-2206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3pPr>
            <a:lvl4pPr marL="1092200" marR="0" indent="-222250"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4pPr>
            <a:lvl5pPr marL="1377950" marR="0" indent="-211138"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5pPr>
            <a:lvl6pPr marL="2724035"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14"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9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7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b="1" dirty="0">
                <a:solidFill>
                  <a:schemeClr val="tx1">
                    <a:lumMod val="65000"/>
                    <a:lumOff val="35000"/>
                  </a:schemeClr>
                </a:solidFill>
              </a:rPr>
              <a:t>Receive initial message</a:t>
            </a:r>
          </a:p>
          <a:p>
            <a:pPr marL="0" indent="0">
              <a:buFont typeface="Wingdings" panose="05000000000000000000" pitchFamily="2" charset="2"/>
              <a:buNone/>
            </a:pPr>
            <a:r>
              <a:rPr lang="en-US" dirty="0">
                <a:solidFill>
                  <a:schemeClr val="tx1">
                    <a:lumMod val="65000"/>
                    <a:lumOff val="35000"/>
                  </a:schemeClr>
                </a:solidFill>
              </a:rPr>
              <a:t>Agent receive initial message from IXN. And based on that request conversation details.</a:t>
            </a:r>
          </a:p>
          <a:p>
            <a:pPr marL="0" indent="0">
              <a:buFont typeface="Wingdings" panose="05000000000000000000" pitchFamily="2" charset="2"/>
              <a:buNone/>
            </a:pPr>
            <a:r>
              <a:rPr lang="en-US" dirty="0">
                <a:solidFill>
                  <a:schemeClr val="tx1">
                    <a:lumMod val="65000"/>
                    <a:lumOff val="35000"/>
                  </a:schemeClr>
                </a:solidFill>
              </a:rPr>
              <a:t>Agent to register in socket.io for notification</a:t>
            </a:r>
            <a:r>
              <a:rPr lang="en-US" sz="2400" dirty="0">
                <a:solidFill>
                  <a:schemeClr val="tx1">
                    <a:lumMod val="65000"/>
                    <a:lumOff val="35000"/>
                  </a:schemeClr>
                </a:solidFill>
              </a:rPr>
              <a:t>.</a:t>
            </a:r>
          </a:p>
          <a:p>
            <a:r>
              <a:rPr lang="en-US" b="1" dirty="0">
                <a:solidFill>
                  <a:schemeClr val="tx1">
                    <a:lumMod val="65000"/>
                    <a:lumOff val="35000"/>
                  </a:schemeClr>
                </a:solidFill>
              </a:rPr>
              <a:t>Receive notification</a:t>
            </a:r>
          </a:p>
          <a:p>
            <a:pPr marL="0" indent="0">
              <a:buNone/>
            </a:pPr>
            <a:r>
              <a:rPr lang="en-US" dirty="0">
                <a:solidFill>
                  <a:schemeClr val="tx1">
                    <a:lumMod val="65000"/>
                    <a:lumOff val="35000"/>
                  </a:schemeClr>
                </a:solidFill>
              </a:rPr>
              <a:t>This will happen for running sessions only where user can receive updates for running conversation.</a:t>
            </a:r>
          </a:p>
          <a:p>
            <a:pPr marL="0" indent="0">
              <a:buNone/>
            </a:pPr>
            <a:endParaRPr lang="en-US" dirty="0">
              <a:solidFill>
                <a:schemeClr val="tx1">
                  <a:lumMod val="65000"/>
                  <a:lumOff val="35000"/>
                </a:schemeClr>
              </a:solidFill>
            </a:endParaRPr>
          </a:p>
          <a:p>
            <a:pPr marL="0" indent="0">
              <a:buNone/>
            </a:pPr>
            <a:r>
              <a:rPr lang="en-US" dirty="0">
                <a:solidFill>
                  <a:schemeClr val="tx1">
                    <a:lumMod val="65000"/>
                    <a:lumOff val="35000"/>
                  </a:schemeClr>
                </a:solidFill>
              </a:rPr>
              <a:t>Agent may auto refresh window to get the latest update.</a:t>
            </a:r>
          </a:p>
        </p:txBody>
      </p:sp>
    </p:spTree>
    <p:extLst>
      <p:ext uri="{BB962C8B-B14F-4D97-AF65-F5344CB8AC3E}">
        <p14:creationId xmlns:p14="http://schemas.microsoft.com/office/powerpoint/2010/main" val="82821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E282-A720-4864-B42E-0CFF86706244}"/>
              </a:ext>
            </a:extLst>
          </p:cNvPr>
          <p:cNvSpPr>
            <a:spLocks noGrp="1"/>
          </p:cNvSpPr>
          <p:nvPr>
            <p:ph type="title"/>
          </p:nvPr>
        </p:nvSpPr>
        <p:spPr/>
        <p:txBody>
          <a:bodyPr>
            <a:normAutofit/>
          </a:bodyPr>
          <a:lstStyle/>
          <a:p>
            <a:r>
              <a:rPr lang="en-US" sz="4000" dirty="0"/>
              <a:t>Customer Service</a:t>
            </a:r>
          </a:p>
        </p:txBody>
      </p:sp>
      <p:pic>
        <p:nvPicPr>
          <p:cNvPr id="190466" name="Picture 2" descr="Image result for Customer Service">
            <a:extLst>
              <a:ext uri="{FF2B5EF4-FFF2-40B4-BE49-F238E27FC236}">
                <a16:creationId xmlns:a16="http://schemas.microsoft.com/office/drawing/2014/main" id="{CBAE34A6-791F-4C43-B5F0-6CEF099B7CC3}"/>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958771" y="1798380"/>
            <a:ext cx="8077200" cy="420985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34685BA-5767-4D1D-9937-0B1F490F3B3F}"/>
              </a:ext>
            </a:extLst>
          </p:cNvPr>
          <p:cNvSpPr txBox="1">
            <a:spLocks/>
          </p:cNvSpPr>
          <p:nvPr/>
        </p:nvSpPr>
        <p:spPr>
          <a:xfrm>
            <a:off x="682169" y="1346200"/>
            <a:ext cx="10312400" cy="4209854"/>
          </a:xfrm>
        </p:spPr>
        <p:txBody>
          <a:bodyPr>
            <a:normAutofit/>
          </a:bodyPr>
          <a:lstStyle>
            <a:lvl1pPr marL="231775" marR="0" indent="-231775" algn="l" defTabSz="914400" rtl="0" eaLnBrk="1" fontAlgn="base" latinLnBrk="0" hangingPunct="1">
              <a:lnSpc>
                <a:spcPct val="100000"/>
              </a:lnSpc>
              <a:spcBef>
                <a:spcPts val="650"/>
              </a:spcBef>
              <a:spcAft>
                <a:spcPct val="0"/>
              </a:spcAft>
              <a:buClrTx/>
              <a:buSzTx/>
              <a:buFont typeface="Wingdings" panose="05000000000000000000" pitchFamily="2" charset="2"/>
              <a:buChar char="§"/>
              <a:tabLst/>
              <a:defRPr sz="1800" kern="1200">
                <a:solidFill>
                  <a:schemeClr val="tx1"/>
                </a:solidFill>
                <a:latin typeface="Arial" pitchFamily="34" charset="0"/>
                <a:ea typeface="Arial" pitchFamily="-105" charset="-52"/>
                <a:cs typeface="Arial" pitchFamily="34" charset="0"/>
              </a:defRPr>
            </a:lvl1pPr>
            <a:lvl2pPr marL="519113" marR="0" indent="-2333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2pPr>
            <a:lvl3pPr marL="804863" marR="0" indent="-2206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3pPr>
            <a:lvl4pPr marL="1092200" marR="0" indent="-222250"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4pPr>
            <a:lvl5pPr marL="1377950" marR="0" indent="-211138"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5pPr>
            <a:lvl6pPr marL="2724035"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14"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9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7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sz="2400" b="1" dirty="0">
                <a:solidFill>
                  <a:schemeClr val="tx1">
                    <a:lumMod val="65000"/>
                    <a:lumOff val="35000"/>
                  </a:schemeClr>
                </a:solidFill>
              </a:rPr>
              <a:t>Provide a different customer service through WhatsApp channel</a:t>
            </a:r>
          </a:p>
          <a:p>
            <a:pPr marL="0" indent="0">
              <a:buNone/>
            </a:pPr>
            <a:endParaRPr lang="en-US" sz="2400" b="1" dirty="0">
              <a:solidFill>
                <a:schemeClr val="tx1">
                  <a:lumMod val="65000"/>
                  <a:lumOff val="35000"/>
                </a:schemeClr>
              </a:solidFill>
            </a:endParaRPr>
          </a:p>
          <a:p>
            <a:pPr marL="0" indent="0">
              <a:buNone/>
            </a:pPr>
            <a:endParaRPr lang="en-US" sz="2400" b="1" dirty="0">
              <a:solidFill>
                <a:schemeClr val="tx1">
                  <a:lumMod val="65000"/>
                  <a:lumOff val="35000"/>
                </a:schemeClr>
              </a:solidFill>
            </a:endParaRPr>
          </a:p>
          <a:p>
            <a:pPr lvl="1">
              <a:lnSpc>
                <a:spcPct val="300000"/>
              </a:lnSpc>
            </a:pPr>
            <a:r>
              <a:rPr lang="en-US" dirty="0">
                <a:solidFill>
                  <a:schemeClr val="tx1">
                    <a:lumMod val="65000"/>
                    <a:lumOff val="35000"/>
                  </a:schemeClr>
                </a:solidFill>
              </a:rPr>
              <a:t>Bot integrated service</a:t>
            </a:r>
          </a:p>
          <a:p>
            <a:pPr lvl="1">
              <a:lnSpc>
                <a:spcPct val="300000"/>
              </a:lnSpc>
            </a:pPr>
            <a:r>
              <a:rPr lang="en-US" dirty="0">
                <a:solidFill>
                  <a:schemeClr val="tx1">
                    <a:lumMod val="65000"/>
                    <a:lumOff val="35000"/>
                  </a:schemeClr>
                </a:solidFill>
              </a:rPr>
              <a:t>Human based service</a:t>
            </a:r>
          </a:p>
        </p:txBody>
      </p:sp>
    </p:spTree>
    <p:extLst>
      <p:ext uri="{BB962C8B-B14F-4D97-AF65-F5344CB8AC3E}">
        <p14:creationId xmlns:p14="http://schemas.microsoft.com/office/powerpoint/2010/main" val="321569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082D-B7D3-485B-9F73-C25303389F78}"/>
              </a:ext>
            </a:extLst>
          </p:cNvPr>
          <p:cNvSpPr>
            <a:spLocks noGrp="1"/>
          </p:cNvSpPr>
          <p:nvPr>
            <p:ph type="title"/>
          </p:nvPr>
        </p:nvSpPr>
        <p:spPr/>
        <p:txBody>
          <a:bodyPr>
            <a:normAutofit/>
          </a:bodyPr>
          <a:lstStyle/>
          <a:p>
            <a:r>
              <a:rPr lang="en-US" sz="4000" dirty="0"/>
              <a:t>Template Response</a:t>
            </a:r>
          </a:p>
        </p:txBody>
      </p:sp>
      <p:pic>
        <p:nvPicPr>
          <p:cNvPr id="3" name="Picture 2">
            <a:extLst>
              <a:ext uri="{FF2B5EF4-FFF2-40B4-BE49-F238E27FC236}">
                <a16:creationId xmlns:a16="http://schemas.microsoft.com/office/drawing/2014/main" id="{3D064B8C-7619-4DF7-8AAA-A216A55E0C7B}"/>
              </a:ext>
            </a:extLst>
          </p:cNvPr>
          <p:cNvPicPr>
            <a:picLocks noChangeAspect="1"/>
          </p:cNvPicPr>
          <p:nvPr/>
        </p:nvPicPr>
        <p:blipFill>
          <a:blip r:embed="rId2"/>
          <a:stretch>
            <a:fillRect/>
          </a:stretch>
        </p:blipFill>
        <p:spPr>
          <a:xfrm>
            <a:off x="457200" y="3696366"/>
            <a:ext cx="11277600" cy="2076450"/>
          </a:xfrm>
          <a:prstGeom prst="rect">
            <a:avLst/>
          </a:prstGeom>
        </p:spPr>
      </p:pic>
      <p:sp>
        <p:nvSpPr>
          <p:cNvPr id="4" name="Rectangle: Rounded Corners 3">
            <a:extLst>
              <a:ext uri="{FF2B5EF4-FFF2-40B4-BE49-F238E27FC236}">
                <a16:creationId xmlns:a16="http://schemas.microsoft.com/office/drawing/2014/main" id="{DA05FBAB-BEF3-4786-AF06-AEAD79569E36}"/>
              </a:ext>
            </a:extLst>
          </p:cNvPr>
          <p:cNvSpPr/>
          <p:nvPr/>
        </p:nvSpPr>
        <p:spPr>
          <a:xfrm>
            <a:off x="228600" y="1785258"/>
            <a:ext cx="11506200" cy="1028700"/>
          </a:xfrm>
          <a:prstGeom prst="roundRect">
            <a:avLst/>
          </a:prstGeom>
          <a:ln/>
        </p:spPr>
        <p:style>
          <a:lnRef idx="1">
            <a:schemeClr val="accent3"/>
          </a:lnRef>
          <a:fillRef idx="2">
            <a:schemeClr val="accent3"/>
          </a:fillRef>
          <a:effectRef idx="1">
            <a:schemeClr val="accent3"/>
          </a:effectRef>
          <a:fontRef idx="minor">
            <a:schemeClr val="dk1"/>
          </a:fontRef>
        </p:style>
        <p:txBody>
          <a:bodyPr tIns="91440" bIns="91440" rtlCol="0" anchor="ctr">
            <a:noAutofit/>
          </a:bodyPr>
          <a:lstStyle/>
          <a:p>
            <a:pPr algn="ctr"/>
            <a:r>
              <a:rPr lang="en-US" dirty="0"/>
              <a:t>Template messages cloud be used by Agent to standardize the response.</a:t>
            </a:r>
          </a:p>
        </p:txBody>
      </p:sp>
      <p:sp>
        <p:nvSpPr>
          <p:cNvPr id="5" name="Rectangle: Rounded Corners 4">
            <a:extLst>
              <a:ext uri="{FF2B5EF4-FFF2-40B4-BE49-F238E27FC236}">
                <a16:creationId xmlns:a16="http://schemas.microsoft.com/office/drawing/2014/main" id="{C74E4332-F0A0-4177-8E77-C69A1C0E2907}"/>
              </a:ext>
            </a:extLst>
          </p:cNvPr>
          <p:cNvSpPr/>
          <p:nvPr/>
        </p:nvSpPr>
        <p:spPr>
          <a:xfrm>
            <a:off x="228600" y="2997987"/>
            <a:ext cx="11506200" cy="514350"/>
          </a:xfrm>
          <a:prstGeom prst="roundRect">
            <a:avLst/>
          </a:prstGeom>
          <a:ln/>
        </p:spPr>
        <p:style>
          <a:lnRef idx="1">
            <a:schemeClr val="accent3"/>
          </a:lnRef>
          <a:fillRef idx="2">
            <a:schemeClr val="accent3"/>
          </a:fillRef>
          <a:effectRef idx="1">
            <a:schemeClr val="accent3"/>
          </a:effectRef>
          <a:fontRef idx="minor">
            <a:schemeClr val="dk1"/>
          </a:fontRef>
        </p:style>
        <p:txBody>
          <a:bodyPr tIns="91440" bIns="91440" rtlCol="0" anchor="ctr">
            <a:noAutofit/>
          </a:bodyPr>
          <a:lstStyle/>
          <a:p>
            <a:pPr algn="ctr"/>
            <a:r>
              <a:rPr lang="en-US" dirty="0"/>
              <a:t>Template messages is the way of initiating a campaign with unknown contacts.</a:t>
            </a:r>
          </a:p>
        </p:txBody>
      </p:sp>
    </p:spTree>
    <p:extLst>
      <p:ext uri="{BB962C8B-B14F-4D97-AF65-F5344CB8AC3E}">
        <p14:creationId xmlns:p14="http://schemas.microsoft.com/office/powerpoint/2010/main" val="2539929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A647-A807-468A-9D77-25500FD67E16}"/>
              </a:ext>
            </a:extLst>
          </p:cNvPr>
          <p:cNvSpPr>
            <a:spLocks noGrp="1"/>
          </p:cNvSpPr>
          <p:nvPr>
            <p:ph type="title"/>
          </p:nvPr>
        </p:nvSpPr>
        <p:spPr/>
        <p:txBody>
          <a:bodyPr/>
          <a:lstStyle/>
          <a:p>
            <a:r>
              <a:rPr lang="en-US" sz="4000" dirty="0"/>
              <a:t>Typical WhatsApp Services</a:t>
            </a:r>
          </a:p>
        </p:txBody>
      </p:sp>
      <p:pic>
        <p:nvPicPr>
          <p:cNvPr id="3" name="Picture 2">
            <a:extLst>
              <a:ext uri="{FF2B5EF4-FFF2-40B4-BE49-F238E27FC236}">
                <a16:creationId xmlns:a16="http://schemas.microsoft.com/office/drawing/2014/main" id="{3815667A-5551-4106-8CEB-B16F5D317518}"/>
              </a:ext>
            </a:extLst>
          </p:cNvPr>
          <p:cNvPicPr>
            <a:picLocks noChangeAspect="1"/>
          </p:cNvPicPr>
          <p:nvPr/>
        </p:nvPicPr>
        <p:blipFill rotWithShape="1">
          <a:blip r:embed="rId2"/>
          <a:srcRect l="169" t="49264" r="12479" b="6354"/>
          <a:stretch/>
        </p:blipFill>
        <p:spPr>
          <a:xfrm>
            <a:off x="420619" y="2564410"/>
            <a:ext cx="8067932" cy="33036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E9F9C654-D7FE-4EF2-AC98-0E52A4FFA247}"/>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1796" b="56917"/>
          <a:stretch/>
        </p:blipFill>
        <p:spPr>
          <a:xfrm>
            <a:off x="3905635" y="1551920"/>
            <a:ext cx="7865746" cy="3070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2494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3110-6C0E-40A4-90C5-30A008A18893}"/>
              </a:ext>
            </a:extLst>
          </p:cNvPr>
          <p:cNvSpPr>
            <a:spLocks noGrp="1"/>
          </p:cNvSpPr>
          <p:nvPr>
            <p:ph type="title"/>
          </p:nvPr>
        </p:nvSpPr>
        <p:spPr/>
        <p:txBody>
          <a:bodyPr/>
          <a:lstStyle/>
          <a:p>
            <a:r>
              <a:rPr lang="en-US" sz="4000" dirty="0"/>
              <a:t>Message Structure</a:t>
            </a:r>
          </a:p>
        </p:txBody>
      </p:sp>
      <p:pic>
        <p:nvPicPr>
          <p:cNvPr id="3" name="Picture 2">
            <a:extLst>
              <a:ext uri="{FF2B5EF4-FFF2-40B4-BE49-F238E27FC236}">
                <a16:creationId xmlns:a16="http://schemas.microsoft.com/office/drawing/2014/main" id="{2C167649-363A-4E34-9BFF-6863274E92E7}"/>
              </a:ext>
            </a:extLst>
          </p:cNvPr>
          <p:cNvPicPr>
            <a:picLocks noChangeAspect="1"/>
          </p:cNvPicPr>
          <p:nvPr/>
        </p:nvPicPr>
        <p:blipFill>
          <a:blip r:embed="rId2"/>
          <a:stretch>
            <a:fillRect/>
          </a:stretch>
        </p:blipFill>
        <p:spPr>
          <a:xfrm>
            <a:off x="2035629" y="1431183"/>
            <a:ext cx="7614556" cy="4568733"/>
          </a:xfrm>
          <a:prstGeom prst="rect">
            <a:avLst/>
          </a:prstGeom>
        </p:spPr>
      </p:pic>
    </p:spTree>
    <p:extLst>
      <p:ext uri="{BB962C8B-B14F-4D97-AF65-F5344CB8AC3E}">
        <p14:creationId xmlns:p14="http://schemas.microsoft.com/office/powerpoint/2010/main" val="1344447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3A8E-35B2-49F7-856C-0AF1E204463E}"/>
              </a:ext>
            </a:extLst>
          </p:cNvPr>
          <p:cNvSpPr>
            <a:spLocks noGrp="1"/>
          </p:cNvSpPr>
          <p:nvPr>
            <p:ph type="title"/>
          </p:nvPr>
        </p:nvSpPr>
        <p:spPr/>
        <p:txBody>
          <a:bodyPr>
            <a:normAutofit/>
          </a:bodyPr>
          <a:lstStyle/>
          <a:p>
            <a:r>
              <a:rPr lang="en-US" sz="4000" dirty="0"/>
              <a:t>Scope</a:t>
            </a:r>
          </a:p>
        </p:txBody>
      </p:sp>
      <p:sp>
        <p:nvSpPr>
          <p:cNvPr id="4" name="Content Placeholder 2">
            <a:extLst>
              <a:ext uri="{FF2B5EF4-FFF2-40B4-BE49-F238E27FC236}">
                <a16:creationId xmlns:a16="http://schemas.microsoft.com/office/drawing/2014/main" id="{73C02BD4-224A-4E7B-9FED-B6985CF65FB8}"/>
              </a:ext>
            </a:extLst>
          </p:cNvPr>
          <p:cNvSpPr txBox="1">
            <a:spLocks/>
          </p:cNvSpPr>
          <p:nvPr/>
        </p:nvSpPr>
        <p:spPr>
          <a:xfrm>
            <a:off x="838200" y="1452282"/>
            <a:ext cx="5181600" cy="4724681"/>
          </a:xfrm>
        </p:spPr>
        <p:txBody>
          <a:bodyPr>
            <a:normAutofit/>
          </a:bodyPr>
          <a:lstStyle>
            <a:lvl1pPr marL="231775" marR="0" indent="-231775" algn="l" defTabSz="914400" rtl="0" eaLnBrk="1" fontAlgn="base" latinLnBrk="0" hangingPunct="1">
              <a:lnSpc>
                <a:spcPct val="100000"/>
              </a:lnSpc>
              <a:spcBef>
                <a:spcPts val="650"/>
              </a:spcBef>
              <a:spcAft>
                <a:spcPct val="0"/>
              </a:spcAft>
              <a:buClrTx/>
              <a:buSzTx/>
              <a:buFont typeface="Wingdings" panose="05000000000000000000" pitchFamily="2" charset="2"/>
              <a:buChar char="§"/>
              <a:tabLst/>
              <a:defRPr sz="1800" kern="1200">
                <a:solidFill>
                  <a:schemeClr val="tx1"/>
                </a:solidFill>
                <a:latin typeface="Arial" pitchFamily="34" charset="0"/>
                <a:ea typeface="Arial" pitchFamily="-105" charset="-52"/>
                <a:cs typeface="Arial" pitchFamily="34" charset="0"/>
              </a:defRPr>
            </a:lvl1pPr>
            <a:lvl2pPr marL="519113" marR="0" indent="-2333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2pPr>
            <a:lvl3pPr marL="804863" marR="0" indent="-220663" algn="l" defTabSz="914400" rtl="0" eaLnBrk="1" fontAlgn="base" latinLnBrk="0" hangingPunct="1">
              <a:lnSpc>
                <a:spcPct val="100000"/>
              </a:lnSpc>
              <a:spcBef>
                <a:spcPts val="650"/>
              </a:spcBef>
              <a:spcAft>
                <a:spcPct val="0"/>
              </a:spcAft>
              <a:buClrTx/>
              <a:buSzTx/>
              <a:buFont typeface="Arial" pitchFamily="34" charset="0"/>
              <a:buChar char="•"/>
              <a:tabLst/>
              <a:defRPr sz="1600" kern="1200">
                <a:solidFill>
                  <a:schemeClr val="tx1"/>
                </a:solidFill>
                <a:latin typeface="Arial" pitchFamily="34" charset="0"/>
                <a:ea typeface="Arial" pitchFamily="-105" charset="-52"/>
                <a:cs typeface="Arial" pitchFamily="34" charset="0"/>
              </a:defRPr>
            </a:lvl3pPr>
            <a:lvl4pPr marL="1092200" marR="0" indent="-222250"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4pPr>
            <a:lvl5pPr marL="1377950" marR="0" indent="-211138" algn="l" defTabSz="914400" rtl="0" eaLnBrk="1" fontAlgn="base" latinLnBrk="0" hangingPunct="1">
              <a:lnSpc>
                <a:spcPct val="100000"/>
              </a:lnSpc>
              <a:spcBef>
                <a:spcPts val="650"/>
              </a:spcBef>
              <a:spcAft>
                <a:spcPct val="0"/>
              </a:spcAft>
              <a:buClrTx/>
              <a:buSzTx/>
              <a:buFont typeface="Arial" pitchFamily="34" charset="0"/>
              <a:buChar char="•"/>
              <a:tabLst/>
              <a:defRPr sz="1400" kern="1200">
                <a:solidFill>
                  <a:schemeClr val="tx1"/>
                </a:solidFill>
                <a:latin typeface="Arial" pitchFamily="34" charset="0"/>
                <a:ea typeface="Arial" pitchFamily="-105" charset="-52"/>
                <a:cs typeface="Arial" pitchFamily="34" charset="0"/>
              </a:defRPr>
            </a:lvl5pPr>
            <a:lvl6pPr marL="2724035"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14"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9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72" indent="-247638" algn="l" defTabSz="99055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nSpc>
                <a:spcPct val="150000"/>
              </a:lnSpc>
            </a:pPr>
            <a:r>
              <a:rPr lang="en-US" b="1" dirty="0">
                <a:solidFill>
                  <a:schemeClr val="tx1">
                    <a:lumMod val="65000"/>
                    <a:lumOff val="35000"/>
                  </a:schemeClr>
                </a:solidFill>
              </a:rPr>
              <a:t>Expected number of unique users monthly</a:t>
            </a:r>
          </a:p>
          <a:p>
            <a:pPr marL="0" indent="0">
              <a:lnSpc>
                <a:spcPct val="150000"/>
              </a:lnSpc>
              <a:buFont typeface="Wingdings" panose="05000000000000000000" pitchFamily="2" charset="2"/>
              <a:buNone/>
            </a:pPr>
            <a:r>
              <a:rPr lang="en-US" dirty="0">
                <a:solidFill>
                  <a:schemeClr val="tx1">
                    <a:lumMod val="65000"/>
                    <a:lumOff val="35000"/>
                  </a:schemeClr>
                </a:solidFill>
              </a:rPr>
              <a:t>Forecasted number for monthly unique users.</a:t>
            </a:r>
            <a:endParaRPr lang="en-US" sz="2400" dirty="0">
              <a:solidFill>
                <a:schemeClr val="tx1">
                  <a:lumMod val="65000"/>
                  <a:lumOff val="35000"/>
                </a:schemeClr>
              </a:solidFill>
            </a:endParaRPr>
          </a:p>
          <a:p>
            <a:pPr>
              <a:lnSpc>
                <a:spcPct val="150000"/>
              </a:lnSpc>
            </a:pPr>
            <a:r>
              <a:rPr lang="en-US" b="1" dirty="0">
                <a:solidFill>
                  <a:schemeClr val="tx1">
                    <a:lumMod val="65000"/>
                    <a:lumOff val="35000"/>
                  </a:schemeClr>
                </a:solidFill>
              </a:rPr>
              <a:t>Expected number of templated messages monthly.</a:t>
            </a:r>
          </a:p>
          <a:p>
            <a:pPr>
              <a:lnSpc>
                <a:spcPct val="150000"/>
              </a:lnSpc>
            </a:pPr>
            <a:r>
              <a:rPr lang="en-US" b="1" dirty="0">
                <a:solidFill>
                  <a:schemeClr val="tx1">
                    <a:lumMod val="65000"/>
                    <a:lumOff val="35000"/>
                  </a:schemeClr>
                </a:solidFill>
              </a:rPr>
              <a:t>Number of profiles with Data</a:t>
            </a:r>
          </a:p>
          <a:p>
            <a:pPr>
              <a:lnSpc>
                <a:spcPct val="150000"/>
              </a:lnSpc>
            </a:pPr>
            <a:r>
              <a:rPr lang="en-US" b="1" dirty="0">
                <a:solidFill>
                  <a:schemeClr val="tx1">
                    <a:lumMod val="65000"/>
                    <a:lumOff val="35000"/>
                  </a:schemeClr>
                </a:solidFill>
              </a:rPr>
              <a:t>More detailed use cases</a:t>
            </a:r>
          </a:p>
        </p:txBody>
      </p:sp>
      <p:pic>
        <p:nvPicPr>
          <p:cNvPr id="194562" name="Picture 2" descr="Related image">
            <a:extLst>
              <a:ext uri="{FF2B5EF4-FFF2-40B4-BE49-F238E27FC236}">
                <a16:creationId xmlns:a16="http://schemas.microsoft.com/office/drawing/2014/main" id="{C5445CC6-1C3A-4812-B68A-199589E29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0900" y="1279526"/>
            <a:ext cx="61468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43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57AD48-23C3-4C0A-B70A-7C9CB5AACA30}"/>
              </a:ext>
            </a:extLst>
          </p:cNvPr>
          <p:cNvSpPr>
            <a:spLocks noGrp="1"/>
          </p:cNvSpPr>
          <p:nvPr>
            <p:ph sz="half" idx="2"/>
          </p:nvPr>
        </p:nvSpPr>
        <p:spPr>
          <a:xfrm>
            <a:off x="413884" y="555171"/>
            <a:ext cx="11364232" cy="1230086"/>
          </a:xfrm>
        </p:spPr>
        <p:txBody>
          <a:bodyPr>
            <a:normAutofit/>
          </a:bodyPr>
          <a:lstStyle/>
          <a:p>
            <a:pPr marL="0" indent="0" algn="ctr">
              <a:buNone/>
            </a:pPr>
            <a:r>
              <a:rPr lang="en-US" sz="3500" dirty="0">
                <a:solidFill>
                  <a:srgbClr val="C05A5A"/>
                </a:solidFill>
              </a:rPr>
              <a:t>SMART CUSTOMER EXPERIENCE</a:t>
            </a:r>
          </a:p>
          <a:p>
            <a:pPr marL="0" indent="0" algn="ctr">
              <a:buNone/>
            </a:pPr>
            <a:r>
              <a:rPr lang="en-US" sz="3500" dirty="0">
                <a:solidFill>
                  <a:srgbClr val="C05A5A"/>
                </a:solidFill>
              </a:rPr>
              <a:t>TRACK DAY TO DAY</a:t>
            </a:r>
          </a:p>
          <a:p>
            <a:pPr marL="0" indent="0" algn="ctr">
              <a:buNone/>
            </a:pPr>
            <a:endParaRPr lang="en-US" sz="2000" b="1" dirty="0">
              <a:solidFill>
                <a:srgbClr val="FF0000"/>
              </a:solidFill>
              <a:latin typeface="Arial Black" panose="020B0A04020102020204" pitchFamily="34" charset="0"/>
            </a:endParaRPr>
          </a:p>
        </p:txBody>
      </p:sp>
      <p:pic>
        <p:nvPicPr>
          <p:cNvPr id="2050" name="Picture 2" descr="ÙØªÙØ¬Ø© Ø¨Ø­Ø« Ø§ÙØµÙØ± Ø¹Ù âªanywhereâ¬â">
            <a:extLst>
              <a:ext uri="{FF2B5EF4-FFF2-40B4-BE49-F238E27FC236}">
                <a16:creationId xmlns:a16="http://schemas.microsoft.com/office/drawing/2014/main" id="{C30D9EDC-F85E-4626-B06F-23818D1B486C}"/>
              </a:ext>
            </a:extLst>
          </p:cNvPr>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115312" y="2635139"/>
            <a:ext cx="7961376" cy="310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08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6719-F76A-4873-AE99-0D3378BD5547}"/>
              </a:ext>
            </a:extLst>
          </p:cNvPr>
          <p:cNvSpPr>
            <a:spLocks noGrp="1"/>
          </p:cNvSpPr>
          <p:nvPr>
            <p:ph type="title"/>
          </p:nvPr>
        </p:nvSpPr>
        <p:spPr/>
        <p:txBody>
          <a:bodyPr>
            <a:normAutofit/>
          </a:bodyPr>
          <a:lstStyle/>
          <a:p>
            <a:r>
              <a:rPr lang="en-US" sz="4000" dirty="0"/>
              <a:t>Channels</a:t>
            </a:r>
          </a:p>
        </p:txBody>
      </p:sp>
      <p:pic>
        <p:nvPicPr>
          <p:cNvPr id="4" name="Picture 3">
            <a:extLst>
              <a:ext uri="{FF2B5EF4-FFF2-40B4-BE49-F238E27FC236}">
                <a16:creationId xmlns:a16="http://schemas.microsoft.com/office/drawing/2014/main" id="{8DCFD36C-3E13-4E5E-A9AB-84A42F6584F5}"/>
              </a:ext>
            </a:extLst>
          </p:cNvPr>
          <p:cNvPicPr>
            <a:picLocks noChangeAspect="1"/>
          </p:cNvPicPr>
          <p:nvPr/>
        </p:nvPicPr>
        <p:blipFill>
          <a:blip r:embed="rId2"/>
          <a:stretch>
            <a:fillRect/>
          </a:stretch>
        </p:blipFill>
        <p:spPr>
          <a:xfrm>
            <a:off x="1752600" y="1434376"/>
            <a:ext cx="8686800" cy="4723448"/>
          </a:xfrm>
          <a:prstGeom prst="rect">
            <a:avLst/>
          </a:prstGeom>
        </p:spPr>
      </p:pic>
    </p:spTree>
    <p:extLst>
      <p:ext uri="{BB962C8B-B14F-4D97-AF65-F5344CB8AC3E}">
        <p14:creationId xmlns:p14="http://schemas.microsoft.com/office/powerpoint/2010/main" val="4170924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88D9DB-3745-49C1-B873-7CE241D5197B}"/>
              </a:ext>
            </a:extLst>
          </p:cNvPr>
          <p:cNvSpPr>
            <a:spLocks noGrp="1"/>
          </p:cNvSpPr>
          <p:nvPr>
            <p:ph type="title"/>
          </p:nvPr>
        </p:nvSpPr>
        <p:spPr/>
        <p:txBody>
          <a:bodyPr/>
          <a:lstStyle/>
          <a:p>
            <a:r>
              <a:rPr lang="en-US" dirty="0"/>
              <a:t>User Interface</a:t>
            </a:r>
          </a:p>
        </p:txBody>
      </p:sp>
      <p:sp>
        <p:nvSpPr>
          <p:cNvPr id="4" name="Text Placeholder 3">
            <a:extLst>
              <a:ext uri="{FF2B5EF4-FFF2-40B4-BE49-F238E27FC236}">
                <a16:creationId xmlns:a16="http://schemas.microsoft.com/office/drawing/2014/main" id="{90B9A560-DCE1-47FF-963B-F6FCD4420850}"/>
              </a:ext>
            </a:extLst>
          </p:cNvPr>
          <p:cNvSpPr>
            <a:spLocks noGrp="1"/>
          </p:cNvSpPr>
          <p:nvPr>
            <p:ph type="body" idx="1"/>
          </p:nvPr>
        </p:nvSpPr>
        <p:spPr/>
        <p:txBody>
          <a:bodyPr/>
          <a:lstStyle/>
          <a:p>
            <a:r>
              <a:rPr lang="en-US" dirty="0" err="1"/>
              <a:t>firecontact</a:t>
            </a:r>
            <a:endParaRPr lang="en-US" dirty="0"/>
          </a:p>
        </p:txBody>
      </p:sp>
    </p:spTree>
    <p:extLst>
      <p:ext uri="{BB962C8B-B14F-4D97-AF65-F5344CB8AC3E}">
        <p14:creationId xmlns:p14="http://schemas.microsoft.com/office/powerpoint/2010/main" val="975521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127F-4E7E-42BE-88DC-9911488ADB6A}"/>
              </a:ext>
            </a:extLst>
          </p:cNvPr>
          <p:cNvSpPr>
            <a:spLocks noGrp="1"/>
          </p:cNvSpPr>
          <p:nvPr>
            <p:ph type="title"/>
          </p:nvPr>
        </p:nvSpPr>
        <p:spPr>
          <a:xfrm rot="16200000">
            <a:off x="-2452982" y="2452981"/>
            <a:ext cx="6231527" cy="1325563"/>
          </a:xfrm>
        </p:spPr>
        <p:style>
          <a:lnRef idx="1">
            <a:schemeClr val="accent3"/>
          </a:lnRef>
          <a:fillRef idx="2">
            <a:schemeClr val="accent3"/>
          </a:fillRef>
          <a:effectRef idx="1">
            <a:schemeClr val="accent3"/>
          </a:effectRef>
          <a:fontRef idx="minor">
            <a:schemeClr val="dk1"/>
          </a:fontRef>
        </p:style>
        <p:txBody>
          <a:bodyPr/>
          <a:lstStyle/>
          <a:p>
            <a:r>
              <a:rPr lang="en-US" dirty="0"/>
              <a:t>Register</a:t>
            </a:r>
          </a:p>
        </p:txBody>
      </p:sp>
      <p:pic>
        <p:nvPicPr>
          <p:cNvPr id="6" name="Picture 5">
            <a:extLst>
              <a:ext uri="{FF2B5EF4-FFF2-40B4-BE49-F238E27FC236}">
                <a16:creationId xmlns:a16="http://schemas.microsoft.com/office/drawing/2014/main" id="{E3232F93-98EE-4FF9-A52E-A23355D8C405}"/>
              </a:ext>
            </a:extLst>
          </p:cNvPr>
          <p:cNvPicPr>
            <a:picLocks noChangeAspect="1"/>
          </p:cNvPicPr>
          <p:nvPr/>
        </p:nvPicPr>
        <p:blipFill>
          <a:blip r:embed="rId2"/>
          <a:stretch>
            <a:fillRect/>
          </a:stretch>
        </p:blipFill>
        <p:spPr>
          <a:xfrm>
            <a:off x="1872341" y="690698"/>
            <a:ext cx="10071914" cy="5476603"/>
          </a:xfrm>
          <a:prstGeom prst="rect">
            <a:avLst/>
          </a:prstGeom>
        </p:spPr>
      </p:pic>
    </p:spTree>
    <p:extLst>
      <p:ext uri="{BB962C8B-B14F-4D97-AF65-F5344CB8AC3E}">
        <p14:creationId xmlns:p14="http://schemas.microsoft.com/office/powerpoint/2010/main" val="1929807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1755-7E46-4261-9655-550C2B0F9B3F}"/>
              </a:ext>
            </a:extLst>
          </p:cNvPr>
          <p:cNvSpPr>
            <a:spLocks noGrp="1"/>
          </p:cNvSpPr>
          <p:nvPr>
            <p:ph type="title"/>
          </p:nvPr>
        </p:nvSpPr>
        <p:spPr>
          <a:xfrm rot="16200000">
            <a:off x="-2466436" y="2466436"/>
            <a:ext cx="6258436" cy="1325563"/>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r>
              <a:rPr lang="en-US" dirty="0">
                <a:solidFill>
                  <a:schemeClr val="tx1"/>
                </a:solidFill>
                <a:latin typeface="+mn-lt"/>
                <a:ea typeface="+mn-ea"/>
                <a:cs typeface="+mn-cs"/>
              </a:rPr>
              <a:t>Login</a:t>
            </a:r>
          </a:p>
        </p:txBody>
      </p:sp>
      <p:pic>
        <p:nvPicPr>
          <p:cNvPr id="6" name="Picture 5">
            <a:extLst>
              <a:ext uri="{FF2B5EF4-FFF2-40B4-BE49-F238E27FC236}">
                <a16:creationId xmlns:a16="http://schemas.microsoft.com/office/drawing/2014/main" id="{7FE4CEA7-529C-4A50-B42E-499BE78B0B27}"/>
              </a:ext>
            </a:extLst>
          </p:cNvPr>
          <p:cNvPicPr>
            <a:picLocks noChangeAspect="1"/>
          </p:cNvPicPr>
          <p:nvPr/>
        </p:nvPicPr>
        <p:blipFill>
          <a:blip r:embed="rId2"/>
          <a:stretch>
            <a:fillRect/>
          </a:stretch>
        </p:blipFill>
        <p:spPr>
          <a:xfrm>
            <a:off x="1600201" y="229450"/>
            <a:ext cx="10287000" cy="5593556"/>
          </a:xfrm>
          <a:prstGeom prst="rect">
            <a:avLst/>
          </a:prstGeom>
        </p:spPr>
      </p:pic>
    </p:spTree>
    <p:extLst>
      <p:ext uri="{BB962C8B-B14F-4D97-AF65-F5344CB8AC3E}">
        <p14:creationId xmlns:p14="http://schemas.microsoft.com/office/powerpoint/2010/main" val="3130549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75F9-7DE0-4B7E-996D-466B16BD33CF}"/>
              </a:ext>
            </a:extLst>
          </p:cNvPr>
          <p:cNvSpPr>
            <a:spLocks noGrp="1"/>
          </p:cNvSpPr>
          <p:nvPr>
            <p:ph type="title"/>
          </p:nvPr>
        </p:nvSpPr>
        <p:spPr>
          <a:xfrm rot="16200000">
            <a:off x="-2464139" y="2464138"/>
            <a:ext cx="6253841" cy="1325563"/>
          </a:xfrm>
        </p:spPr>
        <p:style>
          <a:lnRef idx="1">
            <a:schemeClr val="accent3"/>
          </a:lnRef>
          <a:fillRef idx="2">
            <a:schemeClr val="accent3"/>
          </a:fillRef>
          <a:effectRef idx="1">
            <a:schemeClr val="accent3"/>
          </a:effectRef>
          <a:fontRef idx="minor">
            <a:schemeClr val="dk1"/>
          </a:fontRef>
        </p:style>
        <p:txBody>
          <a:bodyPr/>
          <a:lstStyle/>
          <a:p>
            <a:pPr>
              <a:tabLst>
                <a:tab pos="2057400" algn="l"/>
              </a:tabLst>
            </a:pPr>
            <a:r>
              <a:rPr lang="en-US" dirty="0"/>
              <a:t>To do</a:t>
            </a:r>
          </a:p>
        </p:txBody>
      </p:sp>
      <p:pic>
        <p:nvPicPr>
          <p:cNvPr id="3" name="Picture 2">
            <a:extLst>
              <a:ext uri="{FF2B5EF4-FFF2-40B4-BE49-F238E27FC236}">
                <a16:creationId xmlns:a16="http://schemas.microsoft.com/office/drawing/2014/main" id="{42E63B1B-A677-46FF-9878-29405B96CA58}"/>
              </a:ext>
            </a:extLst>
          </p:cNvPr>
          <p:cNvPicPr>
            <a:picLocks noChangeAspect="1"/>
          </p:cNvPicPr>
          <p:nvPr/>
        </p:nvPicPr>
        <p:blipFill>
          <a:blip r:embed="rId2"/>
          <a:stretch>
            <a:fillRect/>
          </a:stretch>
        </p:blipFill>
        <p:spPr>
          <a:xfrm>
            <a:off x="1676400" y="498689"/>
            <a:ext cx="10143756" cy="5515667"/>
          </a:xfrm>
          <a:prstGeom prst="rect">
            <a:avLst/>
          </a:prstGeom>
        </p:spPr>
      </p:pic>
    </p:spTree>
    <p:extLst>
      <p:ext uri="{BB962C8B-B14F-4D97-AF65-F5344CB8AC3E}">
        <p14:creationId xmlns:p14="http://schemas.microsoft.com/office/powerpoint/2010/main" val="749486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9254-6A1D-4FED-BFED-AB08B20269F3}"/>
              </a:ext>
            </a:extLst>
          </p:cNvPr>
          <p:cNvSpPr>
            <a:spLocks noGrp="1"/>
          </p:cNvSpPr>
          <p:nvPr>
            <p:ph type="title"/>
          </p:nvPr>
        </p:nvSpPr>
        <p:spPr>
          <a:xfrm rot="16200000">
            <a:off x="-2460059" y="2460058"/>
            <a:ext cx="6245683" cy="1325563"/>
          </a:xfrm>
        </p:spPr>
        <p:style>
          <a:lnRef idx="1">
            <a:schemeClr val="accent3"/>
          </a:lnRef>
          <a:fillRef idx="2">
            <a:schemeClr val="accent3"/>
          </a:fillRef>
          <a:effectRef idx="1">
            <a:schemeClr val="accent3"/>
          </a:effectRef>
          <a:fontRef idx="minor">
            <a:schemeClr val="dk1"/>
          </a:fontRef>
        </p:style>
        <p:txBody>
          <a:bodyPr/>
          <a:lstStyle/>
          <a:p>
            <a:r>
              <a:rPr lang="en-US" dirty="0"/>
              <a:t>My customers</a:t>
            </a:r>
          </a:p>
        </p:txBody>
      </p:sp>
      <p:pic>
        <p:nvPicPr>
          <p:cNvPr id="6" name="Picture 5">
            <a:extLst>
              <a:ext uri="{FF2B5EF4-FFF2-40B4-BE49-F238E27FC236}">
                <a16:creationId xmlns:a16="http://schemas.microsoft.com/office/drawing/2014/main" id="{4874C483-C617-4406-817D-8A8B8E832AA4}"/>
              </a:ext>
            </a:extLst>
          </p:cNvPr>
          <p:cNvPicPr>
            <a:picLocks noChangeAspect="1"/>
          </p:cNvPicPr>
          <p:nvPr/>
        </p:nvPicPr>
        <p:blipFill>
          <a:blip r:embed="rId2"/>
          <a:stretch>
            <a:fillRect/>
          </a:stretch>
        </p:blipFill>
        <p:spPr>
          <a:xfrm>
            <a:off x="1716690" y="393246"/>
            <a:ext cx="10039882" cy="5459186"/>
          </a:xfrm>
          <a:prstGeom prst="rect">
            <a:avLst/>
          </a:prstGeom>
        </p:spPr>
      </p:pic>
    </p:spTree>
    <p:extLst>
      <p:ext uri="{BB962C8B-B14F-4D97-AF65-F5344CB8AC3E}">
        <p14:creationId xmlns:p14="http://schemas.microsoft.com/office/powerpoint/2010/main" val="4085896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9254-6A1D-4FED-BFED-AB08B20269F3}"/>
              </a:ext>
            </a:extLst>
          </p:cNvPr>
          <p:cNvSpPr>
            <a:spLocks noGrp="1"/>
          </p:cNvSpPr>
          <p:nvPr>
            <p:ph type="title"/>
          </p:nvPr>
        </p:nvSpPr>
        <p:spPr>
          <a:xfrm rot="16200000">
            <a:off x="-2461422" y="2461421"/>
            <a:ext cx="6248409" cy="1325563"/>
          </a:xfrm>
        </p:spPr>
        <p:style>
          <a:lnRef idx="1">
            <a:schemeClr val="accent3"/>
          </a:lnRef>
          <a:fillRef idx="2">
            <a:schemeClr val="accent3"/>
          </a:fillRef>
          <a:effectRef idx="1">
            <a:schemeClr val="accent3"/>
          </a:effectRef>
          <a:fontRef idx="minor">
            <a:schemeClr val="dk1"/>
          </a:fontRef>
        </p:style>
        <p:txBody>
          <a:bodyPr/>
          <a:lstStyle/>
          <a:p>
            <a:r>
              <a:rPr lang="en-US" dirty="0"/>
              <a:t>My skill groups</a:t>
            </a:r>
          </a:p>
        </p:txBody>
      </p:sp>
      <p:pic>
        <p:nvPicPr>
          <p:cNvPr id="3" name="Picture 2">
            <a:extLst>
              <a:ext uri="{FF2B5EF4-FFF2-40B4-BE49-F238E27FC236}">
                <a16:creationId xmlns:a16="http://schemas.microsoft.com/office/drawing/2014/main" id="{E6DE5042-6292-4457-B05D-FBE95648BFAC}"/>
              </a:ext>
            </a:extLst>
          </p:cNvPr>
          <p:cNvPicPr>
            <a:picLocks noChangeAspect="1"/>
          </p:cNvPicPr>
          <p:nvPr/>
        </p:nvPicPr>
        <p:blipFill>
          <a:blip r:embed="rId2"/>
          <a:stretch>
            <a:fillRect/>
          </a:stretch>
        </p:blipFill>
        <p:spPr>
          <a:xfrm>
            <a:off x="1676399" y="345181"/>
            <a:ext cx="10221687" cy="5558042"/>
          </a:xfrm>
          <a:prstGeom prst="rect">
            <a:avLst/>
          </a:prstGeom>
        </p:spPr>
      </p:pic>
    </p:spTree>
    <p:extLst>
      <p:ext uri="{BB962C8B-B14F-4D97-AF65-F5344CB8AC3E}">
        <p14:creationId xmlns:p14="http://schemas.microsoft.com/office/powerpoint/2010/main" val="4095057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9254-6A1D-4FED-BFED-AB08B20269F3}"/>
              </a:ext>
            </a:extLst>
          </p:cNvPr>
          <p:cNvSpPr>
            <a:spLocks noGrp="1"/>
          </p:cNvSpPr>
          <p:nvPr>
            <p:ph type="title"/>
          </p:nvPr>
        </p:nvSpPr>
        <p:spPr>
          <a:xfrm rot="16200000">
            <a:off x="-2472304" y="2461416"/>
            <a:ext cx="6270173" cy="1325563"/>
          </a:xfrm>
        </p:spPr>
        <p:style>
          <a:lnRef idx="1">
            <a:schemeClr val="accent3"/>
          </a:lnRef>
          <a:fillRef idx="2">
            <a:schemeClr val="accent3"/>
          </a:fillRef>
          <a:effectRef idx="1">
            <a:schemeClr val="accent3"/>
          </a:effectRef>
          <a:fontRef idx="minor">
            <a:schemeClr val="dk1"/>
          </a:fontRef>
        </p:style>
        <p:txBody>
          <a:bodyPr/>
          <a:lstStyle/>
          <a:p>
            <a:r>
              <a:rPr lang="en-US" dirty="0"/>
              <a:t>My users</a:t>
            </a:r>
          </a:p>
        </p:txBody>
      </p:sp>
      <p:pic>
        <p:nvPicPr>
          <p:cNvPr id="3" name="Picture 2">
            <a:extLst>
              <a:ext uri="{FF2B5EF4-FFF2-40B4-BE49-F238E27FC236}">
                <a16:creationId xmlns:a16="http://schemas.microsoft.com/office/drawing/2014/main" id="{95984E76-8AC2-4AF2-9361-F8EAC01BE751}"/>
              </a:ext>
            </a:extLst>
          </p:cNvPr>
          <p:cNvPicPr>
            <a:picLocks noChangeAspect="1"/>
          </p:cNvPicPr>
          <p:nvPr/>
        </p:nvPicPr>
        <p:blipFill>
          <a:blip r:embed="rId2"/>
          <a:stretch>
            <a:fillRect/>
          </a:stretch>
        </p:blipFill>
        <p:spPr>
          <a:xfrm>
            <a:off x="1625725" y="372832"/>
            <a:ext cx="10119961" cy="5502729"/>
          </a:xfrm>
          <a:prstGeom prst="rect">
            <a:avLst/>
          </a:prstGeom>
        </p:spPr>
      </p:pic>
    </p:spTree>
    <p:extLst>
      <p:ext uri="{BB962C8B-B14F-4D97-AF65-F5344CB8AC3E}">
        <p14:creationId xmlns:p14="http://schemas.microsoft.com/office/powerpoint/2010/main" val="4267424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9254-6A1D-4FED-BFED-AB08B20269F3}"/>
              </a:ext>
            </a:extLst>
          </p:cNvPr>
          <p:cNvSpPr>
            <a:spLocks noGrp="1"/>
          </p:cNvSpPr>
          <p:nvPr>
            <p:ph type="title"/>
          </p:nvPr>
        </p:nvSpPr>
        <p:spPr>
          <a:xfrm rot="16200000">
            <a:off x="-2463425" y="2452539"/>
            <a:ext cx="6252416" cy="1325563"/>
          </a:xfrm>
        </p:spPr>
        <p:style>
          <a:lnRef idx="1">
            <a:schemeClr val="accent3"/>
          </a:lnRef>
          <a:fillRef idx="2">
            <a:schemeClr val="accent3"/>
          </a:fillRef>
          <a:effectRef idx="1">
            <a:schemeClr val="accent3"/>
          </a:effectRef>
          <a:fontRef idx="minor">
            <a:schemeClr val="dk1"/>
          </a:fontRef>
        </p:style>
        <p:txBody>
          <a:bodyPr/>
          <a:lstStyle/>
          <a:p>
            <a:r>
              <a:rPr lang="en-US" dirty="0"/>
              <a:t>My types</a:t>
            </a:r>
          </a:p>
        </p:txBody>
      </p:sp>
      <p:pic>
        <p:nvPicPr>
          <p:cNvPr id="5" name="Picture 4">
            <a:extLst>
              <a:ext uri="{FF2B5EF4-FFF2-40B4-BE49-F238E27FC236}">
                <a16:creationId xmlns:a16="http://schemas.microsoft.com/office/drawing/2014/main" id="{9CB2D180-FAE2-4A92-9000-767BD81C52DA}"/>
              </a:ext>
            </a:extLst>
          </p:cNvPr>
          <p:cNvPicPr>
            <a:picLocks noChangeAspect="1"/>
          </p:cNvPicPr>
          <p:nvPr/>
        </p:nvPicPr>
        <p:blipFill>
          <a:blip r:embed="rId2"/>
          <a:stretch>
            <a:fillRect/>
          </a:stretch>
        </p:blipFill>
        <p:spPr>
          <a:xfrm>
            <a:off x="1556658" y="291906"/>
            <a:ext cx="10384971" cy="5646828"/>
          </a:xfrm>
          <a:prstGeom prst="rect">
            <a:avLst/>
          </a:prstGeom>
        </p:spPr>
      </p:pic>
    </p:spTree>
    <p:extLst>
      <p:ext uri="{BB962C8B-B14F-4D97-AF65-F5344CB8AC3E}">
        <p14:creationId xmlns:p14="http://schemas.microsoft.com/office/powerpoint/2010/main" val="3121727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9254-6A1D-4FED-BFED-AB08B20269F3}"/>
              </a:ext>
            </a:extLst>
          </p:cNvPr>
          <p:cNvSpPr>
            <a:spLocks noGrp="1"/>
          </p:cNvSpPr>
          <p:nvPr>
            <p:ph type="title"/>
          </p:nvPr>
        </p:nvSpPr>
        <p:spPr>
          <a:xfrm rot="16200000">
            <a:off x="-2465502" y="2465500"/>
            <a:ext cx="6256567" cy="1325563"/>
          </a:xfrm>
        </p:spPr>
        <p:style>
          <a:lnRef idx="1">
            <a:schemeClr val="accent3"/>
          </a:lnRef>
          <a:fillRef idx="2">
            <a:schemeClr val="accent3"/>
          </a:fillRef>
          <a:effectRef idx="1">
            <a:schemeClr val="accent3"/>
          </a:effectRef>
          <a:fontRef idx="minor">
            <a:schemeClr val="dk1"/>
          </a:fontRef>
        </p:style>
        <p:txBody>
          <a:bodyPr/>
          <a:lstStyle/>
          <a:p>
            <a:r>
              <a:rPr lang="en-US" dirty="0"/>
              <a:t>My workflows</a:t>
            </a:r>
          </a:p>
        </p:txBody>
      </p:sp>
      <p:pic>
        <p:nvPicPr>
          <p:cNvPr id="3" name="Picture 2">
            <a:extLst>
              <a:ext uri="{FF2B5EF4-FFF2-40B4-BE49-F238E27FC236}">
                <a16:creationId xmlns:a16="http://schemas.microsoft.com/office/drawing/2014/main" id="{EC88195A-8F0D-49B7-8F2E-21FD2F507C0B}"/>
              </a:ext>
            </a:extLst>
          </p:cNvPr>
          <p:cNvPicPr>
            <a:picLocks noChangeAspect="1"/>
          </p:cNvPicPr>
          <p:nvPr/>
        </p:nvPicPr>
        <p:blipFill>
          <a:blip r:embed="rId2"/>
          <a:stretch>
            <a:fillRect/>
          </a:stretch>
        </p:blipFill>
        <p:spPr>
          <a:xfrm>
            <a:off x="1530502" y="300716"/>
            <a:ext cx="10400239" cy="5655130"/>
          </a:xfrm>
          <a:prstGeom prst="rect">
            <a:avLst/>
          </a:prstGeom>
        </p:spPr>
      </p:pic>
    </p:spTree>
    <p:extLst>
      <p:ext uri="{BB962C8B-B14F-4D97-AF65-F5344CB8AC3E}">
        <p14:creationId xmlns:p14="http://schemas.microsoft.com/office/powerpoint/2010/main" val="319991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155402-FBC9-4D27-A27A-3870D94C841B}"/>
              </a:ext>
            </a:extLst>
          </p:cNvPr>
          <p:cNvSpPr>
            <a:spLocks noGrp="1"/>
          </p:cNvSpPr>
          <p:nvPr>
            <p:ph type="title"/>
          </p:nvPr>
        </p:nvSpPr>
        <p:spPr/>
        <p:txBody>
          <a:bodyPr/>
          <a:lstStyle/>
          <a:p>
            <a:r>
              <a:rPr lang="en-US" dirty="0"/>
              <a:t>Problem</a:t>
            </a:r>
          </a:p>
        </p:txBody>
      </p:sp>
      <p:sp>
        <p:nvSpPr>
          <p:cNvPr id="8" name="Text Placeholder 7">
            <a:extLst>
              <a:ext uri="{FF2B5EF4-FFF2-40B4-BE49-F238E27FC236}">
                <a16:creationId xmlns:a16="http://schemas.microsoft.com/office/drawing/2014/main" id="{CD01CEB1-8C81-4194-BEBD-4557C9A4F68D}"/>
              </a:ext>
            </a:extLst>
          </p:cNvPr>
          <p:cNvSpPr>
            <a:spLocks noGrp="1"/>
          </p:cNvSpPr>
          <p:nvPr>
            <p:ph type="body" idx="1"/>
          </p:nvPr>
        </p:nvSpPr>
        <p:spPr/>
        <p:txBody>
          <a:bodyPr/>
          <a:lstStyle/>
          <a:p>
            <a:r>
              <a:rPr lang="en-US" dirty="0"/>
              <a:t>Define the problem</a:t>
            </a:r>
          </a:p>
        </p:txBody>
      </p:sp>
    </p:spTree>
    <p:extLst>
      <p:ext uri="{BB962C8B-B14F-4D97-AF65-F5344CB8AC3E}">
        <p14:creationId xmlns:p14="http://schemas.microsoft.com/office/powerpoint/2010/main" val="364724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4467-6584-49E0-BBD7-78AA5F22DB20}"/>
              </a:ext>
            </a:extLst>
          </p:cNvPr>
          <p:cNvSpPr>
            <a:spLocks noGrp="1"/>
          </p:cNvSpPr>
          <p:nvPr>
            <p:ph type="title"/>
          </p:nvPr>
        </p:nvSpPr>
        <p:spPr>
          <a:xfrm rot="16200000">
            <a:off x="-2460172" y="2461417"/>
            <a:ext cx="6248400" cy="1325563"/>
          </a:xfrm>
        </p:spPr>
        <p:style>
          <a:lnRef idx="1">
            <a:schemeClr val="accent3"/>
          </a:lnRef>
          <a:fillRef idx="2">
            <a:schemeClr val="accent3"/>
          </a:fillRef>
          <a:effectRef idx="1">
            <a:schemeClr val="accent3"/>
          </a:effectRef>
          <a:fontRef idx="minor">
            <a:schemeClr val="dk1"/>
          </a:fontRef>
        </p:style>
        <p:txBody>
          <a:bodyPr/>
          <a:lstStyle/>
          <a:p>
            <a:r>
              <a:rPr lang="en-US" dirty="0"/>
              <a:t>Advanced scripting</a:t>
            </a:r>
          </a:p>
        </p:txBody>
      </p:sp>
      <p:pic>
        <p:nvPicPr>
          <p:cNvPr id="4" name="Picture 3">
            <a:extLst>
              <a:ext uri="{FF2B5EF4-FFF2-40B4-BE49-F238E27FC236}">
                <a16:creationId xmlns:a16="http://schemas.microsoft.com/office/drawing/2014/main" id="{46DDD217-A9D4-4E3D-8FFC-2F967DA7BDC9}"/>
              </a:ext>
            </a:extLst>
          </p:cNvPr>
          <p:cNvPicPr>
            <a:picLocks noChangeAspect="1"/>
          </p:cNvPicPr>
          <p:nvPr/>
        </p:nvPicPr>
        <p:blipFill>
          <a:blip r:embed="rId2"/>
          <a:stretch>
            <a:fillRect/>
          </a:stretch>
        </p:blipFill>
        <p:spPr>
          <a:xfrm>
            <a:off x="1561292" y="400048"/>
            <a:ext cx="10019862" cy="5448300"/>
          </a:xfrm>
          <a:prstGeom prst="rect">
            <a:avLst/>
          </a:prstGeom>
        </p:spPr>
      </p:pic>
    </p:spTree>
    <p:extLst>
      <p:ext uri="{BB962C8B-B14F-4D97-AF65-F5344CB8AC3E}">
        <p14:creationId xmlns:p14="http://schemas.microsoft.com/office/powerpoint/2010/main" val="774947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4467-6584-49E0-BBD7-78AA5F22DB20}"/>
              </a:ext>
            </a:extLst>
          </p:cNvPr>
          <p:cNvSpPr>
            <a:spLocks noGrp="1"/>
          </p:cNvSpPr>
          <p:nvPr>
            <p:ph type="title"/>
          </p:nvPr>
        </p:nvSpPr>
        <p:spPr>
          <a:xfrm rot="16200000">
            <a:off x="-2474628" y="2474627"/>
            <a:ext cx="6274819" cy="1325563"/>
          </a:xfrm>
        </p:spPr>
        <p:style>
          <a:lnRef idx="1">
            <a:schemeClr val="accent3"/>
          </a:lnRef>
          <a:fillRef idx="2">
            <a:schemeClr val="accent3"/>
          </a:fillRef>
          <a:effectRef idx="1">
            <a:schemeClr val="accent3"/>
          </a:effectRef>
          <a:fontRef idx="minor">
            <a:schemeClr val="dk1"/>
          </a:fontRef>
        </p:style>
        <p:txBody>
          <a:bodyPr/>
          <a:lstStyle/>
          <a:p>
            <a:r>
              <a:rPr lang="en-US" dirty="0"/>
              <a:t>Advanced condition</a:t>
            </a:r>
          </a:p>
        </p:txBody>
      </p:sp>
      <p:pic>
        <p:nvPicPr>
          <p:cNvPr id="3" name="Picture 2">
            <a:extLst>
              <a:ext uri="{FF2B5EF4-FFF2-40B4-BE49-F238E27FC236}">
                <a16:creationId xmlns:a16="http://schemas.microsoft.com/office/drawing/2014/main" id="{92D41E62-B594-4A4B-B2FC-AA7C0ABCA85C}"/>
              </a:ext>
            </a:extLst>
          </p:cNvPr>
          <p:cNvPicPr>
            <a:picLocks noChangeAspect="1"/>
          </p:cNvPicPr>
          <p:nvPr/>
        </p:nvPicPr>
        <p:blipFill>
          <a:blip r:embed="rId2"/>
          <a:stretch>
            <a:fillRect/>
          </a:stretch>
        </p:blipFill>
        <p:spPr>
          <a:xfrm>
            <a:off x="1519501" y="407815"/>
            <a:ext cx="10039882" cy="5459186"/>
          </a:xfrm>
          <a:prstGeom prst="rect">
            <a:avLst/>
          </a:prstGeom>
        </p:spPr>
      </p:pic>
    </p:spTree>
    <p:extLst>
      <p:ext uri="{BB962C8B-B14F-4D97-AF65-F5344CB8AC3E}">
        <p14:creationId xmlns:p14="http://schemas.microsoft.com/office/powerpoint/2010/main" val="1740828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4467-6584-49E0-BBD7-78AA5F22DB20}"/>
              </a:ext>
            </a:extLst>
          </p:cNvPr>
          <p:cNvSpPr>
            <a:spLocks noGrp="1"/>
          </p:cNvSpPr>
          <p:nvPr>
            <p:ph type="title"/>
          </p:nvPr>
        </p:nvSpPr>
        <p:spPr>
          <a:xfrm rot="16200000">
            <a:off x="-2458299" y="2469184"/>
            <a:ext cx="6242162" cy="1325563"/>
          </a:xfrm>
        </p:spPr>
        <p:style>
          <a:lnRef idx="1">
            <a:schemeClr val="accent3"/>
          </a:lnRef>
          <a:fillRef idx="2">
            <a:schemeClr val="accent3"/>
          </a:fillRef>
          <a:effectRef idx="1">
            <a:schemeClr val="accent3"/>
          </a:effectRef>
          <a:fontRef idx="minor">
            <a:schemeClr val="dk1"/>
          </a:fontRef>
        </p:style>
        <p:txBody>
          <a:bodyPr/>
          <a:lstStyle/>
          <a:p>
            <a:r>
              <a:rPr lang="en-US" dirty="0"/>
              <a:t>Toolbox</a:t>
            </a:r>
          </a:p>
        </p:txBody>
      </p:sp>
      <p:pic>
        <p:nvPicPr>
          <p:cNvPr id="4" name="Picture 3">
            <a:extLst>
              <a:ext uri="{FF2B5EF4-FFF2-40B4-BE49-F238E27FC236}">
                <a16:creationId xmlns:a16="http://schemas.microsoft.com/office/drawing/2014/main" id="{CB550E99-3606-4A89-B9DE-BD52F91B79A6}"/>
              </a:ext>
            </a:extLst>
          </p:cNvPr>
          <p:cNvPicPr>
            <a:picLocks noChangeAspect="1"/>
          </p:cNvPicPr>
          <p:nvPr/>
        </p:nvPicPr>
        <p:blipFill>
          <a:blip r:embed="rId2"/>
          <a:stretch>
            <a:fillRect/>
          </a:stretch>
        </p:blipFill>
        <p:spPr>
          <a:xfrm>
            <a:off x="1552158" y="402372"/>
            <a:ext cx="10039882" cy="5459186"/>
          </a:xfrm>
          <a:prstGeom prst="rect">
            <a:avLst/>
          </a:prstGeom>
        </p:spPr>
      </p:pic>
    </p:spTree>
    <p:extLst>
      <p:ext uri="{BB962C8B-B14F-4D97-AF65-F5344CB8AC3E}">
        <p14:creationId xmlns:p14="http://schemas.microsoft.com/office/powerpoint/2010/main" val="1669635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238E-38E4-44EF-B87C-C3340D42E69C}"/>
              </a:ext>
            </a:extLst>
          </p:cNvPr>
          <p:cNvSpPr>
            <a:spLocks noGrp="1"/>
          </p:cNvSpPr>
          <p:nvPr>
            <p:ph type="title"/>
          </p:nvPr>
        </p:nvSpPr>
        <p:spPr/>
        <p:txBody>
          <a:bodyPr/>
          <a:lstStyle/>
          <a:p>
            <a:r>
              <a:rPr lang="en-US" dirty="0"/>
              <a:t>Deployment</a:t>
            </a:r>
          </a:p>
        </p:txBody>
      </p:sp>
      <p:sp>
        <p:nvSpPr>
          <p:cNvPr id="4" name="Text Placeholder 3">
            <a:extLst>
              <a:ext uri="{FF2B5EF4-FFF2-40B4-BE49-F238E27FC236}">
                <a16:creationId xmlns:a16="http://schemas.microsoft.com/office/drawing/2014/main" id="{DED810FC-2265-41A4-891F-BDE0A0035E8A}"/>
              </a:ext>
            </a:extLst>
          </p:cNvPr>
          <p:cNvSpPr>
            <a:spLocks noGrp="1"/>
          </p:cNvSpPr>
          <p:nvPr>
            <p:ph type="body" idx="1"/>
          </p:nvPr>
        </p:nvSpPr>
        <p:spPr/>
        <p:txBody>
          <a:bodyPr/>
          <a:lstStyle/>
          <a:p>
            <a:r>
              <a:rPr lang="en-US" dirty="0"/>
              <a:t>On premises</a:t>
            </a:r>
          </a:p>
        </p:txBody>
      </p:sp>
      <p:sp>
        <p:nvSpPr>
          <p:cNvPr id="5" name="Content Placeholder 4">
            <a:extLst>
              <a:ext uri="{FF2B5EF4-FFF2-40B4-BE49-F238E27FC236}">
                <a16:creationId xmlns:a16="http://schemas.microsoft.com/office/drawing/2014/main" id="{1B9C31D5-3798-4353-8F8B-287649D31A02}"/>
              </a:ext>
            </a:extLst>
          </p:cNvPr>
          <p:cNvSpPr>
            <a:spLocks noGrp="1"/>
          </p:cNvSpPr>
          <p:nvPr>
            <p:ph sz="half" idx="2"/>
          </p:nvPr>
        </p:nvSpPr>
        <p:spPr/>
        <p:txBody>
          <a:bodyPr>
            <a:normAutofit fontScale="92500" lnSpcReduction="10000"/>
          </a:bodyPr>
          <a:lstStyle/>
          <a:p>
            <a:r>
              <a:rPr lang="en-US" dirty="0"/>
              <a:t>Require minimum 2 Servers for the core system of </a:t>
            </a:r>
            <a:r>
              <a:rPr lang="en-US" dirty="0" err="1"/>
              <a:t>firemisc</a:t>
            </a:r>
            <a:endParaRPr lang="en-US" dirty="0"/>
          </a:p>
          <a:p>
            <a:r>
              <a:rPr lang="en-US" dirty="0"/>
              <a:t>App Server specifications</a:t>
            </a:r>
          </a:p>
          <a:p>
            <a:pPr lvl="1"/>
            <a:r>
              <a:rPr lang="en-US" dirty="0"/>
              <a:t>4 Cores</a:t>
            </a:r>
          </a:p>
          <a:p>
            <a:pPr lvl="1"/>
            <a:r>
              <a:rPr lang="en-US" dirty="0"/>
              <a:t>8 GB RAM</a:t>
            </a:r>
          </a:p>
          <a:p>
            <a:pPr lvl="1"/>
            <a:r>
              <a:rPr lang="en-US" dirty="0"/>
              <a:t>3 TB ( 1 TB per year on average)</a:t>
            </a:r>
          </a:p>
          <a:p>
            <a:r>
              <a:rPr lang="en-US" dirty="0"/>
              <a:t>Storage Server specifications</a:t>
            </a:r>
          </a:p>
          <a:p>
            <a:pPr lvl="1"/>
            <a:r>
              <a:rPr lang="en-US" dirty="0"/>
              <a:t>4 Cores</a:t>
            </a:r>
          </a:p>
          <a:p>
            <a:pPr lvl="1"/>
            <a:r>
              <a:rPr lang="en-US" dirty="0"/>
              <a:t>16 GB RM</a:t>
            </a:r>
          </a:p>
          <a:p>
            <a:pPr lvl="1"/>
            <a:r>
              <a:rPr lang="en-US" dirty="0"/>
              <a:t>500 GB</a:t>
            </a:r>
          </a:p>
        </p:txBody>
      </p:sp>
      <p:sp>
        <p:nvSpPr>
          <p:cNvPr id="6" name="Text Placeholder 5">
            <a:extLst>
              <a:ext uri="{FF2B5EF4-FFF2-40B4-BE49-F238E27FC236}">
                <a16:creationId xmlns:a16="http://schemas.microsoft.com/office/drawing/2014/main" id="{C5EA0092-7971-43BB-B642-F17D269291C7}"/>
              </a:ext>
            </a:extLst>
          </p:cNvPr>
          <p:cNvSpPr>
            <a:spLocks noGrp="1"/>
          </p:cNvSpPr>
          <p:nvPr>
            <p:ph type="body" sz="quarter" idx="3"/>
          </p:nvPr>
        </p:nvSpPr>
        <p:spPr/>
        <p:txBody>
          <a:bodyPr/>
          <a:lstStyle/>
          <a:p>
            <a:r>
              <a:rPr lang="en-US" dirty="0"/>
              <a:t>Cloud</a:t>
            </a:r>
          </a:p>
        </p:txBody>
      </p:sp>
      <p:sp>
        <p:nvSpPr>
          <p:cNvPr id="7" name="Content Placeholder 6">
            <a:extLst>
              <a:ext uri="{FF2B5EF4-FFF2-40B4-BE49-F238E27FC236}">
                <a16:creationId xmlns:a16="http://schemas.microsoft.com/office/drawing/2014/main" id="{423BE5A0-EF34-4302-9BD7-2036C15DB4D8}"/>
              </a:ext>
            </a:extLst>
          </p:cNvPr>
          <p:cNvSpPr>
            <a:spLocks noGrp="1"/>
          </p:cNvSpPr>
          <p:nvPr>
            <p:ph sz="quarter" idx="4"/>
          </p:nvPr>
        </p:nvSpPr>
        <p:spPr/>
        <p:txBody>
          <a:bodyPr>
            <a:normAutofit fontScale="92500" lnSpcReduction="10000"/>
          </a:bodyPr>
          <a:lstStyle/>
          <a:p>
            <a:r>
              <a:rPr lang="en-US" dirty="0"/>
              <a:t>Monthly subscription per seat</a:t>
            </a:r>
          </a:p>
          <a:p>
            <a:endParaRPr lang="en-US" dirty="0"/>
          </a:p>
          <a:p>
            <a:r>
              <a:rPr lang="en-US" dirty="0"/>
              <a:t>Follow our rollout at </a:t>
            </a:r>
          </a:p>
          <a:p>
            <a:pPr marL="0" indent="0">
              <a:buNone/>
            </a:pPr>
            <a:r>
              <a:rPr lang="en-US" dirty="0"/>
              <a:t>www.firemisc.com</a:t>
            </a:r>
          </a:p>
        </p:txBody>
      </p:sp>
    </p:spTree>
    <p:extLst>
      <p:ext uri="{BB962C8B-B14F-4D97-AF65-F5344CB8AC3E}">
        <p14:creationId xmlns:p14="http://schemas.microsoft.com/office/powerpoint/2010/main" val="2012022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15550-09E6-424C-978F-1C53F99A3544}"/>
              </a:ext>
            </a:extLst>
          </p:cNvPr>
          <p:cNvSpPr>
            <a:spLocks noGrp="1"/>
          </p:cNvSpPr>
          <p:nvPr>
            <p:ph type="title"/>
          </p:nvPr>
        </p:nvSpPr>
        <p:spPr/>
        <p:txBody>
          <a:bodyPr/>
          <a:lstStyle/>
          <a:p>
            <a:r>
              <a:rPr lang="en-US" dirty="0"/>
              <a:t>Request more details</a:t>
            </a:r>
          </a:p>
        </p:txBody>
      </p:sp>
      <p:sp>
        <p:nvSpPr>
          <p:cNvPr id="8" name="Text Placeholder 7">
            <a:extLst>
              <a:ext uri="{FF2B5EF4-FFF2-40B4-BE49-F238E27FC236}">
                <a16:creationId xmlns:a16="http://schemas.microsoft.com/office/drawing/2014/main" id="{8CA2EB57-A311-4F64-86E1-09244DBA5751}"/>
              </a:ext>
            </a:extLst>
          </p:cNvPr>
          <p:cNvSpPr>
            <a:spLocks noGrp="1"/>
          </p:cNvSpPr>
          <p:nvPr>
            <p:ph type="body" idx="1"/>
          </p:nvPr>
        </p:nvSpPr>
        <p:spPr/>
        <p:txBody>
          <a:bodyPr/>
          <a:lstStyle/>
          <a:p>
            <a:r>
              <a:rPr lang="en-US" dirty="0"/>
              <a:t>Contact us : </a:t>
            </a:r>
            <a:r>
              <a:rPr lang="en-US" dirty="0">
                <a:hlinkClick r:id="rId2"/>
              </a:rPr>
              <a:t>www.firemisc.com</a:t>
            </a:r>
            <a:endParaRPr lang="en-US" dirty="0"/>
          </a:p>
          <a:p>
            <a:r>
              <a:rPr lang="en-US" err="1"/>
              <a:t>maref</a:t>
            </a:r>
            <a:r>
              <a:rPr lang="en-US"/>
              <a:t>@firemisc.com</a:t>
            </a:r>
          </a:p>
        </p:txBody>
      </p:sp>
    </p:spTree>
    <p:extLst>
      <p:ext uri="{BB962C8B-B14F-4D97-AF65-F5344CB8AC3E}">
        <p14:creationId xmlns:p14="http://schemas.microsoft.com/office/powerpoint/2010/main" val="101172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51">
            <a:extLst>
              <a:ext uri="{FF2B5EF4-FFF2-40B4-BE49-F238E27FC236}">
                <a16:creationId xmlns:a16="http://schemas.microsoft.com/office/drawing/2014/main" id="{73D572B0-484B-4876-BA65-9D88132383A4}"/>
              </a:ext>
            </a:extLst>
          </p:cNvPr>
          <p:cNvSpPr/>
          <p:nvPr/>
        </p:nvSpPr>
        <p:spPr>
          <a:xfrm rot="5400000">
            <a:off x="4978978" y="-3637238"/>
            <a:ext cx="2234043" cy="11452129"/>
          </a:xfrm>
          <a:prstGeom prst="homePlate">
            <a:avLst>
              <a:gd name="adj" fmla="val 9202"/>
            </a:avLst>
          </a:prstGeom>
          <a:solidFill>
            <a:srgbClr val="E2E2E2"/>
          </a:solidFill>
          <a:ln w="12700" cap="flat" cmpd="sng" algn="ctr">
            <a:noFill/>
            <a:prstDash val="solid"/>
            <a:miter lim="800000"/>
          </a:ln>
          <a:effectLst>
            <a:outerShdw blurRad="50800" dist="127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DC54AF30-A487-4D70-A88E-FA4083132C59}"/>
              </a:ext>
            </a:extLst>
          </p:cNvPr>
          <p:cNvSpPr/>
          <p:nvPr/>
        </p:nvSpPr>
        <p:spPr bwMode="gray">
          <a:xfrm>
            <a:off x="661141" y="1821668"/>
            <a:ext cx="2751680" cy="843544"/>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Social</a:t>
            </a:r>
            <a:r>
              <a:rPr lang="en-US" sz="1100" b="1" dirty="0"/>
              <a:t> </a:t>
            </a:r>
            <a:r>
              <a:rPr lang="en-US" sz="1200" b="1" dirty="0"/>
              <a:t>Networks</a:t>
            </a:r>
            <a:endParaRPr lang="en-US" sz="1100" kern="0" dirty="0">
              <a:solidFill>
                <a:srgbClr val="000000"/>
              </a:solidFill>
              <a:latin typeface="Arial" panose="020B0604020202020204"/>
            </a:endParaRPr>
          </a:p>
        </p:txBody>
      </p:sp>
      <p:pic>
        <p:nvPicPr>
          <p:cNvPr id="7" name="Picture 6">
            <a:extLst>
              <a:ext uri="{FF2B5EF4-FFF2-40B4-BE49-F238E27FC236}">
                <a16:creationId xmlns:a16="http://schemas.microsoft.com/office/drawing/2014/main" id="{D760B7FF-BD6F-4A5B-9F40-7A50C5C06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41" y="2089463"/>
            <a:ext cx="349641" cy="349641"/>
          </a:xfrm>
          <a:prstGeom prst="rect">
            <a:avLst/>
          </a:prstGeom>
        </p:spPr>
      </p:pic>
      <p:sp>
        <p:nvSpPr>
          <p:cNvPr id="8" name="TextBox 7">
            <a:extLst>
              <a:ext uri="{FF2B5EF4-FFF2-40B4-BE49-F238E27FC236}">
                <a16:creationId xmlns:a16="http://schemas.microsoft.com/office/drawing/2014/main" id="{947B1C87-D944-42A6-A13D-401E96E19C30}"/>
              </a:ext>
            </a:extLst>
          </p:cNvPr>
          <p:cNvSpPr txBox="1"/>
          <p:nvPr/>
        </p:nvSpPr>
        <p:spPr>
          <a:xfrm>
            <a:off x="819411" y="2426669"/>
            <a:ext cx="51232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facebook</a:t>
            </a:r>
            <a:endParaRPr kumimoji="0" lang="en-US" sz="1000" b="0" i="0" u="none" strike="noStrike" kern="0" cap="none" spc="0" normalizeH="0" baseline="0" noProof="0" dirty="0">
              <a:ln>
                <a:noFill/>
              </a:ln>
              <a:solidFill>
                <a:srgbClr val="000000"/>
              </a:solidFill>
              <a:effectLst/>
              <a:uLnTx/>
              <a:uFillTx/>
            </a:endParaRPr>
          </a:p>
        </p:txBody>
      </p:sp>
      <p:pic>
        <p:nvPicPr>
          <p:cNvPr id="9" name="Picture 8">
            <a:extLst>
              <a:ext uri="{FF2B5EF4-FFF2-40B4-BE49-F238E27FC236}">
                <a16:creationId xmlns:a16="http://schemas.microsoft.com/office/drawing/2014/main" id="{33F2E43A-2A00-491B-82BE-C2A54240E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940" y="2089463"/>
            <a:ext cx="365147" cy="365147"/>
          </a:xfrm>
          <a:prstGeom prst="rect">
            <a:avLst/>
          </a:prstGeom>
        </p:spPr>
      </p:pic>
      <p:pic>
        <p:nvPicPr>
          <p:cNvPr id="10" name="Picture 9">
            <a:extLst>
              <a:ext uri="{FF2B5EF4-FFF2-40B4-BE49-F238E27FC236}">
                <a16:creationId xmlns:a16="http://schemas.microsoft.com/office/drawing/2014/main" id="{C0E7350A-82D2-4F3A-9CD2-A919C5DB3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91" y="2089463"/>
            <a:ext cx="360658" cy="360658"/>
          </a:xfrm>
          <a:prstGeom prst="rect">
            <a:avLst/>
          </a:prstGeom>
        </p:spPr>
      </p:pic>
      <p:sp>
        <p:nvSpPr>
          <p:cNvPr id="11" name="TextBox 10">
            <a:extLst>
              <a:ext uri="{FF2B5EF4-FFF2-40B4-BE49-F238E27FC236}">
                <a16:creationId xmlns:a16="http://schemas.microsoft.com/office/drawing/2014/main" id="{B71FC294-F69E-4DEC-BED6-38C6E616EC0F}"/>
              </a:ext>
            </a:extLst>
          </p:cNvPr>
          <p:cNvSpPr txBox="1"/>
          <p:nvPr/>
        </p:nvSpPr>
        <p:spPr>
          <a:xfrm>
            <a:off x="1312002" y="2426669"/>
            <a:ext cx="51232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YouTube</a:t>
            </a:r>
            <a:endParaRPr kumimoji="0" lang="en-US" sz="1000" b="0" i="0" u="none" strike="noStrike" kern="0" cap="none" spc="0" normalizeH="0" baseline="0" noProof="0" dirty="0">
              <a:ln>
                <a:noFill/>
              </a:ln>
              <a:solidFill>
                <a:srgbClr val="000000"/>
              </a:solidFill>
              <a:effectLst/>
              <a:uLnTx/>
              <a:uFillTx/>
            </a:endParaRPr>
          </a:p>
        </p:txBody>
      </p:sp>
      <p:sp>
        <p:nvSpPr>
          <p:cNvPr id="12" name="TextBox 11">
            <a:extLst>
              <a:ext uri="{FF2B5EF4-FFF2-40B4-BE49-F238E27FC236}">
                <a16:creationId xmlns:a16="http://schemas.microsoft.com/office/drawing/2014/main" id="{C38D776C-E3AC-46F5-85E2-04F76F2FEC60}"/>
              </a:ext>
            </a:extLst>
          </p:cNvPr>
          <p:cNvSpPr txBox="1"/>
          <p:nvPr/>
        </p:nvSpPr>
        <p:spPr>
          <a:xfrm>
            <a:off x="1862032" y="2426669"/>
            <a:ext cx="40011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Twitter</a:t>
            </a:r>
            <a:endParaRPr kumimoji="0" lang="en-US" sz="1000" b="0" i="0" u="none" strike="noStrike" kern="0" cap="none" spc="0" normalizeH="0" baseline="0" noProof="0" dirty="0">
              <a:ln>
                <a:noFill/>
              </a:ln>
              <a:solidFill>
                <a:srgbClr val="000000"/>
              </a:solidFill>
              <a:effectLst/>
              <a:uLnTx/>
              <a:uFillTx/>
            </a:endParaRPr>
          </a:p>
        </p:txBody>
      </p:sp>
      <p:sp>
        <p:nvSpPr>
          <p:cNvPr id="13" name="TextBox 12">
            <a:extLst>
              <a:ext uri="{FF2B5EF4-FFF2-40B4-BE49-F238E27FC236}">
                <a16:creationId xmlns:a16="http://schemas.microsoft.com/office/drawing/2014/main" id="{C50C9EC1-839F-491F-B25D-F1359F7D4FB6}"/>
              </a:ext>
            </a:extLst>
          </p:cNvPr>
          <p:cNvSpPr txBox="1"/>
          <p:nvPr/>
        </p:nvSpPr>
        <p:spPr>
          <a:xfrm>
            <a:off x="2315549" y="2426669"/>
            <a:ext cx="550792"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Instagram</a:t>
            </a:r>
            <a:endParaRPr kumimoji="0" lang="en-US" sz="1000" b="0" i="0" u="none" strike="noStrike" kern="0" cap="none" spc="0" normalizeH="0" baseline="0" noProof="0" dirty="0">
              <a:ln>
                <a:noFill/>
              </a:ln>
              <a:solidFill>
                <a:srgbClr val="000000"/>
              </a:solidFill>
              <a:effectLst/>
              <a:uLnTx/>
              <a:uFillTx/>
            </a:endParaRPr>
          </a:p>
        </p:txBody>
      </p:sp>
      <p:sp>
        <p:nvSpPr>
          <p:cNvPr id="14" name="TextBox 13">
            <a:extLst>
              <a:ext uri="{FF2B5EF4-FFF2-40B4-BE49-F238E27FC236}">
                <a16:creationId xmlns:a16="http://schemas.microsoft.com/office/drawing/2014/main" id="{CB564533-A135-42BC-B126-878D998A02D2}"/>
              </a:ext>
            </a:extLst>
          </p:cNvPr>
          <p:cNvSpPr txBox="1"/>
          <p:nvPr/>
        </p:nvSpPr>
        <p:spPr>
          <a:xfrm>
            <a:off x="2831227" y="2426669"/>
            <a:ext cx="483466"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LinkedIn</a:t>
            </a:r>
            <a:endParaRPr kumimoji="0" lang="en-US" sz="1000" b="0" i="0" u="none" strike="noStrike" kern="0" cap="none" spc="0" normalizeH="0" baseline="0" noProof="0" dirty="0">
              <a:ln>
                <a:noFill/>
              </a:ln>
              <a:solidFill>
                <a:srgbClr val="000000"/>
              </a:solidFill>
              <a:effectLst/>
              <a:uLnTx/>
              <a:uFillTx/>
            </a:endParaRPr>
          </a:p>
        </p:txBody>
      </p:sp>
      <p:sp>
        <p:nvSpPr>
          <p:cNvPr id="15" name="Rectangle 14">
            <a:extLst>
              <a:ext uri="{FF2B5EF4-FFF2-40B4-BE49-F238E27FC236}">
                <a16:creationId xmlns:a16="http://schemas.microsoft.com/office/drawing/2014/main" id="{35A8761A-5255-4628-BC4C-7E20FBDD2AD4}"/>
              </a:ext>
            </a:extLst>
          </p:cNvPr>
          <p:cNvSpPr/>
          <p:nvPr/>
        </p:nvSpPr>
        <p:spPr bwMode="gray">
          <a:xfrm>
            <a:off x="3594607" y="1809536"/>
            <a:ext cx="3798395" cy="855678"/>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Messaging Platforms</a:t>
            </a:r>
            <a:endParaRPr lang="en-US" sz="1100" kern="0" dirty="0">
              <a:solidFill>
                <a:srgbClr val="000000"/>
              </a:solidFill>
              <a:latin typeface="Arial" panose="020B0604020202020204"/>
            </a:endParaRPr>
          </a:p>
        </p:txBody>
      </p:sp>
      <p:pic>
        <p:nvPicPr>
          <p:cNvPr id="16" name="Picture 15">
            <a:extLst>
              <a:ext uri="{FF2B5EF4-FFF2-40B4-BE49-F238E27FC236}">
                <a16:creationId xmlns:a16="http://schemas.microsoft.com/office/drawing/2014/main" id="{B2D69979-E97F-4B08-8C2A-BB6392BDBA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463" y="2109085"/>
            <a:ext cx="278482" cy="278482"/>
          </a:xfrm>
          <a:prstGeom prst="rect">
            <a:avLst/>
          </a:prstGeom>
        </p:spPr>
      </p:pic>
      <p:pic>
        <p:nvPicPr>
          <p:cNvPr id="17" name="Picture 16">
            <a:extLst>
              <a:ext uri="{FF2B5EF4-FFF2-40B4-BE49-F238E27FC236}">
                <a16:creationId xmlns:a16="http://schemas.microsoft.com/office/drawing/2014/main" id="{4A8F35F1-BDB9-4B74-B270-25FCDC2B05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5271" y="2109085"/>
            <a:ext cx="321438" cy="321438"/>
          </a:xfrm>
          <a:prstGeom prst="rect">
            <a:avLst/>
          </a:prstGeom>
        </p:spPr>
      </p:pic>
      <p:sp>
        <p:nvSpPr>
          <p:cNvPr id="18" name="TextBox 17">
            <a:extLst>
              <a:ext uri="{FF2B5EF4-FFF2-40B4-BE49-F238E27FC236}">
                <a16:creationId xmlns:a16="http://schemas.microsoft.com/office/drawing/2014/main" id="{055E0599-0F3C-440B-A69F-28A366960A46}"/>
              </a:ext>
            </a:extLst>
          </p:cNvPr>
          <p:cNvSpPr txBox="1"/>
          <p:nvPr/>
        </p:nvSpPr>
        <p:spPr>
          <a:xfrm>
            <a:off x="3717548" y="2434013"/>
            <a:ext cx="602088" cy="215444"/>
          </a:xfrm>
          <a:prstGeom prst="rect">
            <a:avLst/>
          </a:prstGeom>
          <a:noFill/>
        </p:spPr>
        <p:txBody>
          <a:bodyPr wrap="none" lIns="0" rtlCol="0">
            <a:spAutoFit/>
          </a:bodyPr>
          <a:lstStyle/>
          <a:p>
            <a:pPr lvl="0"/>
            <a:r>
              <a:rPr lang="en-US" sz="800" kern="0" dirty="0">
                <a:solidFill>
                  <a:srgbClr val="000000"/>
                </a:solidFill>
              </a:rPr>
              <a:t>Messenger</a:t>
            </a:r>
            <a:endParaRPr kumimoji="0" lang="en-US" sz="1000" b="0" i="0" u="none" strike="noStrike" kern="0" cap="none" spc="0" normalizeH="0" baseline="0" noProof="0" dirty="0">
              <a:ln>
                <a:noFill/>
              </a:ln>
              <a:solidFill>
                <a:srgbClr val="000000"/>
              </a:solidFill>
              <a:effectLst/>
              <a:uLnTx/>
              <a:uFillTx/>
            </a:endParaRPr>
          </a:p>
        </p:txBody>
      </p:sp>
      <p:sp>
        <p:nvSpPr>
          <p:cNvPr id="19" name="TextBox 18">
            <a:extLst>
              <a:ext uri="{FF2B5EF4-FFF2-40B4-BE49-F238E27FC236}">
                <a16:creationId xmlns:a16="http://schemas.microsoft.com/office/drawing/2014/main" id="{194354F5-722D-40F8-B34C-559674B526AE}"/>
              </a:ext>
            </a:extLst>
          </p:cNvPr>
          <p:cNvSpPr txBox="1"/>
          <p:nvPr/>
        </p:nvSpPr>
        <p:spPr>
          <a:xfrm>
            <a:off x="4329786" y="2434013"/>
            <a:ext cx="568425" cy="215444"/>
          </a:xfrm>
          <a:prstGeom prst="rect">
            <a:avLst/>
          </a:prstGeom>
          <a:noFill/>
        </p:spPr>
        <p:txBody>
          <a:bodyPr wrap="none" lIns="0" rtlCol="0">
            <a:spAutoFit/>
          </a:bodyPr>
          <a:lstStyle/>
          <a:p>
            <a:pPr lvl="0"/>
            <a:r>
              <a:rPr lang="en-US" sz="800" kern="0" noProof="0" dirty="0">
                <a:solidFill>
                  <a:srgbClr val="000000"/>
                </a:solidFill>
              </a:rPr>
              <a:t>WhatsApp</a:t>
            </a:r>
            <a:endParaRPr kumimoji="0" lang="en-US" sz="1000" b="0" i="0" u="none" strike="noStrike" kern="0" cap="none" spc="0" normalizeH="0" baseline="0" noProof="0" dirty="0">
              <a:ln>
                <a:noFill/>
              </a:ln>
              <a:solidFill>
                <a:srgbClr val="000000"/>
              </a:solidFill>
              <a:effectLst/>
              <a:uLnTx/>
              <a:uFillTx/>
            </a:endParaRPr>
          </a:p>
        </p:txBody>
      </p:sp>
      <p:pic>
        <p:nvPicPr>
          <p:cNvPr id="20" name="Picture 19">
            <a:extLst>
              <a:ext uri="{FF2B5EF4-FFF2-40B4-BE49-F238E27FC236}">
                <a16:creationId xmlns:a16="http://schemas.microsoft.com/office/drawing/2014/main" id="{673BDCDE-D3F8-4B4F-A94A-76C9519DAB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4699" y="2109085"/>
            <a:ext cx="311059" cy="311059"/>
          </a:xfrm>
          <a:prstGeom prst="rect">
            <a:avLst/>
          </a:prstGeom>
        </p:spPr>
      </p:pic>
      <p:sp>
        <p:nvSpPr>
          <p:cNvPr id="21" name="TextBox 20">
            <a:extLst>
              <a:ext uri="{FF2B5EF4-FFF2-40B4-BE49-F238E27FC236}">
                <a16:creationId xmlns:a16="http://schemas.microsoft.com/office/drawing/2014/main" id="{4E94BACC-2FB7-4107-BF1D-E1DAC90608AB}"/>
              </a:ext>
            </a:extLst>
          </p:cNvPr>
          <p:cNvSpPr txBox="1"/>
          <p:nvPr/>
        </p:nvSpPr>
        <p:spPr>
          <a:xfrm>
            <a:off x="4843986" y="2434013"/>
            <a:ext cx="587661"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Twitter DM</a:t>
            </a:r>
            <a:endParaRPr kumimoji="0" lang="en-US" sz="1000" b="0" i="0" u="none" strike="noStrike" kern="0" cap="none" spc="0" normalizeH="0" baseline="0" noProof="0" dirty="0">
              <a:ln>
                <a:noFill/>
              </a:ln>
              <a:solidFill>
                <a:srgbClr val="000000"/>
              </a:solidFill>
              <a:effectLst/>
              <a:uLnTx/>
              <a:uFillTx/>
            </a:endParaRPr>
          </a:p>
        </p:txBody>
      </p:sp>
      <p:pic>
        <p:nvPicPr>
          <p:cNvPr id="22" name="Picture 21">
            <a:extLst>
              <a:ext uri="{FF2B5EF4-FFF2-40B4-BE49-F238E27FC236}">
                <a16:creationId xmlns:a16="http://schemas.microsoft.com/office/drawing/2014/main" id="{A074AC3F-59D9-43C3-8494-C9516F289E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512" y="2109085"/>
            <a:ext cx="318380" cy="318380"/>
          </a:xfrm>
          <a:prstGeom prst="rect">
            <a:avLst/>
          </a:prstGeom>
        </p:spPr>
      </p:pic>
      <p:sp>
        <p:nvSpPr>
          <p:cNvPr id="23" name="TextBox 22">
            <a:extLst>
              <a:ext uri="{FF2B5EF4-FFF2-40B4-BE49-F238E27FC236}">
                <a16:creationId xmlns:a16="http://schemas.microsoft.com/office/drawing/2014/main" id="{B0614A1E-4B02-4FC1-B05A-4FB040E304BD}"/>
              </a:ext>
            </a:extLst>
          </p:cNvPr>
          <p:cNvSpPr txBox="1"/>
          <p:nvPr/>
        </p:nvSpPr>
        <p:spPr>
          <a:xfrm>
            <a:off x="5408317" y="2434013"/>
            <a:ext cx="738344"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Instagram DM</a:t>
            </a:r>
            <a:endParaRPr kumimoji="0" lang="en-US" sz="1000" b="0" i="0" u="none" strike="noStrike" kern="0" cap="none" spc="0" normalizeH="0" baseline="0" noProof="0" dirty="0">
              <a:ln>
                <a:noFill/>
              </a:ln>
              <a:solidFill>
                <a:srgbClr val="000000"/>
              </a:solidFill>
              <a:effectLst/>
              <a:uLnTx/>
              <a:uFillTx/>
            </a:endParaRPr>
          </a:p>
        </p:txBody>
      </p:sp>
      <p:pic>
        <p:nvPicPr>
          <p:cNvPr id="24" name="Picture 23">
            <a:extLst>
              <a:ext uri="{FF2B5EF4-FFF2-40B4-BE49-F238E27FC236}">
                <a16:creationId xmlns:a16="http://schemas.microsoft.com/office/drawing/2014/main" id="{3E1A16F7-AD1E-4784-A816-C673AADCD5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3646" y="2109085"/>
            <a:ext cx="338805" cy="338805"/>
          </a:xfrm>
          <a:prstGeom prst="rect">
            <a:avLst/>
          </a:prstGeom>
        </p:spPr>
      </p:pic>
      <p:sp>
        <p:nvSpPr>
          <p:cNvPr id="25" name="TextBox 24">
            <a:extLst>
              <a:ext uri="{FF2B5EF4-FFF2-40B4-BE49-F238E27FC236}">
                <a16:creationId xmlns:a16="http://schemas.microsoft.com/office/drawing/2014/main" id="{C92CC7F1-DC6B-4ED9-868E-5F87CE0479AC}"/>
              </a:ext>
            </a:extLst>
          </p:cNvPr>
          <p:cNvSpPr txBox="1"/>
          <p:nvPr/>
        </p:nvSpPr>
        <p:spPr>
          <a:xfrm>
            <a:off x="6115479" y="2434013"/>
            <a:ext cx="529953" cy="215444"/>
          </a:xfrm>
          <a:prstGeom prst="rect">
            <a:avLst/>
          </a:prstGeom>
          <a:noFill/>
        </p:spPr>
        <p:txBody>
          <a:bodyPr wrap="none" lIns="0" rtlCol="0">
            <a:spAutoFit/>
          </a:bodyPr>
          <a:lstStyle/>
          <a:p>
            <a:r>
              <a:rPr lang="en-US" sz="800" kern="0" dirty="0">
                <a:solidFill>
                  <a:srgbClr val="000000"/>
                </a:solidFill>
              </a:rPr>
              <a:t>Snapchat</a:t>
            </a:r>
          </a:p>
        </p:txBody>
      </p:sp>
      <p:pic>
        <p:nvPicPr>
          <p:cNvPr id="26" name="Picture 25">
            <a:extLst>
              <a:ext uri="{FF2B5EF4-FFF2-40B4-BE49-F238E27FC236}">
                <a16:creationId xmlns:a16="http://schemas.microsoft.com/office/drawing/2014/main" id="{CAB45CCC-E2A9-4ADD-B558-E571136A8F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7203" y="2109085"/>
            <a:ext cx="346081" cy="346081"/>
          </a:xfrm>
          <a:prstGeom prst="rect">
            <a:avLst/>
          </a:prstGeom>
        </p:spPr>
      </p:pic>
      <p:sp>
        <p:nvSpPr>
          <p:cNvPr id="27" name="TextBox 26">
            <a:extLst>
              <a:ext uri="{FF2B5EF4-FFF2-40B4-BE49-F238E27FC236}">
                <a16:creationId xmlns:a16="http://schemas.microsoft.com/office/drawing/2014/main" id="{B8DA7837-208E-4325-BA2A-4A2E93720225}"/>
              </a:ext>
            </a:extLst>
          </p:cNvPr>
          <p:cNvSpPr txBox="1"/>
          <p:nvPr/>
        </p:nvSpPr>
        <p:spPr>
          <a:xfrm>
            <a:off x="6706441" y="2434013"/>
            <a:ext cx="464230" cy="215444"/>
          </a:xfrm>
          <a:prstGeom prst="rect">
            <a:avLst/>
          </a:prstGeom>
          <a:noFill/>
        </p:spPr>
        <p:txBody>
          <a:bodyPr wrap="none" lIns="0" rtlCol="0">
            <a:spAutoFit/>
          </a:bodyPr>
          <a:lstStyle/>
          <a:p>
            <a:r>
              <a:rPr lang="en-US" sz="800" kern="0" dirty="0">
                <a:solidFill>
                  <a:srgbClr val="000000"/>
                </a:solidFill>
              </a:rPr>
              <a:t>WeChat</a:t>
            </a:r>
          </a:p>
        </p:txBody>
      </p:sp>
      <p:sp>
        <p:nvSpPr>
          <p:cNvPr id="28" name="Rectangle 27">
            <a:extLst>
              <a:ext uri="{FF2B5EF4-FFF2-40B4-BE49-F238E27FC236}">
                <a16:creationId xmlns:a16="http://schemas.microsoft.com/office/drawing/2014/main" id="{8CC266E6-AE69-48C2-BF59-B7E0B5C4208E}"/>
              </a:ext>
            </a:extLst>
          </p:cNvPr>
          <p:cNvSpPr/>
          <p:nvPr/>
        </p:nvSpPr>
        <p:spPr bwMode="gray">
          <a:xfrm>
            <a:off x="7588088" y="1809535"/>
            <a:ext cx="2789088" cy="855677"/>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Web/Mobile Conversation enabled Apps</a:t>
            </a:r>
            <a:endParaRPr lang="en-US" sz="1100" kern="0" dirty="0">
              <a:solidFill>
                <a:srgbClr val="000000"/>
              </a:solidFill>
              <a:latin typeface="Arial" panose="020B0604020202020204"/>
            </a:endParaRPr>
          </a:p>
        </p:txBody>
      </p:sp>
      <p:pic>
        <p:nvPicPr>
          <p:cNvPr id="29" name="Picture 28">
            <a:extLst>
              <a:ext uri="{FF2B5EF4-FFF2-40B4-BE49-F238E27FC236}">
                <a16:creationId xmlns:a16="http://schemas.microsoft.com/office/drawing/2014/main" id="{C9AB1CD0-B187-416F-8E7A-2EDDB55FE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21091" y="2201378"/>
            <a:ext cx="419429" cy="419429"/>
          </a:xfrm>
          <a:prstGeom prst="rect">
            <a:avLst/>
          </a:prstGeom>
        </p:spPr>
      </p:pic>
      <p:pic>
        <p:nvPicPr>
          <p:cNvPr id="30" name="Picture 29">
            <a:extLst>
              <a:ext uri="{FF2B5EF4-FFF2-40B4-BE49-F238E27FC236}">
                <a16:creationId xmlns:a16="http://schemas.microsoft.com/office/drawing/2014/main" id="{89C436C1-5243-44C4-AB6A-9C280324314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61271" y="2315191"/>
            <a:ext cx="325104" cy="325104"/>
          </a:xfrm>
          <a:prstGeom prst="rect">
            <a:avLst/>
          </a:prstGeom>
        </p:spPr>
      </p:pic>
      <p:pic>
        <p:nvPicPr>
          <p:cNvPr id="31" name="Picture 30">
            <a:extLst>
              <a:ext uri="{FF2B5EF4-FFF2-40B4-BE49-F238E27FC236}">
                <a16:creationId xmlns:a16="http://schemas.microsoft.com/office/drawing/2014/main" id="{E6343507-80FC-42DE-80B8-2705759FCA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4272" y="2089463"/>
            <a:ext cx="361278" cy="361278"/>
          </a:xfrm>
          <a:prstGeom prst="rect">
            <a:avLst/>
          </a:prstGeom>
        </p:spPr>
      </p:pic>
      <p:pic>
        <p:nvPicPr>
          <p:cNvPr id="32" name="Picture 31">
            <a:extLst>
              <a:ext uri="{FF2B5EF4-FFF2-40B4-BE49-F238E27FC236}">
                <a16:creationId xmlns:a16="http://schemas.microsoft.com/office/drawing/2014/main" id="{6DB3D62D-87A2-42D4-8138-13D25212792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26840" y="2089463"/>
            <a:ext cx="388861" cy="388861"/>
          </a:xfrm>
          <a:prstGeom prst="rect">
            <a:avLst/>
          </a:prstGeom>
        </p:spPr>
      </p:pic>
      <p:sp>
        <p:nvSpPr>
          <p:cNvPr id="33" name="Rectangle 32">
            <a:extLst>
              <a:ext uri="{FF2B5EF4-FFF2-40B4-BE49-F238E27FC236}">
                <a16:creationId xmlns:a16="http://schemas.microsoft.com/office/drawing/2014/main" id="{7B6AF48C-BD67-454A-BE6E-7D89EE99B1F5}"/>
              </a:ext>
            </a:extLst>
          </p:cNvPr>
          <p:cNvSpPr/>
          <p:nvPr/>
        </p:nvSpPr>
        <p:spPr bwMode="gray">
          <a:xfrm>
            <a:off x="10547552" y="1799273"/>
            <a:ext cx="1023587" cy="853231"/>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Call Center</a:t>
            </a:r>
            <a:endParaRPr lang="en-US" sz="1100" kern="0" dirty="0">
              <a:solidFill>
                <a:srgbClr val="000000"/>
              </a:solidFill>
              <a:latin typeface="Arial" panose="020B0604020202020204"/>
            </a:endParaRPr>
          </a:p>
        </p:txBody>
      </p:sp>
      <p:pic>
        <p:nvPicPr>
          <p:cNvPr id="34" name="Picture 33">
            <a:extLst>
              <a:ext uri="{FF2B5EF4-FFF2-40B4-BE49-F238E27FC236}">
                <a16:creationId xmlns:a16="http://schemas.microsoft.com/office/drawing/2014/main" id="{5441CCBA-F32A-4EC1-B59F-13E0A8840DA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35494" y="2181779"/>
            <a:ext cx="363413" cy="363413"/>
          </a:xfrm>
          <a:prstGeom prst="rect">
            <a:avLst/>
          </a:prstGeom>
        </p:spPr>
      </p:pic>
      <p:sp>
        <p:nvSpPr>
          <p:cNvPr id="35" name="TextBox 34">
            <a:extLst>
              <a:ext uri="{FF2B5EF4-FFF2-40B4-BE49-F238E27FC236}">
                <a16:creationId xmlns:a16="http://schemas.microsoft.com/office/drawing/2014/main" id="{E1B332FB-48DC-4B2A-ADAA-164BE3792EF0}"/>
              </a:ext>
            </a:extLst>
          </p:cNvPr>
          <p:cNvSpPr txBox="1"/>
          <p:nvPr/>
        </p:nvSpPr>
        <p:spPr>
          <a:xfrm>
            <a:off x="470498" y="1230716"/>
            <a:ext cx="4878259" cy="307777"/>
          </a:xfrm>
          <a:prstGeom prst="rect">
            <a:avLst/>
          </a:prstGeom>
          <a:noFill/>
        </p:spPr>
        <p:txBody>
          <a:bodyPr wrap="none" lIns="91440" rtlCol="0">
            <a:spAutoFit/>
          </a:bodyPr>
          <a:lstStyle/>
          <a:p>
            <a:pPr lvl="0"/>
            <a:r>
              <a:rPr lang="en-US" sz="1400" b="1" dirty="0"/>
              <a:t>Customer Social and Conversation Engagement Points</a:t>
            </a:r>
            <a:endParaRPr kumimoji="0" lang="en-US" sz="1050" b="1" i="0" u="none" strike="noStrike" kern="0" cap="none" spc="0" normalizeH="0" baseline="0" noProof="0" dirty="0">
              <a:ln>
                <a:noFill/>
              </a:ln>
              <a:solidFill>
                <a:srgbClr val="000000"/>
              </a:solidFill>
              <a:effectLst/>
              <a:uLnTx/>
              <a:uFillTx/>
            </a:endParaRPr>
          </a:p>
        </p:txBody>
      </p:sp>
      <p:pic>
        <p:nvPicPr>
          <p:cNvPr id="36" name="Picture 35">
            <a:extLst>
              <a:ext uri="{FF2B5EF4-FFF2-40B4-BE49-F238E27FC236}">
                <a16:creationId xmlns:a16="http://schemas.microsoft.com/office/drawing/2014/main" id="{719961A9-1CD5-49BF-957B-D7AF143B88B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332974" y="2143412"/>
            <a:ext cx="226400" cy="226400"/>
          </a:xfrm>
          <a:prstGeom prst="rect">
            <a:avLst/>
          </a:prstGeom>
        </p:spPr>
      </p:pic>
      <p:pic>
        <p:nvPicPr>
          <p:cNvPr id="37" name="Picture 36">
            <a:extLst>
              <a:ext uri="{FF2B5EF4-FFF2-40B4-BE49-F238E27FC236}">
                <a16:creationId xmlns:a16="http://schemas.microsoft.com/office/drawing/2014/main" id="{E9325B3F-D79D-4AAF-9350-5173887A210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77298" y="2340956"/>
            <a:ext cx="285553" cy="285553"/>
          </a:xfrm>
          <a:prstGeom prst="rect">
            <a:avLst/>
          </a:prstGeom>
        </p:spPr>
      </p:pic>
      <p:pic>
        <p:nvPicPr>
          <p:cNvPr id="38" name="Picture 37">
            <a:extLst>
              <a:ext uri="{FF2B5EF4-FFF2-40B4-BE49-F238E27FC236}">
                <a16:creationId xmlns:a16="http://schemas.microsoft.com/office/drawing/2014/main" id="{E65FC36A-91CD-4CC9-B57A-7DF3198429B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426471" y="89721"/>
            <a:ext cx="855013" cy="855013"/>
          </a:xfrm>
          <a:prstGeom prst="rect">
            <a:avLst/>
          </a:prstGeom>
        </p:spPr>
      </p:pic>
      <p:sp>
        <p:nvSpPr>
          <p:cNvPr id="39" name="Rectangle 38">
            <a:extLst>
              <a:ext uri="{FF2B5EF4-FFF2-40B4-BE49-F238E27FC236}">
                <a16:creationId xmlns:a16="http://schemas.microsoft.com/office/drawing/2014/main" id="{ACE2F660-AB70-4320-854B-0D489B1B1384}"/>
              </a:ext>
            </a:extLst>
          </p:cNvPr>
          <p:cNvSpPr/>
          <p:nvPr/>
        </p:nvSpPr>
        <p:spPr>
          <a:xfrm>
            <a:off x="516209" y="4102847"/>
            <a:ext cx="5723159" cy="1631216"/>
          </a:xfrm>
          <a:prstGeom prst="rect">
            <a:avLst/>
          </a:prstGeom>
        </p:spPr>
        <p:txBody>
          <a:bodyPr wrap="square">
            <a:spAutoFit/>
          </a:bodyPr>
          <a:lstStyle/>
          <a:p>
            <a:pPr marL="347663" indent="-171450">
              <a:buFont typeface="Arial" panose="020B0604020202020204" pitchFamily="34" charset="0"/>
              <a:buChar char="•"/>
            </a:pPr>
            <a:r>
              <a:rPr lang="en-US" sz="2000" dirty="0">
                <a:solidFill>
                  <a:schemeClr val="tx1">
                    <a:lumMod val="75000"/>
                    <a:lumOff val="25000"/>
                  </a:schemeClr>
                </a:solidFill>
              </a:rPr>
              <a:t>Limiting our communications to only voice (over call centers), notifications and face-to-face (on branch).</a:t>
            </a:r>
          </a:p>
          <a:p>
            <a:pPr marL="347663" indent="-171450">
              <a:buFont typeface="Arial" panose="020B0604020202020204" pitchFamily="34" charset="0"/>
              <a:buChar char="•"/>
            </a:pPr>
            <a:r>
              <a:rPr lang="en-US" sz="2000" dirty="0">
                <a:solidFill>
                  <a:schemeClr val="tx1">
                    <a:lumMod val="75000"/>
                    <a:lumOff val="25000"/>
                  </a:schemeClr>
                </a:solidFill>
              </a:rPr>
              <a:t>Limited or No social presence.</a:t>
            </a:r>
          </a:p>
          <a:p>
            <a:pPr marL="347663" indent="-171450">
              <a:buFont typeface="Arial" panose="020B0604020202020204" pitchFamily="34" charset="0"/>
              <a:buChar char="•"/>
            </a:pPr>
            <a:r>
              <a:rPr lang="en-US" sz="2000" dirty="0">
                <a:solidFill>
                  <a:schemeClr val="tx1">
                    <a:lumMod val="75000"/>
                    <a:lumOff val="25000"/>
                  </a:schemeClr>
                </a:solidFill>
              </a:rPr>
              <a:t>A barrier to continuous customer experiences.</a:t>
            </a:r>
          </a:p>
        </p:txBody>
      </p:sp>
      <p:sp>
        <p:nvSpPr>
          <p:cNvPr id="40" name="TextBox 39">
            <a:extLst>
              <a:ext uri="{FF2B5EF4-FFF2-40B4-BE49-F238E27FC236}">
                <a16:creationId xmlns:a16="http://schemas.microsoft.com/office/drawing/2014/main" id="{BF69041B-D9A8-417E-8AA8-53CD4A46C6C7}"/>
              </a:ext>
            </a:extLst>
          </p:cNvPr>
          <p:cNvSpPr txBox="1"/>
          <p:nvPr/>
        </p:nvSpPr>
        <p:spPr>
          <a:xfrm>
            <a:off x="5867150" y="3250517"/>
            <a:ext cx="372218" cy="461665"/>
          </a:xfrm>
          <a:prstGeom prst="rect">
            <a:avLst/>
          </a:prstGeom>
          <a:noFill/>
        </p:spPr>
        <p:txBody>
          <a:bodyPr wrap="none" lIns="91440" rtlCol="0">
            <a:spAutoFit/>
          </a:bodyPr>
          <a:lstStyle/>
          <a:p>
            <a:pPr lvl="0"/>
            <a:r>
              <a:rPr lang="en-US" sz="2400" b="1" dirty="0"/>
              <a:t>?</a:t>
            </a:r>
            <a:endParaRPr kumimoji="0" lang="en-US" sz="1600" b="1" i="0" u="none" strike="noStrike" kern="0" cap="none" spc="0" normalizeH="0" baseline="0" noProof="0" dirty="0">
              <a:ln>
                <a:noFill/>
              </a:ln>
              <a:solidFill>
                <a:srgbClr val="000000"/>
              </a:solidFill>
              <a:effectLst/>
              <a:uLnTx/>
              <a:uFillTx/>
            </a:endParaRPr>
          </a:p>
        </p:txBody>
      </p:sp>
      <p:sp>
        <p:nvSpPr>
          <p:cNvPr id="41" name="Rectangle 40">
            <a:extLst>
              <a:ext uri="{FF2B5EF4-FFF2-40B4-BE49-F238E27FC236}">
                <a16:creationId xmlns:a16="http://schemas.microsoft.com/office/drawing/2014/main" id="{77CBDA32-539F-41D7-AAD3-11889A6AA0AA}"/>
              </a:ext>
            </a:extLst>
          </p:cNvPr>
          <p:cNvSpPr/>
          <p:nvPr/>
        </p:nvSpPr>
        <p:spPr>
          <a:xfrm>
            <a:off x="6239368" y="4091291"/>
            <a:ext cx="5499641" cy="1600438"/>
          </a:xfrm>
          <a:prstGeom prst="rect">
            <a:avLst/>
          </a:prstGeom>
        </p:spPr>
        <p:txBody>
          <a:bodyPr wrap="square">
            <a:spAutoFit/>
          </a:bodyPr>
          <a:lstStyle/>
          <a:p>
            <a:pPr marL="347663" indent="-171450">
              <a:buFont typeface="Arial" panose="020B0604020202020204" pitchFamily="34" charset="0"/>
              <a:buChar char="•"/>
            </a:pPr>
            <a:r>
              <a:rPr lang="en-US" sz="2000" dirty="0">
                <a:solidFill>
                  <a:schemeClr val="tx1">
                    <a:lumMod val="75000"/>
                    <a:lumOff val="25000"/>
                  </a:schemeClr>
                </a:solidFill>
              </a:rPr>
              <a:t>Missing huge opportunities in client </a:t>
            </a:r>
            <a:r>
              <a:rPr lang="en-US" sz="2000" dirty="0">
                <a:solidFill>
                  <a:srgbClr val="FF0000"/>
                </a:solidFill>
              </a:rPr>
              <a:t>acquisition</a:t>
            </a:r>
            <a:r>
              <a:rPr lang="en-US" sz="2000" dirty="0">
                <a:solidFill>
                  <a:schemeClr val="tx1">
                    <a:lumMod val="75000"/>
                    <a:lumOff val="25000"/>
                  </a:schemeClr>
                </a:solidFill>
              </a:rPr>
              <a:t>, </a:t>
            </a:r>
            <a:r>
              <a:rPr lang="en-US" sz="2000" dirty="0">
                <a:solidFill>
                  <a:srgbClr val="FF0000"/>
                </a:solidFill>
              </a:rPr>
              <a:t>retention</a:t>
            </a:r>
            <a:r>
              <a:rPr lang="en-US" sz="2000" dirty="0">
                <a:solidFill>
                  <a:schemeClr val="tx1">
                    <a:lumMod val="75000"/>
                    <a:lumOff val="25000"/>
                  </a:schemeClr>
                </a:solidFill>
              </a:rPr>
              <a:t> and </a:t>
            </a:r>
            <a:r>
              <a:rPr lang="en-US" sz="2000" dirty="0">
                <a:solidFill>
                  <a:srgbClr val="FF0000"/>
                </a:solidFill>
              </a:rPr>
              <a:t>revenue</a:t>
            </a:r>
            <a:r>
              <a:rPr lang="en-US" sz="2000" dirty="0">
                <a:solidFill>
                  <a:schemeClr val="tx1">
                    <a:lumMod val="75000"/>
                    <a:lumOff val="25000"/>
                  </a:schemeClr>
                </a:solidFill>
              </a:rPr>
              <a:t> </a:t>
            </a:r>
            <a:r>
              <a:rPr lang="en-US" sz="2000" dirty="0">
                <a:solidFill>
                  <a:srgbClr val="FF0000"/>
                </a:solidFill>
              </a:rPr>
              <a:t>growth</a:t>
            </a:r>
            <a:r>
              <a:rPr lang="en-US" sz="2000" dirty="0">
                <a:solidFill>
                  <a:schemeClr val="tx1">
                    <a:lumMod val="75000"/>
                    <a:lumOff val="25000"/>
                  </a:schemeClr>
                </a:solidFill>
              </a:rPr>
              <a:t>.</a:t>
            </a:r>
          </a:p>
          <a:p>
            <a:pPr marL="347663" indent="-171450">
              <a:buFont typeface="Arial" panose="020B0604020202020204" pitchFamily="34" charset="0"/>
              <a:buChar char="•"/>
            </a:pPr>
            <a:r>
              <a:rPr lang="en-US" sz="2000" dirty="0">
                <a:solidFill>
                  <a:schemeClr val="tx1">
                    <a:lumMod val="75000"/>
                    <a:lumOff val="25000"/>
                  </a:schemeClr>
                </a:solidFill>
              </a:rPr>
              <a:t>You are not where your customers are.</a:t>
            </a:r>
          </a:p>
          <a:p>
            <a:pPr marL="347663" indent="-171450">
              <a:buFont typeface="Arial" panose="020B0604020202020204" pitchFamily="34" charset="0"/>
              <a:buChar char="•"/>
            </a:pPr>
            <a:r>
              <a:rPr lang="en-US" sz="2000" dirty="0">
                <a:solidFill>
                  <a:schemeClr val="tx1">
                    <a:lumMod val="75000"/>
                    <a:lumOff val="25000"/>
                  </a:schemeClr>
                </a:solidFill>
              </a:rPr>
              <a:t>Not meeting Customer expectations.</a:t>
            </a:r>
          </a:p>
          <a:p>
            <a:pPr marL="347663" indent="-171450">
              <a:buFont typeface="Arial" panose="020B0604020202020204" pitchFamily="34" charset="0"/>
              <a:buChar char="•"/>
            </a:pPr>
            <a:endParaRPr lang="en-US" dirty="0">
              <a:solidFill>
                <a:schemeClr val="tx1">
                  <a:lumMod val="65000"/>
                  <a:lumOff val="35000"/>
                </a:schemeClr>
              </a:solidFill>
              <a:cs typeface="Open Sans Light"/>
            </a:endParaRPr>
          </a:p>
        </p:txBody>
      </p:sp>
      <p:sp>
        <p:nvSpPr>
          <p:cNvPr id="42" name="Rectangle 41">
            <a:extLst>
              <a:ext uri="{FF2B5EF4-FFF2-40B4-BE49-F238E27FC236}">
                <a16:creationId xmlns:a16="http://schemas.microsoft.com/office/drawing/2014/main" id="{D44EE65D-4D04-4959-90B4-B6A566232FFF}"/>
              </a:ext>
            </a:extLst>
          </p:cNvPr>
          <p:cNvSpPr/>
          <p:nvPr/>
        </p:nvSpPr>
        <p:spPr>
          <a:xfrm>
            <a:off x="2047698" y="3712182"/>
            <a:ext cx="1582484" cy="369332"/>
          </a:xfrm>
          <a:prstGeom prst="rect">
            <a:avLst/>
          </a:prstGeom>
        </p:spPr>
        <p:txBody>
          <a:bodyPr wrap="none">
            <a:spAutoFit/>
          </a:bodyPr>
          <a:lstStyle/>
          <a:p>
            <a:pPr algn="ctr"/>
            <a:r>
              <a:rPr lang="en-US" b="1" dirty="0"/>
              <a:t>The Problem</a:t>
            </a:r>
            <a:endParaRPr lang="en-US" sz="1600" kern="0" dirty="0">
              <a:solidFill>
                <a:srgbClr val="000000"/>
              </a:solidFill>
            </a:endParaRPr>
          </a:p>
        </p:txBody>
      </p:sp>
      <p:sp>
        <p:nvSpPr>
          <p:cNvPr id="43" name="Rectangle 42">
            <a:extLst>
              <a:ext uri="{FF2B5EF4-FFF2-40B4-BE49-F238E27FC236}">
                <a16:creationId xmlns:a16="http://schemas.microsoft.com/office/drawing/2014/main" id="{2ACED9BF-816F-491E-880C-4D3C1CB99A06}"/>
              </a:ext>
            </a:extLst>
          </p:cNvPr>
          <p:cNvSpPr/>
          <p:nvPr/>
        </p:nvSpPr>
        <p:spPr>
          <a:xfrm>
            <a:off x="7919619" y="3652594"/>
            <a:ext cx="1402948" cy="369332"/>
          </a:xfrm>
          <a:prstGeom prst="rect">
            <a:avLst/>
          </a:prstGeom>
        </p:spPr>
        <p:txBody>
          <a:bodyPr wrap="none">
            <a:spAutoFit/>
          </a:bodyPr>
          <a:lstStyle/>
          <a:p>
            <a:pPr algn="ctr"/>
            <a:r>
              <a:rPr lang="en-US" b="1" dirty="0"/>
              <a:t>The Impact</a:t>
            </a:r>
            <a:endParaRPr lang="en-US" sz="1600" kern="0" dirty="0">
              <a:solidFill>
                <a:srgbClr val="000000"/>
              </a:solidFill>
            </a:endParaRPr>
          </a:p>
        </p:txBody>
      </p:sp>
    </p:spTree>
    <p:extLst>
      <p:ext uri="{BB962C8B-B14F-4D97-AF65-F5344CB8AC3E}">
        <p14:creationId xmlns:p14="http://schemas.microsoft.com/office/powerpoint/2010/main" val="57401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09EB-31CF-4EA8-994F-22F49628843B}"/>
              </a:ext>
            </a:extLst>
          </p:cNvPr>
          <p:cNvSpPr>
            <a:spLocks noGrp="1"/>
          </p:cNvSpPr>
          <p:nvPr>
            <p:ph type="title"/>
          </p:nvPr>
        </p:nvSpPr>
        <p:spPr/>
        <p:txBody>
          <a:bodyPr/>
          <a:lstStyle/>
          <a:p>
            <a:r>
              <a:rPr lang="en-US" dirty="0"/>
              <a:t>Solution</a:t>
            </a:r>
          </a:p>
        </p:txBody>
      </p:sp>
      <p:sp>
        <p:nvSpPr>
          <p:cNvPr id="3" name="Text Placeholder 2">
            <a:extLst>
              <a:ext uri="{FF2B5EF4-FFF2-40B4-BE49-F238E27FC236}">
                <a16:creationId xmlns:a16="http://schemas.microsoft.com/office/drawing/2014/main" id="{180B7844-4AE6-4B04-95E9-D86ADF39C015}"/>
              </a:ext>
            </a:extLst>
          </p:cNvPr>
          <p:cNvSpPr>
            <a:spLocks noGrp="1"/>
          </p:cNvSpPr>
          <p:nvPr>
            <p:ph type="body" idx="1"/>
          </p:nvPr>
        </p:nvSpPr>
        <p:spPr/>
        <p:txBody>
          <a:bodyPr/>
          <a:lstStyle/>
          <a:p>
            <a:r>
              <a:rPr lang="en-US" dirty="0"/>
              <a:t>Our promise</a:t>
            </a:r>
          </a:p>
        </p:txBody>
      </p:sp>
    </p:spTree>
    <p:extLst>
      <p:ext uri="{BB962C8B-B14F-4D97-AF65-F5344CB8AC3E}">
        <p14:creationId xmlns:p14="http://schemas.microsoft.com/office/powerpoint/2010/main" val="167253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268146" y="357166"/>
            <a:ext cx="11655707" cy="5760881"/>
            <a:chOff x="243069" y="1010309"/>
            <a:chExt cx="11655707" cy="5760881"/>
          </a:xfrm>
        </p:grpSpPr>
        <p:sp>
          <p:nvSpPr>
            <p:cNvPr id="165" name="Rounded Rectangle 164"/>
            <p:cNvSpPr/>
            <p:nvPr/>
          </p:nvSpPr>
          <p:spPr>
            <a:xfrm>
              <a:off x="243069" y="3138361"/>
              <a:ext cx="11655706" cy="3632829"/>
            </a:xfrm>
            <a:prstGeom prst="roundRect">
              <a:avLst>
                <a:gd name="adj" fmla="val 2785"/>
              </a:avLst>
            </a:prstGeom>
            <a:solidFill>
              <a:srgbClr val="BFBFBF"/>
            </a:solidFill>
            <a:ln w="22225" cap="rnd">
              <a:solidFill>
                <a:schemeClr val="bg1">
                  <a:lumMod val="50000"/>
                </a:schemeClr>
              </a:solid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en-US" sz="2800" dirty="0">
                  <a:solidFill>
                    <a:schemeClr val="tx1">
                      <a:lumMod val="50000"/>
                      <a:lumOff val="50000"/>
                    </a:schemeClr>
                  </a:solidFill>
                </a:rPr>
                <a:t>   </a:t>
              </a:r>
              <a:r>
                <a:rPr lang="en-US" sz="2800" dirty="0">
                  <a:solidFill>
                    <a:schemeClr val="bg1"/>
                  </a:solidFill>
                </a:rPr>
                <a:t>Enterprise</a:t>
              </a:r>
              <a:r>
                <a:rPr lang="en-US" sz="2800" dirty="0">
                  <a:solidFill>
                    <a:schemeClr val="tx1">
                      <a:lumMod val="50000"/>
                      <a:lumOff val="50000"/>
                    </a:schemeClr>
                  </a:solidFill>
                </a:rPr>
                <a:t> </a:t>
              </a:r>
            </a:p>
          </p:txBody>
        </p:sp>
        <p:sp>
          <p:nvSpPr>
            <p:cNvPr id="100" name="Rectangle 99">
              <a:extLst>
                <a:ext uri="{FF2B5EF4-FFF2-40B4-BE49-F238E27FC236}">
                  <a16:creationId xmlns:a16="http://schemas.microsoft.com/office/drawing/2014/main" id="{66C4D3CD-E3F1-4097-AE51-02AEA95361D6}"/>
                </a:ext>
              </a:extLst>
            </p:cNvPr>
            <p:cNvSpPr/>
            <p:nvPr/>
          </p:nvSpPr>
          <p:spPr>
            <a:xfrm>
              <a:off x="476638" y="5946755"/>
              <a:ext cx="11297680" cy="717006"/>
            </a:xfrm>
            <a:prstGeom prst="rect">
              <a:avLst/>
            </a:prstGeom>
            <a:solidFill>
              <a:schemeClr val="bg1">
                <a:lumMod val="85000"/>
              </a:schemeClr>
            </a:solidFill>
            <a:ln w="12700" cap="flat" cmpd="sng" algn="ctr">
              <a:noFill/>
              <a:prstDash val="solid"/>
              <a:miter lim="800000"/>
            </a:ln>
            <a:effectLst>
              <a:outerShdw blurRad="50800" dist="127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kern="0" dirty="0">
                <a:solidFill>
                  <a:srgbClr val="000000"/>
                </a:solidFill>
                <a:latin typeface="Arial" panose="020B0604020202020204"/>
              </a:endParaRPr>
            </a:p>
          </p:txBody>
        </p:sp>
        <p:sp>
          <p:nvSpPr>
            <p:cNvPr id="71" name="Rounded Rectangle 70"/>
            <p:cNvSpPr/>
            <p:nvPr/>
          </p:nvSpPr>
          <p:spPr>
            <a:xfrm>
              <a:off x="848283" y="3275365"/>
              <a:ext cx="10573733" cy="2571225"/>
            </a:xfrm>
            <a:prstGeom prst="roundRect">
              <a:avLst>
                <a:gd name="adj" fmla="val 2785"/>
              </a:avLst>
            </a:prstGeom>
            <a:solidFill>
              <a:srgbClr val="6E7D9D"/>
            </a:solidFill>
            <a:ln w="0" cap="rnd">
              <a:solidFill>
                <a:schemeClr val="tx1"/>
              </a:solid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2" name="Arrow: Pentagon 50">
              <a:extLst>
                <a:ext uri="{FF2B5EF4-FFF2-40B4-BE49-F238E27FC236}">
                  <a16:creationId xmlns:a16="http://schemas.microsoft.com/office/drawing/2014/main" id="{2532882C-6801-4E05-A04A-CAABBEAF285E}"/>
                </a:ext>
              </a:extLst>
            </p:cNvPr>
            <p:cNvSpPr/>
            <p:nvPr/>
          </p:nvSpPr>
          <p:spPr>
            <a:xfrm rot="5400000">
              <a:off x="5726830" y="-2738609"/>
              <a:ext cx="802360" cy="11117808"/>
            </a:xfrm>
            <a:prstGeom prst="homePlate">
              <a:avLst>
                <a:gd name="adj" fmla="val 19995"/>
              </a:avLst>
            </a:prstGeom>
            <a:pattFill prst="dashVert">
              <a:fgClr>
                <a:schemeClr val="bg1">
                  <a:lumMod val="85000"/>
                </a:schemeClr>
              </a:fgClr>
              <a:bgClr>
                <a:schemeClr val="bg1"/>
              </a:bgClr>
            </a:pattFill>
            <a:ln w="12700" cap="flat" cmpd="sng" algn="ctr">
              <a:solidFill>
                <a:schemeClr val="tx1"/>
              </a:solidFill>
              <a:prstDash val="lgDash"/>
              <a:miter lim="800000"/>
            </a:ln>
            <a:effectLst>
              <a:outerShdw blurRad="50800" dist="127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Arrow: Pentagon 51">
              <a:extLst>
                <a:ext uri="{FF2B5EF4-FFF2-40B4-BE49-F238E27FC236}">
                  <a16:creationId xmlns:a16="http://schemas.microsoft.com/office/drawing/2014/main" id="{1BEEF37D-E99E-4EC1-B520-E9353DA1E859}"/>
                </a:ext>
              </a:extLst>
            </p:cNvPr>
            <p:cNvSpPr/>
            <p:nvPr/>
          </p:nvSpPr>
          <p:spPr>
            <a:xfrm rot="5400000">
              <a:off x="5255283" y="-3991380"/>
              <a:ext cx="1631280" cy="11655707"/>
            </a:xfrm>
            <a:prstGeom prst="homePlate">
              <a:avLst>
                <a:gd name="adj" fmla="val 11070"/>
              </a:avLst>
            </a:prstGeom>
            <a:solidFill>
              <a:srgbClr val="E2E2E2"/>
            </a:solidFill>
            <a:ln w="12700" cap="flat" cmpd="sng" algn="ctr">
              <a:noFill/>
              <a:prstDash val="solid"/>
              <a:miter lim="800000"/>
            </a:ln>
            <a:effectLst>
              <a:outerShdw blurRad="50800" dist="127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01AF3152-DA10-43A9-80C8-0BF9986C16D2}"/>
                </a:ext>
              </a:extLst>
            </p:cNvPr>
            <p:cNvSpPr/>
            <p:nvPr/>
          </p:nvSpPr>
          <p:spPr bwMode="gray">
            <a:xfrm>
              <a:off x="767843" y="1442151"/>
              <a:ext cx="2751680" cy="827789"/>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Social</a:t>
              </a:r>
              <a:r>
                <a:rPr lang="en-US" sz="1100" b="1" dirty="0"/>
                <a:t> </a:t>
              </a:r>
              <a:r>
                <a:rPr lang="en-US" sz="1200" b="1" dirty="0"/>
                <a:t>Networks</a:t>
              </a:r>
              <a:endParaRPr lang="en-US" sz="1100" kern="0" dirty="0">
                <a:solidFill>
                  <a:srgbClr val="000000"/>
                </a:solidFill>
                <a:latin typeface="Arial" panose="020B0604020202020204"/>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043" y="1709946"/>
              <a:ext cx="349641" cy="349641"/>
            </a:xfrm>
            <a:prstGeom prst="rect">
              <a:avLst/>
            </a:prstGeom>
          </p:spPr>
        </p:pic>
        <p:sp>
          <p:nvSpPr>
            <p:cNvPr id="6" name="TextBox 5">
              <a:extLst>
                <a:ext uri="{FF2B5EF4-FFF2-40B4-BE49-F238E27FC236}">
                  <a16:creationId xmlns:a16="http://schemas.microsoft.com/office/drawing/2014/main" id="{2A4D9352-55C1-4C25-8E4D-875049DD3B54}"/>
                </a:ext>
              </a:extLst>
            </p:cNvPr>
            <p:cNvSpPr txBox="1"/>
            <p:nvPr/>
          </p:nvSpPr>
          <p:spPr>
            <a:xfrm>
              <a:off x="926113" y="2047152"/>
              <a:ext cx="51232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facebook</a:t>
              </a:r>
              <a:endParaRPr kumimoji="0" lang="en-US" sz="1000" b="0" i="0" u="none" strike="noStrike" kern="0" cap="none" spc="0" normalizeH="0" baseline="0" noProof="0" dirty="0">
                <a:ln>
                  <a:noFill/>
                </a:ln>
                <a:solidFill>
                  <a:srgbClr val="000000"/>
                </a:solidFill>
                <a:effectLst/>
                <a:uLnTx/>
                <a:uFillTx/>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5642" y="1709946"/>
              <a:ext cx="365147" cy="36514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3693" y="1709946"/>
              <a:ext cx="360658" cy="360658"/>
            </a:xfrm>
            <a:prstGeom prst="rect">
              <a:avLst/>
            </a:prstGeom>
          </p:spPr>
        </p:pic>
        <p:sp>
          <p:nvSpPr>
            <p:cNvPr id="9" name="TextBox 8">
              <a:extLst>
                <a:ext uri="{FF2B5EF4-FFF2-40B4-BE49-F238E27FC236}">
                  <a16:creationId xmlns:a16="http://schemas.microsoft.com/office/drawing/2014/main" id="{2A4D9352-55C1-4C25-8E4D-875049DD3B54}"/>
                </a:ext>
              </a:extLst>
            </p:cNvPr>
            <p:cNvSpPr txBox="1"/>
            <p:nvPr/>
          </p:nvSpPr>
          <p:spPr>
            <a:xfrm>
              <a:off x="1418704" y="2047152"/>
              <a:ext cx="51232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YouTube</a:t>
              </a:r>
              <a:endParaRPr kumimoji="0" lang="en-US" sz="1000" b="0" i="0" u="none" strike="noStrike" kern="0" cap="none" spc="0" normalizeH="0" baseline="0" noProof="0" dirty="0">
                <a:ln>
                  <a:noFill/>
                </a:ln>
                <a:solidFill>
                  <a:srgbClr val="000000"/>
                </a:solidFill>
                <a:effectLst/>
                <a:uLnTx/>
                <a:uFillTx/>
              </a:endParaRPr>
            </a:p>
          </p:txBody>
        </p:sp>
        <p:sp>
          <p:nvSpPr>
            <p:cNvPr id="10" name="TextBox 9">
              <a:extLst>
                <a:ext uri="{FF2B5EF4-FFF2-40B4-BE49-F238E27FC236}">
                  <a16:creationId xmlns:a16="http://schemas.microsoft.com/office/drawing/2014/main" id="{2A4D9352-55C1-4C25-8E4D-875049DD3B54}"/>
                </a:ext>
              </a:extLst>
            </p:cNvPr>
            <p:cNvSpPr txBox="1"/>
            <p:nvPr/>
          </p:nvSpPr>
          <p:spPr>
            <a:xfrm>
              <a:off x="1968734" y="2047152"/>
              <a:ext cx="40011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Twitter</a:t>
              </a:r>
              <a:endParaRPr kumimoji="0" lang="en-US" sz="1000" b="0" i="0" u="none" strike="noStrike" kern="0" cap="none" spc="0" normalizeH="0" baseline="0" noProof="0" dirty="0">
                <a:ln>
                  <a:noFill/>
                </a:ln>
                <a:solidFill>
                  <a:srgbClr val="000000"/>
                </a:solidFill>
                <a:effectLst/>
                <a:uLnTx/>
                <a:uFillTx/>
              </a:endParaRPr>
            </a:p>
          </p:txBody>
        </p:sp>
        <p:sp>
          <p:nvSpPr>
            <p:cNvPr id="11" name="TextBox 10">
              <a:extLst>
                <a:ext uri="{FF2B5EF4-FFF2-40B4-BE49-F238E27FC236}">
                  <a16:creationId xmlns:a16="http://schemas.microsoft.com/office/drawing/2014/main" id="{2A4D9352-55C1-4C25-8E4D-875049DD3B54}"/>
                </a:ext>
              </a:extLst>
            </p:cNvPr>
            <p:cNvSpPr txBox="1"/>
            <p:nvPr/>
          </p:nvSpPr>
          <p:spPr>
            <a:xfrm>
              <a:off x="2422251" y="2047152"/>
              <a:ext cx="550792"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Instagram</a:t>
              </a:r>
              <a:endParaRPr kumimoji="0" lang="en-US" sz="1000" b="0" i="0" u="none" strike="noStrike" kern="0" cap="none" spc="0" normalizeH="0" baseline="0" noProof="0" dirty="0">
                <a:ln>
                  <a:noFill/>
                </a:ln>
                <a:solidFill>
                  <a:srgbClr val="000000"/>
                </a:solidFill>
                <a:effectLst/>
                <a:uLnTx/>
                <a:uFillTx/>
              </a:endParaRPr>
            </a:p>
          </p:txBody>
        </p:sp>
        <p:sp>
          <p:nvSpPr>
            <p:cNvPr id="12" name="TextBox 11">
              <a:extLst>
                <a:ext uri="{FF2B5EF4-FFF2-40B4-BE49-F238E27FC236}">
                  <a16:creationId xmlns:a16="http://schemas.microsoft.com/office/drawing/2014/main" id="{2A4D9352-55C1-4C25-8E4D-875049DD3B54}"/>
                </a:ext>
              </a:extLst>
            </p:cNvPr>
            <p:cNvSpPr txBox="1"/>
            <p:nvPr/>
          </p:nvSpPr>
          <p:spPr>
            <a:xfrm>
              <a:off x="2937929" y="2047152"/>
              <a:ext cx="483466"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LinkedIn</a:t>
              </a:r>
              <a:endParaRPr kumimoji="0" lang="en-US" sz="1000" b="0" i="0" u="none" strike="noStrike" kern="0" cap="none" spc="0" normalizeH="0" baseline="0" noProof="0" dirty="0">
                <a:ln>
                  <a:noFill/>
                </a:ln>
                <a:solidFill>
                  <a:srgbClr val="000000"/>
                </a:solidFill>
                <a:effectLst/>
                <a:uLnTx/>
                <a:uFillTx/>
              </a:endParaRPr>
            </a:p>
          </p:txBody>
        </p:sp>
        <p:sp>
          <p:nvSpPr>
            <p:cNvPr id="13" name="Rectangle 12">
              <a:extLst>
                <a:ext uri="{FF2B5EF4-FFF2-40B4-BE49-F238E27FC236}">
                  <a16:creationId xmlns:a16="http://schemas.microsoft.com/office/drawing/2014/main" id="{01AF3152-DA10-43A9-80C8-0BF9986C16D2}"/>
                </a:ext>
              </a:extLst>
            </p:cNvPr>
            <p:cNvSpPr/>
            <p:nvPr/>
          </p:nvSpPr>
          <p:spPr bwMode="gray">
            <a:xfrm>
              <a:off x="3659745" y="1430019"/>
              <a:ext cx="3798395" cy="855678"/>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Messaging Platforms</a:t>
              </a:r>
              <a:endParaRPr lang="en-US" sz="1100" kern="0" dirty="0">
                <a:solidFill>
                  <a:srgbClr val="000000"/>
                </a:solidFill>
                <a:latin typeface="Arial" panose="020B0604020202020204"/>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6601" y="1729568"/>
              <a:ext cx="278482" cy="278482"/>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0409" y="1729568"/>
              <a:ext cx="321438" cy="321438"/>
            </a:xfrm>
            <a:prstGeom prst="rect">
              <a:avLst/>
            </a:prstGeom>
          </p:spPr>
        </p:pic>
        <p:sp>
          <p:nvSpPr>
            <p:cNvPr id="16" name="TextBox 15">
              <a:extLst>
                <a:ext uri="{FF2B5EF4-FFF2-40B4-BE49-F238E27FC236}">
                  <a16:creationId xmlns:a16="http://schemas.microsoft.com/office/drawing/2014/main" id="{2A4D9352-55C1-4C25-8E4D-875049DD3B54}"/>
                </a:ext>
              </a:extLst>
            </p:cNvPr>
            <p:cNvSpPr txBox="1"/>
            <p:nvPr/>
          </p:nvSpPr>
          <p:spPr>
            <a:xfrm>
              <a:off x="3782686" y="2054496"/>
              <a:ext cx="602088" cy="215444"/>
            </a:xfrm>
            <a:prstGeom prst="rect">
              <a:avLst/>
            </a:prstGeom>
            <a:noFill/>
          </p:spPr>
          <p:txBody>
            <a:bodyPr wrap="none" lIns="0" rtlCol="0">
              <a:spAutoFit/>
            </a:bodyPr>
            <a:lstStyle/>
            <a:p>
              <a:pPr lvl="0"/>
              <a:r>
                <a:rPr lang="en-US" sz="800" kern="0" dirty="0">
                  <a:solidFill>
                    <a:srgbClr val="000000"/>
                  </a:solidFill>
                </a:rPr>
                <a:t>Messenger</a:t>
              </a:r>
              <a:endParaRPr kumimoji="0" lang="en-US" sz="1000" b="0" i="0" u="none" strike="noStrike" kern="0" cap="none" spc="0" normalizeH="0" baseline="0" noProof="0" dirty="0">
                <a:ln>
                  <a:noFill/>
                </a:ln>
                <a:solidFill>
                  <a:srgbClr val="000000"/>
                </a:solidFill>
                <a:effectLst/>
                <a:uLnTx/>
                <a:uFillTx/>
              </a:endParaRPr>
            </a:p>
          </p:txBody>
        </p:sp>
        <p:sp>
          <p:nvSpPr>
            <p:cNvPr id="17" name="TextBox 16">
              <a:extLst>
                <a:ext uri="{FF2B5EF4-FFF2-40B4-BE49-F238E27FC236}">
                  <a16:creationId xmlns:a16="http://schemas.microsoft.com/office/drawing/2014/main" id="{2A4D9352-55C1-4C25-8E4D-875049DD3B54}"/>
                </a:ext>
              </a:extLst>
            </p:cNvPr>
            <p:cNvSpPr txBox="1"/>
            <p:nvPr/>
          </p:nvSpPr>
          <p:spPr>
            <a:xfrm>
              <a:off x="4394924" y="2054496"/>
              <a:ext cx="568425" cy="215444"/>
            </a:xfrm>
            <a:prstGeom prst="rect">
              <a:avLst/>
            </a:prstGeom>
            <a:noFill/>
          </p:spPr>
          <p:txBody>
            <a:bodyPr wrap="none" lIns="0" rtlCol="0">
              <a:spAutoFit/>
            </a:bodyPr>
            <a:lstStyle/>
            <a:p>
              <a:pPr lvl="0"/>
              <a:r>
                <a:rPr lang="en-US" sz="800" kern="0" noProof="0" dirty="0">
                  <a:solidFill>
                    <a:srgbClr val="000000"/>
                  </a:solidFill>
                </a:rPr>
                <a:t>WhatsApp</a:t>
              </a:r>
              <a:endParaRPr kumimoji="0" lang="en-US" sz="1000" b="0" i="0" u="none" strike="noStrike" kern="0" cap="none" spc="0" normalizeH="0" baseline="0" noProof="0" dirty="0">
                <a:ln>
                  <a:noFill/>
                </a:ln>
                <a:solidFill>
                  <a:srgbClr val="000000"/>
                </a:solidFill>
                <a:effectLst/>
                <a:uLnTx/>
                <a:uFillTx/>
              </a:endParaRP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9837" y="1729568"/>
              <a:ext cx="311059" cy="311059"/>
            </a:xfrm>
            <a:prstGeom prst="rect">
              <a:avLst/>
            </a:prstGeom>
          </p:spPr>
        </p:pic>
        <p:sp>
          <p:nvSpPr>
            <p:cNvPr id="19" name="TextBox 18">
              <a:extLst>
                <a:ext uri="{FF2B5EF4-FFF2-40B4-BE49-F238E27FC236}">
                  <a16:creationId xmlns:a16="http://schemas.microsoft.com/office/drawing/2014/main" id="{2A4D9352-55C1-4C25-8E4D-875049DD3B54}"/>
                </a:ext>
              </a:extLst>
            </p:cNvPr>
            <p:cNvSpPr txBox="1"/>
            <p:nvPr/>
          </p:nvSpPr>
          <p:spPr>
            <a:xfrm>
              <a:off x="4909124" y="2054496"/>
              <a:ext cx="587661"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Twitter DM</a:t>
              </a:r>
              <a:endParaRPr kumimoji="0" lang="en-US" sz="1000" b="0" i="0" u="none" strike="noStrike" kern="0" cap="none" spc="0" normalizeH="0" baseline="0" noProof="0" dirty="0">
                <a:ln>
                  <a:noFill/>
                </a:ln>
                <a:solidFill>
                  <a:srgbClr val="000000"/>
                </a:solidFill>
                <a:effectLst/>
                <a:uLnTx/>
                <a:uFillTx/>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5650" y="1729568"/>
              <a:ext cx="318380" cy="318380"/>
            </a:xfrm>
            <a:prstGeom prst="rect">
              <a:avLst/>
            </a:prstGeom>
          </p:spPr>
        </p:pic>
        <p:sp>
          <p:nvSpPr>
            <p:cNvPr id="21" name="TextBox 20">
              <a:extLst>
                <a:ext uri="{FF2B5EF4-FFF2-40B4-BE49-F238E27FC236}">
                  <a16:creationId xmlns:a16="http://schemas.microsoft.com/office/drawing/2014/main" id="{2A4D9352-55C1-4C25-8E4D-875049DD3B54}"/>
                </a:ext>
              </a:extLst>
            </p:cNvPr>
            <p:cNvSpPr txBox="1"/>
            <p:nvPr/>
          </p:nvSpPr>
          <p:spPr>
            <a:xfrm>
              <a:off x="5473455" y="2054496"/>
              <a:ext cx="738344"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Instagram DM</a:t>
              </a:r>
              <a:endParaRPr kumimoji="0" lang="en-US" sz="1000" b="0" i="0" u="none" strike="noStrike" kern="0" cap="none" spc="0" normalizeH="0" baseline="0" noProof="0" dirty="0">
                <a:ln>
                  <a:noFill/>
                </a:ln>
                <a:solidFill>
                  <a:srgbClr val="000000"/>
                </a:solidFill>
                <a:effectLst/>
                <a:uLnTx/>
                <a:uFillTx/>
              </a:endParaRPr>
            </a:p>
          </p:txBody>
        </p:sp>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8784" y="1729568"/>
              <a:ext cx="338805" cy="338805"/>
            </a:xfrm>
            <a:prstGeom prst="rect">
              <a:avLst/>
            </a:prstGeom>
          </p:spPr>
        </p:pic>
        <p:sp>
          <p:nvSpPr>
            <p:cNvPr id="23" name="TextBox 22">
              <a:extLst>
                <a:ext uri="{FF2B5EF4-FFF2-40B4-BE49-F238E27FC236}">
                  <a16:creationId xmlns:a16="http://schemas.microsoft.com/office/drawing/2014/main" id="{2A4D9352-55C1-4C25-8E4D-875049DD3B54}"/>
                </a:ext>
              </a:extLst>
            </p:cNvPr>
            <p:cNvSpPr txBox="1"/>
            <p:nvPr/>
          </p:nvSpPr>
          <p:spPr>
            <a:xfrm>
              <a:off x="6180617" y="2054496"/>
              <a:ext cx="529953" cy="215444"/>
            </a:xfrm>
            <a:prstGeom prst="rect">
              <a:avLst/>
            </a:prstGeom>
            <a:noFill/>
          </p:spPr>
          <p:txBody>
            <a:bodyPr wrap="none" lIns="0" rtlCol="0">
              <a:spAutoFit/>
            </a:bodyPr>
            <a:lstStyle/>
            <a:p>
              <a:r>
                <a:rPr lang="en-US" sz="800" kern="0" dirty="0">
                  <a:solidFill>
                    <a:srgbClr val="000000"/>
                  </a:solidFill>
                </a:rPr>
                <a:t>Snapchat</a:t>
              </a:r>
            </a:p>
          </p:txBody>
        </p:sp>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12341" y="1729568"/>
              <a:ext cx="346081" cy="346081"/>
            </a:xfrm>
            <a:prstGeom prst="rect">
              <a:avLst/>
            </a:prstGeom>
          </p:spPr>
        </p:pic>
        <p:sp>
          <p:nvSpPr>
            <p:cNvPr id="25" name="TextBox 24">
              <a:extLst>
                <a:ext uri="{FF2B5EF4-FFF2-40B4-BE49-F238E27FC236}">
                  <a16:creationId xmlns:a16="http://schemas.microsoft.com/office/drawing/2014/main" id="{2A4D9352-55C1-4C25-8E4D-875049DD3B54}"/>
                </a:ext>
              </a:extLst>
            </p:cNvPr>
            <p:cNvSpPr txBox="1"/>
            <p:nvPr/>
          </p:nvSpPr>
          <p:spPr>
            <a:xfrm>
              <a:off x="6771579" y="2054496"/>
              <a:ext cx="464230" cy="215444"/>
            </a:xfrm>
            <a:prstGeom prst="rect">
              <a:avLst/>
            </a:prstGeom>
            <a:noFill/>
          </p:spPr>
          <p:txBody>
            <a:bodyPr wrap="none" lIns="0" rtlCol="0">
              <a:spAutoFit/>
            </a:bodyPr>
            <a:lstStyle/>
            <a:p>
              <a:r>
                <a:rPr lang="en-US" sz="800" kern="0" dirty="0">
                  <a:solidFill>
                    <a:srgbClr val="000000"/>
                  </a:solidFill>
                </a:rPr>
                <a:t>WeChat</a:t>
              </a:r>
            </a:p>
          </p:txBody>
        </p:sp>
        <p:sp>
          <p:nvSpPr>
            <p:cNvPr id="26" name="Rectangle 25">
              <a:extLst>
                <a:ext uri="{FF2B5EF4-FFF2-40B4-BE49-F238E27FC236}">
                  <a16:creationId xmlns:a16="http://schemas.microsoft.com/office/drawing/2014/main" id="{01AF3152-DA10-43A9-80C8-0BF9986C16D2}"/>
                </a:ext>
              </a:extLst>
            </p:cNvPr>
            <p:cNvSpPr/>
            <p:nvPr/>
          </p:nvSpPr>
          <p:spPr bwMode="gray">
            <a:xfrm>
              <a:off x="7601271" y="1430018"/>
              <a:ext cx="2789088" cy="855677"/>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Web/Mobile Conversation enabled Apps</a:t>
              </a:r>
              <a:endParaRPr lang="en-US" sz="1100" kern="0" dirty="0">
                <a:solidFill>
                  <a:srgbClr val="000000"/>
                </a:solidFill>
                <a:latin typeface="Arial" panose="020B0604020202020204"/>
              </a:endParaRPr>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34274" y="1821861"/>
              <a:ext cx="419429" cy="419429"/>
            </a:xfrm>
            <a:prstGeom prst="rect">
              <a:avLst/>
            </a:prstGeom>
          </p:spPr>
        </p:pic>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74454" y="1935674"/>
              <a:ext cx="325104" cy="325104"/>
            </a:xfrm>
            <a:prstGeom prst="rect">
              <a:avLst/>
            </a:prstGeom>
          </p:spPr>
        </p:pic>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0974" y="1709946"/>
              <a:ext cx="361278" cy="361278"/>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33542" y="1709946"/>
              <a:ext cx="388861" cy="388861"/>
            </a:xfrm>
            <a:prstGeom prst="rect">
              <a:avLst/>
            </a:prstGeom>
          </p:spPr>
        </p:pic>
        <p:sp>
          <p:nvSpPr>
            <p:cNvPr id="33" name="TextBox 32">
              <a:extLst>
                <a:ext uri="{FF2B5EF4-FFF2-40B4-BE49-F238E27FC236}">
                  <a16:creationId xmlns:a16="http://schemas.microsoft.com/office/drawing/2014/main" id="{0628D966-E5A2-4A31-ABC6-D2167F6C2FD5}"/>
                </a:ext>
              </a:extLst>
            </p:cNvPr>
            <p:cNvSpPr txBox="1"/>
            <p:nvPr/>
          </p:nvSpPr>
          <p:spPr>
            <a:xfrm>
              <a:off x="569106" y="2567314"/>
              <a:ext cx="1228221" cy="307777"/>
            </a:xfrm>
            <a:prstGeom prst="rect">
              <a:avLst/>
            </a:prstGeom>
            <a:noFill/>
          </p:spPr>
          <p:txBody>
            <a:bodyPr wrap="none" lIns="91440" rtlCol="0">
              <a:spAutoFit/>
            </a:bodyPr>
            <a:lstStyle/>
            <a:p>
              <a:pPr lvl="0"/>
              <a:r>
                <a:rPr lang="en-US" sz="1400" b="1" noProof="0" dirty="0"/>
                <a:t>IO Channels</a:t>
              </a:r>
              <a:endParaRPr kumimoji="0" lang="en-US" sz="1050" b="1" i="0" u="none" strike="noStrike" kern="0" cap="none" spc="0" normalizeH="0" baseline="0" noProof="0" dirty="0">
                <a:ln>
                  <a:noFill/>
                </a:ln>
                <a:solidFill>
                  <a:srgbClr val="000000"/>
                </a:solidFill>
                <a:effectLst/>
                <a:uLnTx/>
                <a:uFillTx/>
              </a:endParaRPr>
            </a:p>
          </p:txBody>
        </p:sp>
        <p:sp>
          <p:nvSpPr>
            <p:cNvPr id="36" name="TextBox 35">
              <a:extLst>
                <a:ext uri="{FF2B5EF4-FFF2-40B4-BE49-F238E27FC236}">
                  <a16:creationId xmlns:a16="http://schemas.microsoft.com/office/drawing/2014/main" id="{65AD0D53-0236-49DB-9F5D-BA6547E4EA2A}"/>
                </a:ext>
              </a:extLst>
            </p:cNvPr>
            <p:cNvSpPr txBox="1"/>
            <p:nvPr/>
          </p:nvSpPr>
          <p:spPr>
            <a:xfrm>
              <a:off x="2283721" y="2583968"/>
              <a:ext cx="720710" cy="507831"/>
            </a:xfrm>
            <a:prstGeom prst="rect">
              <a:avLst/>
            </a:prstGeom>
            <a:noFill/>
          </p:spPr>
          <p:txBody>
            <a:bodyPr wrap="none" lIns="0" rtlCol="0">
              <a:spAutoFit/>
            </a:bodyPr>
            <a:lstStyle/>
            <a:p>
              <a:r>
                <a:rPr lang="en-US" sz="900" dirty="0"/>
                <a:t>Posts</a:t>
              </a:r>
            </a:p>
            <a:p>
              <a:r>
                <a:rPr lang="en-US" sz="900" dirty="0"/>
                <a:t>Chat</a:t>
              </a:r>
            </a:p>
            <a:p>
              <a:r>
                <a:rPr lang="en-US" sz="900" dirty="0"/>
                <a:t>Notifications</a:t>
              </a:r>
            </a:p>
          </p:txBody>
        </p:sp>
        <p:pic>
          <p:nvPicPr>
            <p:cNvPr id="37" name="Picture 3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73190" y="2662621"/>
              <a:ext cx="307060" cy="307060"/>
            </a:xfrm>
            <a:prstGeom prst="rect">
              <a:avLst/>
            </a:prstGeom>
          </p:spPr>
        </p:pic>
        <p:sp>
          <p:nvSpPr>
            <p:cNvPr id="39" name="Rectangle 38">
              <a:extLst>
                <a:ext uri="{FF2B5EF4-FFF2-40B4-BE49-F238E27FC236}">
                  <a16:creationId xmlns:a16="http://schemas.microsoft.com/office/drawing/2014/main" id="{01AF3152-DA10-43A9-80C8-0BF9986C16D2}"/>
                </a:ext>
              </a:extLst>
            </p:cNvPr>
            <p:cNvSpPr/>
            <p:nvPr/>
          </p:nvSpPr>
          <p:spPr bwMode="gray">
            <a:xfrm>
              <a:off x="10612690" y="1409365"/>
              <a:ext cx="1023587" cy="853231"/>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Call Center</a:t>
              </a:r>
              <a:endParaRPr lang="en-US" sz="1100" kern="0" dirty="0">
                <a:solidFill>
                  <a:srgbClr val="000000"/>
                </a:solidFill>
                <a:latin typeface="Arial" panose="020B0604020202020204"/>
              </a:endParaRPr>
            </a:p>
          </p:txBody>
        </p:sp>
        <p:pic>
          <p:nvPicPr>
            <p:cNvPr id="41" name="Picture 4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67451" y="2764221"/>
              <a:ext cx="307060" cy="307060"/>
            </a:xfrm>
            <a:prstGeom prst="rect">
              <a:avLst/>
            </a:prstGeom>
          </p:spPr>
        </p:pic>
        <p:sp>
          <p:nvSpPr>
            <p:cNvPr id="47" name="TextBox 46">
              <a:extLst>
                <a:ext uri="{FF2B5EF4-FFF2-40B4-BE49-F238E27FC236}">
                  <a16:creationId xmlns:a16="http://schemas.microsoft.com/office/drawing/2014/main" id="{A7C5F9DA-D573-4AAF-BE9D-CBED42E46207}"/>
                </a:ext>
              </a:extLst>
            </p:cNvPr>
            <p:cNvSpPr txBox="1"/>
            <p:nvPr/>
          </p:nvSpPr>
          <p:spPr>
            <a:xfrm>
              <a:off x="11122444" y="2634535"/>
              <a:ext cx="411333" cy="230832"/>
            </a:xfrm>
            <a:prstGeom prst="rect">
              <a:avLst/>
            </a:prstGeom>
            <a:noFill/>
          </p:spPr>
          <p:txBody>
            <a:bodyPr wrap="none" lIns="0" rtlCol="0">
              <a:spAutoFit/>
            </a:bodyPr>
            <a:lstStyle/>
            <a:p>
              <a:pPr algn="l">
                <a:spcBef>
                  <a:spcPts val="0"/>
                </a:spcBef>
                <a:spcAft>
                  <a:spcPts val="0"/>
                </a:spcAft>
              </a:pPr>
              <a:r>
                <a:rPr lang="en-US" sz="1000" dirty="0"/>
                <a:t>Voice</a:t>
              </a:r>
            </a:p>
          </p:txBody>
        </p:sp>
        <p:pic>
          <p:nvPicPr>
            <p:cNvPr id="48" name="Picture 4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754339" y="2602819"/>
              <a:ext cx="307060" cy="307060"/>
            </a:xfrm>
            <a:prstGeom prst="rect">
              <a:avLst/>
            </a:prstGeom>
          </p:spPr>
        </p:pic>
        <p:pic>
          <p:nvPicPr>
            <p:cNvPr id="49" name="Picture 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900632" y="1802262"/>
              <a:ext cx="363413" cy="363413"/>
            </a:xfrm>
            <a:prstGeom prst="rect">
              <a:avLst/>
            </a:prstGeom>
          </p:spPr>
        </p:pic>
        <p:sp>
          <p:nvSpPr>
            <p:cNvPr id="50" name="Rectangle 49"/>
            <p:cNvSpPr/>
            <p:nvPr/>
          </p:nvSpPr>
          <p:spPr>
            <a:xfrm>
              <a:off x="960043" y="3291477"/>
              <a:ext cx="1074333" cy="338554"/>
            </a:xfrm>
            <a:prstGeom prst="rect">
              <a:avLst/>
            </a:prstGeom>
            <a:solidFill>
              <a:schemeClr val="tx1"/>
            </a:solidFill>
          </p:spPr>
          <p:txBody>
            <a:bodyPr wrap="none">
              <a:spAutoFit/>
            </a:bodyPr>
            <a:lstStyle/>
            <a:p>
              <a:r>
                <a:rPr lang="en-US" sz="1600" b="1" dirty="0">
                  <a:solidFill>
                    <a:schemeClr val="bg1"/>
                  </a:solidFill>
                  <a:latin typeface="HelveticaNeue-Light"/>
                </a:rPr>
                <a:t>Fire</a:t>
              </a:r>
              <a:r>
                <a:rPr lang="en-US" sz="1600" b="1" dirty="0">
                  <a:solidFill>
                    <a:srgbClr val="F64C00"/>
                  </a:solidFill>
                  <a:latin typeface="HelveticaNeue-Light"/>
                </a:rPr>
                <a:t>MISC</a:t>
              </a:r>
              <a:endParaRPr lang="en-US" sz="2000" b="1" dirty="0">
                <a:solidFill>
                  <a:srgbClr val="F64C00"/>
                </a:solidFill>
              </a:endParaRPr>
            </a:p>
          </p:txBody>
        </p:sp>
        <p:sp>
          <p:nvSpPr>
            <p:cNvPr id="51" name="Rectangle 50"/>
            <p:cNvSpPr/>
            <p:nvPr/>
          </p:nvSpPr>
          <p:spPr bwMode="gray">
            <a:xfrm>
              <a:off x="2410594" y="4132972"/>
              <a:ext cx="2274781" cy="1011942"/>
            </a:xfrm>
            <a:prstGeom prst="rect">
              <a:avLst/>
            </a:prstGeom>
            <a:solidFill>
              <a:srgbClr val="E4E8E8"/>
            </a:solidFill>
            <a:ln w="3175" cap="flat" cmpd="sng" algn="ctr">
              <a:solidFill>
                <a:srgbClr val="F64C00"/>
              </a:solidFill>
              <a:prstDash val="dash"/>
              <a:round/>
              <a:headEnd type="none" w="med" len="med"/>
              <a:tailEnd type="none" w="med" len="med"/>
            </a:ln>
            <a:effectLst>
              <a:outerShdw blurRad="50800" dist="38100" dir="2700000" algn="tl" rotWithShape="0">
                <a:prstClr val="black">
                  <a:alpha val="26000"/>
                </a:prstClr>
              </a:outerShdw>
            </a:effectLst>
          </p:spPr>
          <p:txBody>
            <a:bodyPr vert="horz" wrap="none" lIns="91440" tIns="54864" rIns="91440" bIns="91440" numCol="1" rtlCol="0" anchor="t"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64C00"/>
                  </a:solidFill>
                  <a:effectLst/>
                  <a:uLnTx/>
                  <a:uFillTx/>
                  <a:latin typeface="Calibri (Body)"/>
                </a:rPr>
                <a:t>VCA</a:t>
              </a:r>
              <a:endParaRPr kumimoji="0" lang="en-US" sz="1100" b="1" i="0" u="none" strike="noStrike" kern="1200" cap="none" spc="0" normalizeH="0" baseline="0" noProof="0" dirty="0">
                <a:ln>
                  <a:noFill/>
                </a:ln>
                <a:solidFill>
                  <a:srgbClr val="F64C00"/>
                </a:solidFill>
                <a:effectLst/>
                <a:uLnTx/>
                <a:uFillTx/>
                <a:latin typeface="Calibri (Body)"/>
              </a:endParaRPr>
            </a:p>
            <a:p>
              <a:pPr marL="0" marR="0" lvl="0" indent="0" algn="ctr" defTabSz="914400" rtl="0" eaLnBrk="0" fontAlgn="base" latinLnBrk="0" hangingPunct="0">
                <a:lnSpc>
                  <a:spcPct val="100000"/>
                </a:lnSpc>
                <a:spcBef>
                  <a:spcPts val="0"/>
                </a:spcBef>
                <a:spcAft>
                  <a:spcPts val="0"/>
                </a:spcAft>
                <a:buClrTx/>
                <a:buSzTx/>
                <a:buFontTx/>
                <a:buNone/>
                <a:tabLst/>
                <a:defRPr/>
              </a:pPr>
              <a:r>
                <a:rPr lang="en-US" sz="1100" b="1" dirty="0">
                  <a:solidFill>
                    <a:srgbClr val="000000"/>
                  </a:solidFill>
                  <a:latin typeface="Calibri (Body)"/>
                </a:rPr>
                <a:t>(Virtual Customer Assistants)</a:t>
              </a:r>
              <a:endParaRPr kumimoji="0" lang="en-US" sz="1100" b="1" i="0" u="none" strike="noStrike" kern="1200" cap="none" spc="0" normalizeH="0" baseline="0" noProof="0" dirty="0">
                <a:ln>
                  <a:noFill/>
                </a:ln>
                <a:solidFill>
                  <a:srgbClr val="000000"/>
                </a:solidFill>
                <a:effectLst/>
                <a:uLnTx/>
                <a:uFillTx/>
                <a:latin typeface="Calibri (Body)"/>
              </a:endParaRPr>
            </a:p>
          </p:txBody>
        </p:sp>
        <p:grpSp>
          <p:nvGrpSpPr>
            <p:cNvPr id="52" name="Group 51"/>
            <p:cNvGrpSpPr/>
            <p:nvPr/>
          </p:nvGrpSpPr>
          <p:grpSpPr>
            <a:xfrm>
              <a:off x="3109585" y="4665180"/>
              <a:ext cx="946053" cy="322974"/>
              <a:chOff x="2423026" y="5404753"/>
              <a:chExt cx="1720158" cy="662546"/>
            </a:xfrm>
          </p:grpSpPr>
          <p:sp>
            <p:nvSpPr>
              <p:cNvPr id="53" name="Oval 52"/>
              <p:cNvSpPr/>
              <p:nvPr/>
            </p:nvSpPr>
            <p:spPr bwMode="gray">
              <a:xfrm>
                <a:off x="2423026" y="5484668"/>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54" name="Oval 53"/>
              <p:cNvSpPr/>
              <p:nvPr/>
            </p:nvSpPr>
            <p:spPr bwMode="gray">
              <a:xfrm>
                <a:off x="2903542" y="5867513"/>
                <a:ext cx="182880" cy="182880"/>
              </a:xfrm>
              <a:prstGeom prst="ellipse">
                <a:avLst/>
              </a:prstGeom>
              <a:solidFill>
                <a:srgbClr val="009AD7"/>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55" name="Oval 54"/>
              <p:cNvSpPr/>
              <p:nvPr/>
            </p:nvSpPr>
            <p:spPr bwMode="gray">
              <a:xfrm>
                <a:off x="2868622" y="5483079"/>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56" name="Oval 55"/>
              <p:cNvSpPr/>
              <p:nvPr/>
            </p:nvSpPr>
            <p:spPr bwMode="gray">
              <a:xfrm>
                <a:off x="3373192" y="5884419"/>
                <a:ext cx="182880" cy="182880"/>
              </a:xfrm>
              <a:prstGeom prst="ellipse">
                <a:avLst/>
              </a:prstGeom>
              <a:solidFill>
                <a:srgbClr val="6F787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57" name="Oval 56"/>
              <p:cNvSpPr/>
              <p:nvPr/>
            </p:nvSpPr>
            <p:spPr bwMode="gray">
              <a:xfrm>
                <a:off x="3197080" y="5404753"/>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58" name="Oval 57"/>
              <p:cNvSpPr/>
              <p:nvPr/>
            </p:nvSpPr>
            <p:spPr bwMode="gray">
              <a:xfrm>
                <a:off x="3562005" y="5638290"/>
                <a:ext cx="182880" cy="182880"/>
              </a:xfrm>
              <a:prstGeom prst="ellipse">
                <a:avLst/>
              </a:prstGeom>
              <a:solidFill>
                <a:srgbClr val="91DCF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cxnSp>
            <p:nvCxnSpPr>
              <p:cNvPr id="59" name="Straight Connector 58"/>
              <p:cNvCxnSpPr>
                <a:stCxn id="64" idx="7"/>
                <a:endCxn id="55" idx="3"/>
              </p:cNvCxnSpPr>
              <p:nvPr/>
            </p:nvCxnSpPr>
            <p:spPr bwMode="gray">
              <a:xfrm flipV="1">
                <a:off x="2707114" y="5639177"/>
                <a:ext cx="188290" cy="201577"/>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60" name="Straight Connector 59"/>
              <p:cNvCxnSpPr>
                <a:stCxn id="54" idx="6"/>
                <a:endCxn id="56" idx="2"/>
              </p:cNvCxnSpPr>
              <p:nvPr/>
            </p:nvCxnSpPr>
            <p:spPr bwMode="gray">
              <a:xfrm>
                <a:off x="3086422" y="5958953"/>
                <a:ext cx="286770" cy="16906"/>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61" name="Straight Connector 60"/>
              <p:cNvCxnSpPr>
                <a:stCxn id="55" idx="6"/>
                <a:endCxn id="57" idx="2"/>
              </p:cNvCxnSpPr>
              <p:nvPr/>
            </p:nvCxnSpPr>
            <p:spPr bwMode="gray">
              <a:xfrm flipV="1">
                <a:off x="3051502" y="5496193"/>
                <a:ext cx="145578" cy="78326"/>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62" name="Straight Connector 61"/>
              <p:cNvCxnSpPr>
                <a:stCxn id="55" idx="5"/>
                <a:endCxn id="58" idx="2"/>
              </p:cNvCxnSpPr>
              <p:nvPr/>
            </p:nvCxnSpPr>
            <p:spPr bwMode="gray">
              <a:xfrm>
                <a:off x="3024720" y="5639177"/>
                <a:ext cx="537285" cy="90553"/>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63" name="Straight Connector 62"/>
              <p:cNvCxnSpPr/>
              <p:nvPr/>
            </p:nvCxnSpPr>
            <p:spPr bwMode="gray">
              <a:xfrm flipV="1">
                <a:off x="3535386" y="5794388"/>
                <a:ext cx="59497" cy="116813"/>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sp>
            <p:nvSpPr>
              <p:cNvPr id="64" name="Oval 63"/>
              <p:cNvSpPr/>
              <p:nvPr/>
            </p:nvSpPr>
            <p:spPr bwMode="gray">
              <a:xfrm>
                <a:off x="2551016" y="5813972"/>
                <a:ext cx="182880" cy="182880"/>
              </a:xfrm>
              <a:prstGeom prst="ellipse">
                <a:avLst/>
              </a:prstGeom>
              <a:solidFill>
                <a:srgbClr val="009AD7"/>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65" name="Oval 64"/>
              <p:cNvSpPr/>
              <p:nvPr/>
            </p:nvSpPr>
            <p:spPr bwMode="gray">
              <a:xfrm>
                <a:off x="3918147" y="5483107"/>
                <a:ext cx="182880" cy="182880"/>
              </a:xfrm>
              <a:prstGeom prst="ellipse">
                <a:avLst/>
              </a:prstGeom>
              <a:solidFill>
                <a:srgbClr val="91DCF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66" name="Oval 65"/>
              <p:cNvSpPr/>
              <p:nvPr/>
            </p:nvSpPr>
            <p:spPr bwMode="gray">
              <a:xfrm>
                <a:off x="3960304" y="5850655"/>
                <a:ext cx="182880" cy="182880"/>
              </a:xfrm>
              <a:prstGeom prst="ellipse">
                <a:avLst/>
              </a:prstGeom>
              <a:solidFill>
                <a:srgbClr val="6F787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cxnSp>
            <p:nvCxnSpPr>
              <p:cNvPr id="67" name="Straight Connector 66"/>
              <p:cNvCxnSpPr>
                <a:stCxn id="58" idx="5"/>
                <a:endCxn id="66" idx="1"/>
              </p:cNvCxnSpPr>
              <p:nvPr/>
            </p:nvCxnSpPr>
            <p:spPr bwMode="gray">
              <a:xfrm>
                <a:off x="3718103" y="5794388"/>
                <a:ext cx="301675" cy="87630"/>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68" name="Straight Connector 67"/>
              <p:cNvCxnSpPr>
                <a:stCxn id="58" idx="6"/>
                <a:endCxn id="65" idx="3"/>
              </p:cNvCxnSpPr>
              <p:nvPr/>
            </p:nvCxnSpPr>
            <p:spPr bwMode="gray">
              <a:xfrm flipV="1">
                <a:off x="3744885" y="5639205"/>
                <a:ext cx="200044" cy="90525"/>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grpSp>
        <p:sp>
          <p:nvSpPr>
            <p:cNvPr id="69" name="Rectangle 68"/>
            <p:cNvSpPr/>
            <p:nvPr/>
          </p:nvSpPr>
          <p:spPr bwMode="gray">
            <a:xfrm>
              <a:off x="5073118" y="4144045"/>
              <a:ext cx="2274781" cy="1001605"/>
            </a:xfrm>
            <a:prstGeom prst="rect">
              <a:avLst/>
            </a:prstGeom>
            <a:solidFill>
              <a:srgbClr val="E4E8E8"/>
            </a:solidFill>
            <a:ln w="3175" cap="flat" cmpd="sng" algn="ctr">
              <a:solidFill>
                <a:srgbClr val="C74003"/>
              </a:solidFill>
              <a:prstDash val="dash"/>
              <a:round/>
              <a:headEnd type="none" w="med" len="med"/>
              <a:tailEnd type="none" w="med" len="med"/>
            </a:ln>
            <a:effectLst>
              <a:outerShdw blurRad="50800" dist="38100" dir="2700000" algn="tl" rotWithShape="0">
                <a:prstClr val="black">
                  <a:alpha val="26000"/>
                </a:prstClr>
              </a:outerShdw>
            </a:effectLst>
          </p:spPr>
          <p:txBody>
            <a:bodyPr vert="horz" wrap="none" lIns="91440" tIns="54864" rIns="91440" bIns="91440" numCol="1" rtlCol="0" anchor="t"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lang="en-US" sz="1400" b="1" dirty="0">
                  <a:solidFill>
                    <a:srgbClr val="F64C00"/>
                  </a:solidFill>
                  <a:latin typeface="Calibri (Body)"/>
                </a:rPr>
                <a:t>VEA</a:t>
              </a:r>
            </a:p>
            <a:p>
              <a:pPr marL="0" marR="0" lvl="0" indent="0" algn="ctr" defTabSz="914400" rtl="0" eaLnBrk="0" fontAlgn="base" latinLnBrk="0" hangingPunct="0">
                <a:lnSpc>
                  <a:spcPct val="100000"/>
                </a:lnSpc>
                <a:spcBef>
                  <a:spcPts val="0"/>
                </a:spcBef>
                <a:spcAft>
                  <a:spcPts val="0"/>
                </a:spcAft>
                <a:buClrTx/>
                <a:buSzTx/>
                <a:buFontTx/>
                <a:buNone/>
                <a:tabLst/>
                <a:defRPr/>
              </a:pPr>
              <a:r>
                <a:rPr lang="en-US" sz="1100" b="1" dirty="0">
                  <a:solidFill>
                    <a:srgbClr val="000000"/>
                  </a:solidFill>
                  <a:latin typeface="Calibri (Body)"/>
                </a:rPr>
                <a:t>(Virtual Enterprise Assistants)</a:t>
              </a:r>
              <a:endParaRPr kumimoji="0" lang="en-US" sz="1100" b="1" i="0" u="none" strike="noStrike" kern="1200" cap="none" spc="0" normalizeH="0" baseline="0" noProof="0" dirty="0">
                <a:ln>
                  <a:noFill/>
                </a:ln>
                <a:solidFill>
                  <a:srgbClr val="000000"/>
                </a:solidFill>
                <a:effectLst/>
                <a:uLnTx/>
                <a:uFillTx/>
                <a:latin typeface="Calibri (Body)"/>
              </a:endParaRPr>
            </a:p>
          </p:txBody>
        </p:sp>
        <p:sp>
          <p:nvSpPr>
            <p:cNvPr id="87" name="Rectangle 86"/>
            <p:cNvSpPr/>
            <p:nvPr/>
          </p:nvSpPr>
          <p:spPr bwMode="gray">
            <a:xfrm>
              <a:off x="1822744" y="5280316"/>
              <a:ext cx="8819835" cy="410916"/>
            </a:xfrm>
            <a:prstGeom prst="rect">
              <a:avLst/>
            </a:prstGeom>
            <a:solidFill>
              <a:srgbClr val="002856"/>
            </a:solidFill>
            <a:ln w="12700" cap="flat" cmpd="sng" algn="ctr">
              <a:solidFill>
                <a:srgbClr val="C74003"/>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algn="ctr" eaLnBrk="0" fontAlgn="base" hangingPunct="0">
                <a:spcBef>
                  <a:spcPct val="50000"/>
                </a:spcBef>
                <a:spcAft>
                  <a:spcPct val="0"/>
                </a:spcAft>
              </a:pPr>
              <a:r>
                <a:rPr lang="en-US" sz="1400" kern="0" dirty="0">
                  <a:solidFill>
                    <a:srgbClr val="FFFFFF"/>
                  </a:solidFill>
                </a:rPr>
                <a:t>Data store</a:t>
              </a:r>
            </a:p>
          </p:txBody>
        </p:sp>
        <p:sp>
          <p:nvSpPr>
            <p:cNvPr id="93" name="Rectangle 92"/>
            <p:cNvSpPr/>
            <p:nvPr/>
          </p:nvSpPr>
          <p:spPr bwMode="gray">
            <a:xfrm rot="16200000">
              <a:off x="900354" y="4453246"/>
              <a:ext cx="1684379" cy="506675"/>
            </a:xfrm>
            <a:prstGeom prst="rect">
              <a:avLst/>
            </a:prstGeom>
            <a:solidFill>
              <a:srgbClr val="009AD7"/>
            </a:solidFill>
            <a:ln w="1270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algn="ctr" eaLnBrk="0" fontAlgn="base" hangingPunct="0">
                <a:spcBef>
                  <a:spcPct val="50000"/>
                </a:spcBef>
                <a:spcAft>
                  <a:spcPct val="0"/>
                </a:spcAft>
              </a:pPr>
              <a:r>
                <a:rPr lang="en-AU" sz="1200" b="1" kern="0" dirty="0">
                  <a:solidFill>
                    <a:srgbClr val="FFFFFF"/>
                  </a:solidFill>
                </a:rPr>
                <a:t>Analytics</a:t>
              </a:r>
            </a:p>
          </p:txBody>
        </p:sp>
        <p:sp>
          <p:nvSpPr>
            <p:cNvPr id="99" name="Rectangle 98">
              <a:extLst>
                <a:ext uri="{FF2B5EF4-FFF2-40B4-BE49-F238E27FC236}">
                  <a16:creationId xmlns:a16="http://schemas.microsoft.com/office/drawing/2014/main" id="{E6EAB70F-BCC6-4E18-BF0C-93DE3275B3BE}"/>
                </a:ext>
              </a:extLst>
            </p:cNvPr>
            <p:cNvSpPr/>
            <p:nvPr/>
          </p:nvSpPr>
          <p:spPr bwMode="gray">
            <a:xfrm rot="16200000">
              <a:off x="9780539" y="4410068"/>
              <a:ext cx="1767658" cy="509756"/>
            </a:xfrm>
            <a:prstGeom prst="rect">
              <a:avLst/>
            </a:prstGeom>
            <a:solidFill>
              <a:srgbClr val="009AD7"/>
            </a:solidFill>
            <a:ln w="1270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rPr>
                <a:t>Integration</a:t>
              </a:r>
            </a:p>
          </p:txBody>
        </p:sp>
        <p:sp>
          <p:nvSpPr>
            <p:cNvPr id="98" name="TextBox 97">
              <a:extLst>
                <a:ext uri="{FF2B5EF4-FFF2-40B4-BE49-F238E27FC236}">
                  <a16:creationId xmlns:a16="http://schemas.microsoft.com/office/drawing/2014/main" id="{0628D966-E5A2-4A31-ABC6-D2167F6C2FD5}"/>
                </a:ext>
              </a:extLst>
            </p:cNvPr>
            <p:cNvSpPr txBox="1"/>
            <p:nvPr/>
          </p:nvSpPr>
          <p:spPr>
            <a:xfrm>
              <a:off x="526633" y="1010309"/>
              <a:ext cx="4878259" cy="307777"/>
            </a:xfrm>
            <a:prstGeom prst="rect">
              <a:avLst/>
            </a:prstGeom>
            <a:noFill/>
          </p:spPr>
          <p:txBody>
            <a:bodyPr wrap="none" lIns="91440" rtlCol="0">
              <a:spAutoFit/>
            </a:bodyPr>
            <a:lstStyle/>
            <a:p>
              <a:pPr lvl="0"/>
              <a:r>
                <a:rPr lang="en-US" sz="1400" b="1" dirty="0"/>
                <a:t>Customer Social and Conversation Engagement Points</a:t>
              </a:r>
              <a:endParaRPr kumimoji="0" lang="en-US" sz="1050" b="1" i="0" u="none" strike="noStrike" kern="0" cap="none" spc="0" normalizeH="0" baseline="0" noProof="0" dirty="0">
                <a:ln>
                  <a:noFill/>
                </a:ln>
                <a:solidFill>
                  <a:srgbClr val="000000"/>
                </a:solidFill>
                <a:effectLst/>
                <a:uLnTx/>
                <a:uFillTx/>
              </a:endParaRPr>
            </a:p>
          </p:txBody>
        </p:sp>
        <p:sp>
          <p:nvSpPr>
            <p:cNvPr id="94" name="Rectangle 93">
              <a:extLst>
                <a:ext uri="{FF2B5EF4-FFF2-40B4-BE49-F238E27FC236}">
                  <a16:creationId xmlns:a16="http://schemas.microsoft.com/office/drawing/2014/main" id="{66052A9A-2F9B-4A45-8104-0BEBF82D2B1B}"/>
                </a:ext>
              </a:extLst>
            </p:cNvPr>
            <p:cNvSpPr/>
            <p:nvPr/>
          </p:nvSpPr>
          <p:spPr bwMode="gray">
            <a:xfrm>
              <a:off x="1690492" y="3681964"/>
              <a:ext cx="8952087" cy="353703"/>
            </a:xfrm>
            <a:prstGeom prst="rect">
              <a:avLst/>
            </a:prstGeom>
            <a:solidFill>
              <a:srgbClr val="002856"/>
            </a:solidFill>
            <a:ln w="12700" cap="flat" cmpd="sng" algn="ctr">
              <a:solidFill>
                <a:srgbClr val="C74003"/>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algn="ctr" eaLnBrk="0" fontAlgn="base" hangingPunct="0">
                <a:spcBef>
                  <a:spcPct val="50000"/>
                </a:spcBef>
                <a:spcAft>
                  <a:spcPct val="0"/>
                </a:spcAft>
              </a:pPr>
              <a:r>
                <a:rPr lang="en-US" sz="1400" b="1" dirty="0" err="1">
                  <a:solidFill>
                    <a:srgbClr val="F64C00"/>
                  </a:solidFill>
                  <a:latin typeface="Calibri (Body)"/>
                </a:rPr>
                <a:t>FireRouter</a:t>
              </a:r>
              <a:endParaRPr lang="en-US" sz="1400" b="1" dirty="0">
                <a:solidFill>
                  <a:srgbClr val="F64C00"/>
                </a:solidFill>
                <a:latin typeface="Calibri (Body)"/>
              </a:endParaRPr>
            </a:p>
          </p:txBody>
        </p:sp>
        <p:sp>
          <p:nvSpPr>
            <p:cNvPr id="101" name="TextBox 100">
              <a:extLst>
                <a:ext uri="{FF2B5EF4-FFF2-40B4-BE49-F238E27FC236}">
                  <a16:creationId xmlns:a16="http://schemas.microsoft.com/office/drawing/2014/main" id="{0628D966-E5A2-4A31-ABC6-D2167F6C2FD5}"/>
                </a:ext>
              </a:extLst>
            </p:cNvPr>
            <p:cNvSpPr txBox="1"/>
            <p:nvPr/>
          </p:nvSpPr>
          <p:spPr>
            <a:xfrm>
              <a:off x="493524" y="6053266"/>
              <a:ext cx="1677062" cy="307777"/>
            </a:xfrm>
            <a:prstGeom prst="rect">
              <a:avLst/>
            </a:prstGeom>
            <a:noFill/>
          </p:spPr>
          <p:txBody>
            <a:bodyPr wrap="none" lIns="91440" rtlCol="0">
              <a:spAutoFit/>
            </a:bodyPr>
            <a:lstStyle/>
            <a:p>
              <a:pPr lvl="0"/>
              <a:r>
                <a:rPr lang="en-US" sz="1400" b="1" noProof="0" dirty="0"/>
                <a:t>Internal Systems</a:t>
              </a:r>
              <a:endParaRPr kumimoji="0" lang="en-US" sz="1050" b="1" i="0" u="none" strike="noStrike" kern="0" cap="none" spc="0" normalizeH="0" baseline="0" noProof="0" dirty="0">
                <a:ln>
                  <a:noFill/>
                </a:ln>
                <a:effectLst/>
                <a:uLnTx/>
                <a:uFillTx/>
              </a:endParaRPr>
            </a:p>
          </p:txBody>
        </p:sp>
        <p:sp>
          <p:nvSpPr>
            <p:cNvPr id="102" name="Rectangle 101">
              <a:extLst>
                <a:ext uri="{FF2B5EF4-FFF2-40B4-BE49-F238E27FC236}">
                  <a16:creationId xmlns:a16="http://schemas.microsoft.com/office/drawing/2014/main" id="{01AF3152-DA10-43A9-80C8-0BF9986C16D2}"/>
                </a:ext>
              </a:extLst>
            </p:cNvPr>
            <p:cNvSpPr/>
            <p:nvPr/>
          </p:nvSpPr>
          <p:spPr bwMode="gray">
            <a:xfrm>
              <a:off x="2121877" y="6133467"/>
              <a:ext cx="1044718"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CRM</a:t>
              </a:r>
            </a:p>
          </p:txBody>
        </p:sp>
        <p:sp>
          <p:nvSpPr>
            <p:cNvPr id="103" name="Rectangle 102">
              <a:extLst>
                <a:ext uri="{FF2B5EF4-FFF2-40B4-BE49-F238E27FC236}">
                  <a16:creationId xmlns:a16="http://schemas.microsoft.com/office/drawing/2014/main" id="{01AF3152-DA10-43A9-80C8-0BF9986C16D2}"/>
                </a:ext>
              </a:extLst>
            </p:cNvPr>
            <p:cNvSpPr/>
            <p:nvPr/>
          </p:nvSpPr>
          <p:spPr bwMode="gray">
            <a:xfrm>
              <a:off x="3312928" y="6132890"/>
              <a:ext cx="1685629"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Search Engines</a:t>
              </a:r>
              <a:endParaRPr lang="en-US" sz="1100" kern="0" dirty="0">
                <a:solidFill>
                  <a:srgbClr val="000000"/>
                </a:solidFill>
                <a:latin typeface="Arial" panose="020B0604020202020204"/>
              </a:endParaRPr>
            </a:p>
          </p:txBody>
        </p:sp>
        <p:sp>
          <p:nvSpPr>
            <p:cNvPr id="104" name="Rectangle 103">
              <a:extLst>
                <a:ext uri="{FF2B5EF4-FFF2-40B4-BE49-F238E27FC236}">
                  <a16:creationId xmlns:a16="http://schemas.microsoft.com/office/drawing/2014/main" id="{01AF3152-DA10-43A9-80C8-0BF9986C16D2}"/>
                </a:ext>
              </a:extLst>
            </p:cNvPr>
            <p:cNvSpPr/>
            <p:nvPr/>
          </p:nvSpPr>
          <p:spPr bwMode="gray">
            <a:xfrm>
              <a:off x="5136538" y="6132890"/>
              <a:ext cx="1482641"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Data Stores</a:t>
              </a:r>
              <a:endParaRPr lang="en-US" sz="1100" kern="0" dirty="0">
                <a:solidFill>
                  <a:srgbClr val="000000"/>
                </a:solidFill>
                <a:latin typeface="Arial" panose="020B0604020202020204"/>
              </a:endParaRPr>
            </a:p>
          </p:txBody>
        </p:sp>
        <p:sp>
          <p:nvSpPr>
            <p:cNvPr id="105" name="Rectangle 104">
              <a:extLst>
                <a:ext uri="{FF2B5EF4-FFF2-40B4-BE49-F238E27FC236}">
                  <a16:creationId xmlns:a16="http://schemas.microsoft.com/office/drawing/2014/main" id="{01AF3152-DA10-43A9-80C8-0BF9986C16D2}"/>
                </a:ext>
              </a:extLst>
            </p:cNvPr>
            <p:cNvSpPr/>
            <p:nvPr/>
          </p:nvSpPr>
          <p:spPr bwMode="gray">
            <a:xfrm>
              <a:off x="6753432" y="6132512"/>
              <a:ext cx="1689210"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Cloud Services</a:t>
              </a:r>
              <a:endParaRPr lang="en-US" sz="1100" kern="0" dirty="0">
                <a:solidFill>
                  <a:srgbClr val="000000"/>
                </a:solidFill>
                <a:latin typeface="Arial" panose="020B0604020202020204"/>
              </a:endParaRPr>
            </a:p>
          </p:txBody>
        </p:sp>
        <p:pic>
          <p:nvPicPr>
            <p:cNvPr id="126" name="Picture 1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20164" y="6177081"/>
              <a:ext cx="368779" cy="368779"/>
            </a:xfrm>
            <a:prstGeom prst="rect">
              <a:avLst/>
            </a:prstGeom>
          </p:spPr>
        </p:pic>
        <p:pic>
          <p:nvPicPr>
            <p:cNvPr id="127" name="Picture 1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9422" y="6212664"/>
              <a:ext cx="318825" cy="318825"/>
            </a:xfrm>
            <a:prstGeom prst="rect">
              <a:avLst/>
            </a:prstGeom>
          </p:spPr>
        </p:pic>
        <p:pic>
          <p:nvPicPr>
            <p:cNvPr id="128" name="Picture 12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35061" y="6202371"/>
              <a:ext cx="294933" cy="294933"/>
            </a:xfrm>
            <a:prstGeom prst="rect">
              <a:avLst/>
            </a:prstGeom>
          </p:spPr>
        </p:pic>
        <p:pic>
          <p:nvPicPr>
            <p:cNvPr id="129" name="Picture 12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101089" y="6197328"/>
              <a:ext cx="319911" cy="319911"/>
            </a:xfrm>
            <a:prstGeom prst="rect">
              <a:avLst/>
            </a:prstGeom>
          </p:spPr>
        </p:pic>
        <p:sp>
          <p:nvSpPr>
            <p:cNvPr id="130" name="Rectangle 129">
              <a:extLst>
                <a:ext uri="{FF2B5EF4-FFF2-40B4-BE49-F238E27FC236}">
                  <a16:creationId xmlns:a16="http://schemas.microsoft.com/office/drawing/2014/main" id="{01AF3152-DA10-43A9-80C8-0BF9986C16D2}"/>
                </a:ext>
              </a:extLst>
            </p:cNvPr>
            <p:cNvSpPr/>
            <p:nvPr/>
          </p:nvSpPr>
          <p:spPr bwMode="gray">
            <a:xfrm>
              <a:off x="8578401" y="6120864"/>
              <a:ext cx="1689210"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Contact Center</a:t>
              </a:r>
              <a:endParaRPr lang="en-US" sz="1100" kern="0" dirty="0">
                <a:solidFill>
                  <a:srgbClr val="000000"/>
                </a:solidFill>
                <a:latin typeface="Arial" panose="020B0604020202020204"/>
              </a:endParaRPr>
            </a:p>
          </p:txBody>
        </p:sp>
        <p:sp>
          <p:nvSpPr>
            <p:cNvPr id="132" name="TextBox 131">
              <a:extLst>
                <a:ext uri="{FF2B5EF4-FFF2-40B4-BE49-F238E27FC236}">
                  <a16:creationId xmlns:a16="http://schemas.microsoft.com/office/drawing/2014/main" id="{0628D966-E5A2-4A31-ABC6-D2167F6C2FD5}"/>
                </a:ext>
              </a:extLst>
            </p:cNvPr>
            <p:cNvSpPr txBox="1"/>
            <p:nvPr/>
          </p:nvSpPr>
          <p:spPr>
            <a:xfrm>
              <a:off x="2487769" y="4836952"/>
              <a:ext cx="718466" cy="246221"/>
            </a:xfrm>
            <a:prstGeom prst="rect">
              <a:avLst/>
            </a:prstGeom>
            <a:noFill/>
          </p:spPr>
          <p:txBody>
            <a:bodyPr wrap="none" lIns="91440" rtlCol="0">
              <a:spAutoFit/>
            </a:bodyPr>
            <a:lstStyle/>
            <a:p>
              <a:pPr lvl="0"/>
              <a:r>
                <a:rPr lang="en-US" sz="1000" b="1" noProof="0" dirty="0"/>
                <a:t>chatbots</a:t>
              </a:r>
              <a:endParaRPr kumimoji="0" lang="en-US" sz="700" b="1" i="0" u="none" strike="noStrike" kern="0" cap="none" spc="0" normalizeH="0" baseline="0" noProof="0" dirty="0">
                <a:ln>
                  <a:noFill/>
                </a:ln>
                <a:solidFill>
                  <a:srgbClr val="000000"/>
                </a:solidFill>
                <a:effectLst/>
                <a:uLnTx/>
                <a:uFillTx/>
              </a:endParaRPr>
            </a:p>
          </p:txBody>
        </p:sp>
        <p:sp>
          <p:nvSpPr>
            <p:cNvPr id="134" name="TextBox 133">
              <a:extLst>
                <a:ext uri="{FF2B5EF4-FFF2-40B4-BE49-F238E27FC236}">
                  <a16:creationId xmlns:a16="http://schemas.microsoft.com/office/drawing/2014/main" id="{0628D966-E5A2-4A31-ABC6-D2167F6C2FD5}"/>
                </a:ext>
              </a:extLst>
            </p:cNvPr>
            <p:cNvSpPr txBox="1"/>
            <p:nvPr/>
          </p:nvSpPr>
          <p:spPr>
            <a:xfrm>
              <a:off x="5077944" y="4808738"/>
              <a:ext cx="718466" cy="246221"/>
            </a:xfrm>
            <a:prstGeom prst="rect">
              <a:avLst/>
            </a:prstGeom>
            <a:noFill/>
          </p:spPr>
          <p:txBody>
            <a:bodyPr wrap="none" lIns="91440" rtlCol="0">
              <a:spAutoFit/>
            </a:bodyPr>
            <a:lstStyle/>
            <a:p>
              <a:pPr lvl="0"/>
              <a:r>
                <a:rPr lang="en-US" sz="1000" b="1" noProof="0" dirty="0"/>
                <a:t>chatbots</a:t>
              </a:r>
              <a:endParaRPr kumimoji="0" lang="en-US" sz="700" b="1" i="0" u="none" strike="noStrike" kern="0" cap="none" spc="0" normalizeH="0" baseline="0" noProof="0" dirty="0">
                <a:ln>
                  <a:noFill/>
                </a:ln>
                <a:solidFill>
                  <a:srgbClr val="000000"/>
                </a:solidFill>
                <a:effectLst/>
                <a:uLnTx/>
                <a:uFillTx/>
              </a:endParaRPr>
            </a:p>
          </p:txBody>
        </p:sp>
        <p:pic>
          <p:nvPicPr>
            <p:cNvPr id="135" name="Picture 13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465812" y="5348612"/>
              <a:ext cx="287070" cy="287070"/>
            </a:xfrm>
            <a:prstGeom prst="rect">
              <a:avLst/>
            </a:prstGeom>
          </p:spPr>
        </p:pic>
        <p:pic>
          <p:nvPicPr>
            <p:cNvPr id="137" name="Picture 13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990481" y="1961439"/>
              <a:ext cx="285553" cy="285553"/>
            </a:xfrm>
            <a:prstGeom prst="rect">
              <a:avLst/>
            </a:prstGeom>
          </p:spPr>
        </p:pic>
        <p:pic>
          <p:nvPicPr>
            <p:cNvPr id="3" name="Picture 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31715" y="6163735"/>
              <a:ext cx="349244" cy="349244"/>
            </a:xfrm>
            <a:prstGeom prst="rect">
              <a:avLst/>
            </a:prstGeom>
          </p:spPr>
        </p:pic>
        <p:pic>
          <p:nvPicPr>
            <p:cNvPr id="124" name="Picture 12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47376" y="2662621"/>
              <a:ext cx="307060" cy="307060"/>
            </a:xfrm>
            <a:prstGeom prst="rect">
              <a:avLst/>
            </a:prstGeom>
          </p:spPr>
        </p:pic>
        <p:pic>
          <p:nvPicPr>
            <p:cNvPr id="131" name="Picture 13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276034" y="1661986"/>
              <a:ext cx="226400" cy="226400"/>
            </a:xfrm>
            <a:prstGeom prst="rect">
              <a:avLst/>
            </a:prstGeom>
          </p:spPr>
        </p:pic>
        <p:sp>
          <p:nvSpPr>
            <p:cNvPr id="133" name="Rectangle 132"/>
            <p:cNvSpPr/>
            <p:nvPr/>
          </p:nvSpPr>
          <p:spPr bwMode="gray">
            <a:xfrm>
              <a:off x="7735642" y="4144045"/>
              <a:ext cx="2291673" cy="1002673"/>
            </a:xfrm>
            <a:prstGeom prst="rect">
              <a:avLst/>
            </a:prstGeom>
            <a:solidFill>
              <a:srgbClr val="E4E8E8"/>
            </a:solidFill>
            <a:ln w="3175" cap="flat" cmpd="sng" algn="ctr">
              <a:solidFill>
                <a:srgbClr val="C74003"/>
              </a:solidFill>
              <a:prstDash val="dash"/>
              <a:round/>
              <a:headEnd type="none" w="med" len="med"/>
              <a:tailEnd type="none" w="med" len="med"/>
            </a:ln>
            <a:effectLst>
              <a:outerShdw blurRad="50800" dist="38100" dir="2700000" algn="tl" rotWithShape="0">
                <a:prstClr val="black">
                  <a:alpha val="26000"/>
                </a:prstClr>
              </a:outerShdw>
            </a:effectLst>
          </p:spPr>
          <p:txBody>
            <a:bodyPr vert="horz" wrap="none" lIns="91440" tIns="54864" rIns="91440" bIns="91440" numCol="1" rtlCol="0" anchor="t"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lang="en-US" sz="1400" b="1" dirty="0">
                  <a:solidFill>
                    <a:srgbClr val="F64C00"/>
                  </a:solidFill>
                  <a:latin typeface="Calibri (Body)"/>
                </a:rPr>
                <a:t>BVA</a:t>
              </a:r>
            </a:p>
            <a:p>
              <a:pPr marR="0" lvl="0" algn="ctr" defTabSz="914400" rtl="0" eaLnBrk="0" fontAlgn="base" latinLnBrk="0" hangingPunct="0">
                <a:lnSpc>
                  <a:spcPct val="100000"/>
                </a:lnSpc>
                <a:spcBef>
                  <a:spcPts val="0"/>
                </a:spcBef>
                <a:spcAft>
                  <a:spcPts val="0"/>
                </a:spcAft>
                <a:buClrTx/>
                <a:buSzTx/>
                <a:buFontTx/>
                <a:buNone/>
                <a:tabLst/>
                <a:defRPr/>
              </a:pPr>
              <a:r>
                <a:rPr lang="en-US" sz="1050" b="1" dirty="0">
                  <a:solidFill>
                    <a:srgbClr val="000000"/>
                  </a:solidFill>
                  <a:latin typeface="Calibri (Body)"/>
                </a:rPr>
                <a:t>(Business Visibility Application)</a:t>
              </a:r>
              <a:endParaRPr kumimoji="0" lang="en-US" sz="1050" b="1" i="0" u="none" strike="noStrike" kern="1200" cap="none" spc="0" normalizeH="0" baseline="0" noProof="0" dirty="0">
                <a:ln>
                  <a:noFill/>
                </a:ln>
                <a:solidFill>
                  <a:srgbClr val="000000"/>
                </a:solidFill>
                <a:effectLst/>
                <a:uLnTx/>
                <a:uFillTx/>
                <a:latin typeface="Calibri (Body)"/>
              </a:endParaRPr>
            </a:p>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Calibri (Body)"/>
              </a:endParaRPr>
            </a:p>
          </p:txBody>
        </p:sp>
        <p:pic>
          <p:nvPicPr>
            <p:cNvPr id="31" name="Picture 3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717482" y="4725401"/>
              <a:ext cx="359675" cy="359675"/>
            </a:xfrm>
            <a:prstGeom prst="rect">
              <a:avLst/>
            </a:prstGeom>
          </p:spPr>
        </p:pic>
        <p:grpSp>
          <p:nvGrpSpPr>
            <p:cNvPr id="140" name="Group 139"/>
            <p:cNvGrpSpPr/>
            <p:nvPr/>
          </p:nvGrpSpPr>
          <p:grpSpPr>
            <a:xfrm>
              <a:off x="5754528" y="4645330"/>
              <a:ext cx="946053" cy="322974"/>
              <a:chOff x="2423026" y="5404753"/>
              <a:chExt cx="1720158" cy="662546"/>
            </a:xfrm>
          </p:grpSpPr>
          <p:sp>
            <p:nvSpPr>
              <p:cNvPr id="141" name="Oval 140"/>
              <p:cNvSpPr/>
              <p:nvPr/>
            </p:nvSpPr>
            <p:spPr bwMode="gray">
              <a:xfrm>
                <a:off x="2423026" y="5484668"/>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142" name="Oval 141"/>
              <p:cNvSpPr/>
              <p:nvPr/>
            </p:nvSpPr>
            <p:spPr bwMode="gray">
              <a:xfrm>
                <a:off x="2903542" y="5867513"/>
                <a:ext cx="182880" cy="182880"/>
              </a:xfrm>
              <a:prstGeom prst="ellipse">
                <a:avLst/>
              </a:prstGeom>
              <a:solidFill>
                <a:srgbClr val="009AD7"/>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143" name="Oval 142"/>
              <p:cNvSpPr/>
              <p:nvPr/>
            </p:nvSpPr>
            <p:spPr bwMode="gray">
              <a:xfrm>
                <a:off x="2868622" y="5483079"/>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144" name="Oval 143"/>
              <p:cNvSpPr/>
              <p:nvPr/>
            </p:nvSpPr>
            <p:spPr bwMode="gray">
              <a:xfrm>
                <a:off x="3373192" y="5884419"/>
                <a:ext cx="182880" cy="182880"/>
              </a:xfrm>
              <a:prstGeom prst="ellipse">
                <a:avLst/>
              </a:prstGeom>
              <a:solidFill>
                <a:srgbClr val="6F787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145" name="Oval 144"/>
              <p:cNvSpPr/>
              <p:nvPr/>
            </p:nvSpPr>
            <p:spPr bwMode="gray">
              <a:xfrm>
                <a:off x="3197080" y="5404753"/>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146" name="Oval 145"/>
              <p:cNvSpPr/>
              <p:nvPr/>
            </p:nvSpPr>
            <p:spPr bwMode="gray">
              <a:xfrm>
                <a:off x="3562005" y="5638290"/>
                <a:ext cx="182880" cy="182880"/>
              </a:xfrm>
              <a:prstGeom prst="ellipse">
                <a:avLst/>
              </a:prstGeom>
              <a:solidFill>
                <a:srgbClr val="91DCF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cxnSp>
            <p:nvCxnSpPr>
              <p:cNvPr id="147" name="Straight Connector 146"/>
              <p:cNvCxnSpPr>
                <a:stCxn id="152" idx="7"/>
                <a:endCxn id="143" idx="3"/>
              </p:cNvCxnSpPr>
              <p:nvPr/>
            </p:nvCxnSpPr>
            <p:spPr bwMode="gray">
              <a:xfrm flipV="1">
                <a:off x="2707114" y="5639177"/>
                <a:ext cx="188290" cy="201577"/>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148" name="Straight Connector 147"/>
              <p:cNvCxnSpPr>
                <a:stCxn id="142" idx="6"/>
                <a:endCxn id="144" idx="2"/>
              </p:cNvCxnSpPr>
              <p:nvPr/>
            </p:nvCxnSpPr>
            <p:spPr bwMode="gray">
              <a:xfrm>
                <a:off x="3086422" y="5958953"/>
                <a:ext cx="286770" cy="16906"/>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149" name="Straight Connector 148"/>
              <p:cNvCxnSpPr>
                <a:stCxn id="143" idx="6"/>
                <a:endCxn id="145" idx="2"/>
              </p:cNvCxnSpPr>
              <p:nvPr/>
            </p:nvCxnSpPr>
            <p:spPr bwMode="gray">
              <a:xfrm flipV="1">
                <a:off x="3051502" y="5496193"/>
                <a:ext cx="145578" cy="78326"/>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150" name="Straight Connector 149"/>
              <p:cNvCxnSpPr>
                <a:stCxn id="143" idx="5"/>
                <a:endCxn id="146" idx="2"/>
              </p:cNvCxnSpPr>
              <p:nvPr/>
            </p:nvCxnSpPr>
            <p:spPr bwMode="gray">
              <a:xfrm>
                <a:off x="3024720" y="5639177"/>
                <a:ext cx="537285" cy="90553"/>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151" name="Straight Connector 150"/>
              <p:cNvCxnSpPr/>
              <p:nvPr/>
            </p:nvCxnSpPr>
            <p:spPr bwMode="gray">
              <a:xfrm flipV="1">
                <a:off x="3535386" y="5794388"/>
                <a:ext cx="59497" cy="116813"/>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sp>
            <p:nvSpPr>
              <p:cNvPr id="152" name="Oval 151"/>
              <p:cNvSpPr/>
              <p:nvPr/>
            </p:nvSpPr>
            <p:spPr bwMode="gray">
              <a:xfrm>
                <a:off x="2551016" y="5813972"/>
                <a:ext cx="182880" cy="182880"/>
              </a:xfrm>
              <a:prstGeom prst="ellipse">
                <a:avLst/>
              </a:prstGeom>
              <a:solidFill>
                <a:srgbClr val="009AD7"/>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153" name="Oval 152"/>
              <p:cNvSpPr/>
              <p:nvPr/>
            </p:nvSpPr>
            <p:spPr bwMode="gray">
              <a:xfrm>
                <a:off x="3918147" y="5483107"/>
                <a:ext cx="182880" cy="182880"/>
              </a:xfrm>
              <a:prstGeom prst="ellipse">
                <a:avLst/>
              </a:prstGeom>
              <a:solidFill>
                <a:srgbClr val="91DCF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154" name="Oval 153"/>
              <p:cNvSpPr/>
              <p:nvPr/>
            </p:nvSpPr>
            <p:spPr bwMode="gray">
              <a:xfrm>
                <a:off x="3960304" y="5850655"/>
                <a:ext cx="182880" cy="182880"/>
              </a:xfrm>
              <a:prstGeom prst="ellipse">
                <a:avLst/>
              </a:prstGeom>
              <a:solidFill>
                <a:srgbClr val="6F787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cxnSp>
            <p:nvCxnSpPr>
              <p:cNvPr id="155" name="Straight Connector 154"/>
              <p:cNvCxnSpPr>
                <a:stCxn id="146" idx="5"/>
                <a:endCxn id="154" idx="1"/>
              </p:cNvCxnSpPr>
              <p:nvPr/>
            </p:nvCxnSpPr>
            <p:spPr bwMode="gray">
              <a:xfrm>
                <a:off x="3718103" y="5794388"/>
                <a:ext cx="301675" cy="87630"/>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156" name="Straight Connector 155"/>
              <p:cNvCxnSpPr>
                <a:stCxn id="146" idx="6"/>
                <a:endCxn id="153" idx="3"/>
              </p:cNvCxnSpPr>
              <p:nvPr/>
            </p:nvCxnSpPr>
            <p:spPr bwMode="gray">
              <a:xfrm flipV="1">
                <a:off x="3744885" y="5639205"/>
                <a:ext cx="200044" cy="90525"/>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grpSp>
        <p:sp>
          <p:nvSpPr>
            <p:cNvPr id="160" name="Rectangle 159">
              <a:extLst>
                <a:ext uri="{FF2B5EF4-FFF2-40B4-BE49-F238E27FC236}">
                  <a16:creationId xmlns:a16="http://schemas.microsoft.com/office/drawing/2014/main" id="{01AF3152-DA10-43A9-80C8-0BF9986C16D2}"/>
                </a:ext>
              </a:extLst>
            </p:cNvPr>
            <p:cNvSpPr/>
            <p:nvPr/>
          </p:nvSpPr>
          <p:spPr bwMode="gray">
            <a:xfrm>
              <a:off x="10390359" y="6120864"/>
              <a:ext cx="1043914"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BPM</a:t>
              </a:r>
              <a:endParaRPr lang="en-US" sz="1100" kern="0" dirty="0">
                <a:solidFill>
                  <a:srgbClr val="000000"/>
                </a:solidFill>
                <a:latin typeface="Arial" panose="020B0604020202020204"/>
              </a:endParaRPr>
            </a:p>
          </p:txBody>
        </p:sp>
        <p:pic>
          <p:nvPicPr>
            <p:cNvPr id="42" name="Picture 4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978277" y="6197328"/>
              <a:ext cx="299976" cy="299976"/>
            </a:xfrm>
            <a:prstGeom prst="rect">
              <a:avLst/>
            </a:prstGeom>
          </p:spPr>
        </p:pic>
        <p:sp>
          <p:nvSpPr>
            <p:cNvPr id="163" name="TextBox 162">
              <a:extLst>
                <a:ext uri="{FF2B5EF4-FFF2-40B4-BE49-F238E27FC236}">
                  <a16:creationId xmlns:a16="http://schemas.microsoft.com/office/drawing/2014/main" id="{65AD0D53-0236-49DB-9F5D-BA6547E4EA2A}"/>
                </a:ext>
              </a:extLst>
            </p:cNvPr>
            <p:cNvSpPr txBox="1"/>
            <p:nvPr/>
          </p:nvSpPr>
          <p:spPr>
            <a:xfrm>
              <a:off x="5597661" y="2738013"/>
              <a:ext cx="380873" cy="369332"/>
            </a:xfrm>
            <a:prstGeom prst="rect">
              <a:avLst/>
            </a:prstGeom>
            <a:noFill/>
          </p:spPr>
          <p:txBody>
            <a:bodyPr wrap="none" lIns="0" rtlCol="0">
              <a:spAutoFit/>
            </a:bodyPr>
            <a:lstStyle/>
            <a:p>
              <a:r>
                <a:rPr lang="en-US" sz="900" dirty="0"/>
                <a:t>Chat</a:t>
              </a:r>
            </a:p>
            <a:p>
              <a:r>
                <a:rPr lang="en-US" sz="900" dirty="0"/>
                <a:t>Voice</a:t>
              </a:r>
            </a:p>
          </p:txBody>
        </p:sp>
        <p:sp>
          <p:nvSpPr>
            <p:cNvPr id="164" name="TextBox 163">
              <a:extLst>
                <a:ext uri="{FF2B5EF4-FFF2-40B4-BE49-F238E27FC236}">
                  <a16:creationId xmlns:a16="http://schemas.microsoft.com/office/drawing/2014/main" id="{65AD0D53-0236-49DB-9F5D-BA6547E4EA2A}"/>
                </a:ext>
              </a:extLst>
            </p:cNvPr>
            <p:cNvSpPr txBox="1"/>
            <p:nvPr/>
          </p:nvSpPr>
          <p:spPr>
            <a:xfrm>
              <a:off x="8800044" y="2656922"/>
              <a:ext cx="380873" cy="369332"/>
            </a:xfrm>
            <a:prstGeom prst="rect">
              <a:avLst/>
            </a:prstGeom>
            <a:noFill/>
          </p:spPr>
          <p:txBody>
            <a:bodyPr wrap="none" lIns="0" rtlCol="0">
              <a:spAutoFit/>
            </a:bodyPr>
            <a:lstStyle/>
            <a:p>
              <a:r>
                <a:rPr lang="en-US" sz="900" dirty="0"/>
                <a:t>Chat</a:t>
              </a:r>
            </a:p>
            <a:p>
              <a:r>
                <a:rPr lang="en-US" sz="900" dirty="0"/>
                <a:t>Voice</a:t>
              </a:r>
            </a:p>
          </p:txBody>
        </p:sp>
        <p:pic>
          <p:nvPicPr>
            <p:cNvPr id="46" name="Picture 45"/>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247909" y="1874740"/>
              <a:ext cx="342512" cy="342512"/>
            </a:xfrm>
            <a:prstGeom prst="rect">
              <a:avLst/>
            </a:prstGeom>
          </p:spPr>
        </p:pic>
      </p:grpSp>
    </p:spTree>
    <p:extLst>
      <p:ext uri="{BB962C8B-B14F-4D97-AF65-F5344CB8AC3E}">
        <p14:creationId xmlns:p14="http://schemas.microsoft.com/office/powerpoint/2010/main" val="382094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1" name="Group 380"/>
          <p:cNvGrpSpPr/>
          <p:nvPr/>
        </p:nvGrpSpPr>
        <p:grpSpPr>
          <a:xfrm>
            <a:off x="268146" y="313623"/>
            <a:ext cx="11655707" cy="5760881"/>
            <a:chOff x="243069" y="1010309"/>
            <a:chExt cx="11655707" cy="5760881"/>
          </a:xfrm>
        </p:grpSpPr>
        <p:sp>
          <p:nvSpPr>
            <p:cNvPr id="382" name="Rounded Rectangle 381"/>
            <p:cNvSpPr/>
            <p:nvPr/>
          </p:nvSpPr>
          <p:spPr>
            <a:xfrm>
              <a:off x="243069" y="3138361"/>
              <a:ext cx="11655706" cy="3632829"/>
            </a:xfrm>
            <a:prstGeom prst="roundRect">
              <a:avLst>
                <a:gd name="adj" fmla="val 2785"/>
              </a:avLst>
            </a:prstGeom>
            <a:solidFill>
              <a:srgbClr val="BFBFBF"/>
            </a:solidFill>
            <a:ln w="22225" cap="rnd">
              <a:solidFill>
                <a:schemeClr val="bg1">
                  <a:lumMod val="50000"/>
                </a:schemeClr>
              </a:solid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en-US" sz="2800" dirty="0">
                  <a:solidFill>
                    <a:schemeClr val="tx1">
                      <a:lumMod val="50000"/>
                      <a:lumOff val="50000"/>
                    </a:schemeClr>
                  </a:solidFill>
                </a:rPr>
                <a:t>   </a:t>
              </a:r>
              <a:r>
                <a:rPr lang="en-US" sz="2800" dirty="0">
                  <a:solidFill>
                    <a:schemeClr val="bg1"/>
                  </a:solidFill>
                </a:rPr>
                <a:t>Enterprise</a:t>
              </a:r>
              <a:r>
                <a:rPr lang="en-US" sz="2800" dirty="0">
                  <a:solidFill>
                    <a:schemeClr val="tx1">
                      <a:lumMod val="50000"/>
                      <a:lumOff val="50000"/>
                    </a:schemeClr>
                  </a:solidFill>
                </a:rPr>
                <a:t> </a:t>
              </a:r>
            </a:p>
          </p:txBody>
        </p:sp>
        <p:sp>
          <p:nvSpPr>
            <p:cNvPr id="383" name="Rectangle 382">
              <a:extLst>
                <a:ext uri="{FF2B5EF4-FFF2-40B4-BE49-F238E27FC236}">
                  <a16:creationId xmlns:a16="http://schemas.microsoft.com/office/drawing/2014/main" id="{66C4D3CD-E3F1-4097-AE51-02AEA95361D6}"/>
                </a:ext>
              </a:extLst>
            </p:cNvPr>
            <p:cNvSpPr/>
            <p:nvPr/>
          </p:nvSpPr>
          <p:spPr>
            <a:xfrm>
              <a:off x="476638" y="5946755"/>
              <a:ext cx="11297680" cy="717006"/>
            </a:xfrm>
            <a:prstGeom prst="rect">
              <a:avLst/>
            </a:prstGeom>
            <a:solidFill>
              <a:schemeClr val="bg1">
                <a:lumMod val="85000"/>
              </a:schemeClr>
            </a:solidFill>
            <a:ln w="12700" cap="flat" cmpd="sng" algn="ctr">
              <a:noFill/>
              <a:prstDash val="solid"/>
              <a:miter lim="800000"/>
            </a:ln>
            <a:effectLst>
              <a:outerShdw blurRad="50800" dist="127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kern="0" dirty="0">
                <a:solidFill>
                  <a:srgbClr val="000000"/>
                </a:solidFill>
                <a:latin typeface="Arial" panose="020B0604020202020204"/>
              </a:endParaRPr>
            </a:p>
          </p:txBody>
        </p:sp>
        <p:sp>
          <p:nvSpPr>
            <p:cNvPr id="384" name="Rounded Rectangle 383"/>
            <p:cNvSpPr/>
            <p:nvPr/>
          </p:nvSpPr>
          <p:spPr>
            <a:xfrm>
              <a:off x="848283" y="3275365"/>
              <a:ext cx="10573733" cy="2571225"/>
            </a:xfrm>
            <a:prstGeom prst="roundRect">
              <a:avLst>
                <a:gd name="adj" fmla="val 2785"/>
              </a:avLst>
            </a:prstGeom>
            <a:solidFill>
              <a:srgbClr val="6E7D9D"/>
            </a:solidFill>
            <a:ln w="0" cap="rnd">
              <a:solidFill>
                <a:schemeClr val="tx1"/>
              </a:solid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Arrow: Pentagon 50">
              <a:extLst>
                <a:ext uri="{FF2B5EF4-FFF2-40B4-BE49-F238E27FC236}">
                  <a16:creationId xmlns:a16="http://schemas.microsoft.com/office/drawing/2014/main" id="{2532882C-6801-4E05-A04A-CAABBEAF285E}"/>
                </a:ext>
              </a:extLst>
            </p:cNvPr>
            <p:cNvSpPr/>
            <p:nvPr/>
          </p:nvSpPr>
          <p:spPr>
            <a:xfrm rot="5400000">
              <a:off x="5726830" y="-2738609"/>
              <a:ext cx="802360" cy="11117808"/>
            </a:xfrm>
            <a:prstGeom prst="homePlate">
              <a:avLst>
                <a:gd name="adj" fmla="val 19995"/>
              </a:avLst>
            </a:prstGeom>
            <a:pattFill prst="dashVert">
              <a:fgClr>
                <a:schemeClr val="bg1">
                  <a:lumMod val="85000"/>
                </a:schemeClr>
              </a:fgClr>
              <a:bgClr>
                <a:schemeClr val="bg1"/>
              </a:bgClr>
            </a:pattFill>
            <a:ln w="12700" cap="flat" cmpd="sng" algn="ctr">
              <a:solidFill>
                <a:schemeClr val="tx1"/>
              </a:solidFill>
              <a:prstDash val="lgDash"/>
              <a:miter lim="800000"/>
            </a:ln>
            <a:effectLst>
              <a:outerShdw blurRad="50800" dist="127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6" name="Arrow: Pentagon 51">
              <a:extLst>
                <a:ext uri="{FF2B5EF4-FFF2-40B4-BE49-F238E27FC236}">
                  <a16:creationId xmlns:a16="http://schemas.microsoft.com/office/drawing/2014/main" id="{1BEEF37D-E99E-4EC1-B520-E9353DA1E859}"/>
                </a:ext>
              </a:extLst>
            </p:cNvPr>
            <p:cNvSpPr/>
            <p:nvPr/>
          </p:nvSpPr>
          <p:spPr>
            <a:xfrm rot="5400000">
              <a:off x="5255283" y="-3991380"/>
              <a:ext cx="1631280" cy="11655707"/>
            </a:xfrm>
            <a:prstGeom prst="homePlate">
              <a:avLst>
                <a:gd name="adj" fmla="val 11070"/>
              </a:avLst>
            </a:prstGeom>
            <a:solidFill>
              <a:srgbClr val="E2E2E2"/>
            </a:solidFill>
            <a:ln w="12700" cap="flat" cmpd="sng" algn="ctr">
              <a:noFill/>
              <a:prstDash val="solid"/>
              <a:miter lim="800000"/>
            </a:ln>
            <a:effectLst>
              <a:outerShdw blurRad="50800" dist="127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7" name="Rectangle 386">
              <a:extLst>
                <a:ext uri="{FF2B5EF4-FFF2-40B4-BE49-F238E27FC236}">
                  <a16:creationId xmlns:a16="http://schemas.microsoft.com/office/drawing/2014/main" id="{01AF3152-DA10-43A9-80C8-0BF9986C16D2}"/>
                </a:ext>
              </a:extLst>
            </p:cNvPr>
            <p:cNvSpPr/>
            <p:nvPr/>
          </p:nvSpPr>
          <p:spPr bwMode="gray">
            <a:xfrm>
              <a:off x="767843" y="1442151"/>
              <a:ext cx="2751680" cy="827789"/>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Social</a:t>
              </a:r>
              <a:r>
                <a:rPr lang="en-US" sz="1100" b="1" dirty="0"/>
                <a:t> </a:t>
              </a:r>
              <a:r>
                <a:rPr lang="en-US" sz="1200" b="1" dirty="0"/>
                <a:t>Networks</a:t>
              </a:r>
              <a:endParaRPr lang="en-US" sz="1100" kern="0" dirty="0">
                <a:solidFill>
                  <a:srgbClr val="000000"/>
                </a:solidFill>
                <a:latin typeface="Arial" panose="020B0604020202020204"/>
              </a:endParaRPr>
            </a:p>
          </p:txBody>
        </p:sp>
        <p:pic>
          <p:nvPicPr>
            <p:cNvPr id="388" name="Picture 3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043" y="1709946"/>
              <a:ext cx="349641" cy="349641"/>
            </a:xfrm>
            <a:prstGeom prst="rect">
              <a:avLst/>
            </a:prstGeom>
          </p:spPr>
        </p:pic>
        <p:sp>
          <p:nvSpPr>
            <p:cNvPr id="389" name="TextBox 388">
              <a:extLst>
                <a:ext uri="{FF2B5EF4-FFF2-40B4-BE49-F238E27FC236}">
                  <a16:creationId xmlns:a16="http://schemas.microsoft.com/office/drawing/2014/main" id="{2A4D9352-55C1-4C25-8E4D-875049DD3B54}"/>
                </a:ext>
              </a:extLst>
            </p:cNvPr>
            <p:cNvSpPr txBox="1"/>
            <p:nvPr/>
          </p:nvSpPr>
          <p:spPr>
            <a:xfrm>
              <a:off x="926113" y="2047152"/>
              <a:ext cx="51232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facebook</a:t>
              </a:r>
              <a:endParaRPr kumimoji="0" lang="en-US" sz="1000" b="0" i="0" u="none" strike="noStrike" kern="0" cap="none" spc="0" normalizeH="0" baseline="0" noProof="0" dirty="0">
                <a:ln>
                  <a:noFill/>
                </a:ln>
                <a:solidFill>
                  <a:srgbClr val="000000"/>
                </a:solidFill>
                <a:effectLst/>
                <a:uLnTx/>
                <a:uFillTx/>
              </a:endParaRPr>
            </a:p>
          </p:txBody>
        </p:sp>
        <p:pic>
          <p:nvPicPr>
            <p:cNvPr id="390" name="Picture 3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5642" y="1709946"/>
              <a:ext cx="365147" cy="365147"/>
            </a:xfrm>
            <a:prstGeom prst="rect">
              <a:avLst/>
            </a:prstGeom>
          </p:spPr>
        </p:pic>
        <p:pic>
          <p:nvPicPr>
            <p:cNvPr id="391" name="Picture 39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3693" y="1709946"/>
              <a:ext cx="360658" cy="360658"/>
            </a:xfrm>
            <a:prstGeom prst="rect">
              <a:avLst/>
            </a:prstGeom>
          </p:spPr>
        </p:pic>
        <p:sp>
          <p:nvSpPr>
            <p:cNvPr id="392" name="TextBox 391">
              <a:extLst>
                <a:ext uri="{FF2B5EF4-FFF2-40B4-BE49-F238E27FC236}">
                  <a16:creationId xmlns:a16="http://schemas.microsoft.com/office/drawing/2014/main" id="{2A4D9352-55C1-4C25-8E4D-875049DD3B54}"/>
                </a:ext>
              </a:extLst>
            </p:cNvPr>
            <p:cNvSpPr txBox="1"/>
            <p:nvPr/>
          </p:nvSpPr>
          <p:spPr>
            <a:xfrm>
              <a:off x="1418704" y="2047152"/>
              <a:ext cx="51232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YouTube</a:t>
              </a:r>
              <a:endParaRPr kumimoji="0" lang="en-US" sz="1000" b="0" i="0" u="none" strike="noStrike" kern="0" cap="none" spc="0" normalizeH="0" baseline="0" noProof="0" dirty="0">
                <a:ln>
                  <a:noFill/>
                </a:ln>
                <a:solidFill>
                  <a:srgbClr val="000000"/>
                </a:solidFill>
                <a:effectLst/>
                <a:uLnTx/>
                <a:uFillTx/>
              </a:endParaRPr>
            </a:p>
          </p:txBody>
        </p:sp>
        <p:sp>
          <p:nvSpPr>
            <p:cNvPr id="393" name="TextBox 392">
              <a:extLst>
                <a:ext uri="{FF2B5EF4-FFF2-40B4-BE49-F238E27FC236}">
                  <a16:creationId xmlns:a16="http://schemas.microsoft.com/office/drawing/2014/main" id="{2A4D9352-55C1-4C25-8E4D-875049DD3B54}"/>
                </a:ext>
              </a:extLst>
            </p:cNvPr>
            <p:cNvSpPr txBox="1"/>
            <p:nvPr/>
          </p:nvSpPr>
          <p:spPr>
            <a:xfrm>
              <a:off x="1968734" y="2047152"/>
              <a:ext cx="400110"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Twitter</a:t>
              </a:r>
              <a:endParaRPr kumimoji="0" lang="en-US" sz="1000" b="0" i="0" u="none" strike="noStrike" kern="0" cap="none" spc="0" normalizeH="0" baseline="0" noProof="0" dirty="0">
                <a:ln>
                  <a:noFill/>
                </a:ln>
                <a:solidFill>
                  <a:srgbClr val="000000"/>
                </a:solidFill>
                <a:effectLst/>
                <a:uLnTx/>
                <a:uFillTx/>
              </a:endParaRPr>
            </a:p>
          </p:txBody>
        </p:sp>
        <p:sp>
          <p:nvSpPr>
            <p:cNvPr id="394" name="TextBox 393">
              <a:extLst>
                <a:ext uri="{FF2B5EF4-FFF2-40B4-BE49-F238E27FC236}">
                  <a16:creationId xmlns:a16="http://schemas.microsoft.com/office/drawing/2014/main" id="{2A4D9352-55C1-4C25-8E4D-875049DD3B54}"/>
                </a:ext>
              </a:extLst>
            </p:cNvPr>
            <p:cNvSpPr txBox="1"/>
            <p:nvPr/>
          </p:nvSpPr>
          <p:spPr>
            <a:xfrm>
              <a:off x="2422251" y="2047152"/>
              <a:ext cx="550792"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Instagram</a:t>
              </a:r>
              <a:endParaRPr kumimoji="0" lang="en-US" sz="1000" b="0" i="0" u="none" strike="noStrike" kern="0" cap="none" spc="0" normalizeH="0" baseline="0" noProof="0" dirty="0">
                <a:ln>
                  <a:noFill/>
                </a:ln>
                <a:solidFill>
                  <a:srgbClr val="000000"/>
                </a:solidFill>
                <a:effectLst/>
                <a:uLnTx/>
                <a:uFillTx/>
              </a:endParaRPr>
            </a:p>
          </p:txBody>
        </p:sp>
        <p:sp>
          <p:nvSpPr>
            <p:cNvPr id="395" name="TextBox 394">
              <a:extLst>
                <a:ext uri="{FF2B5EF4-FFF2-40B4-BE49-F238E27FC236}">
                  <a16:creationId xmlns:a16="http://schemas.microsoft.com/office/drawing/2014/main" id="{2A4D9352-55C1-4C25-8E4D-875049DD3B54}"/>
                </a:ext>
              </a:extLst>
            </p:cNvPr>
            <p:cNvSpPr txBox="1"/>
            <p:nvPr/>
          </p:nvSpPr>
          <p:spPr>
            <a:xfrm>
              <a:off x="2937929" y="2047152"/>
              <a:ext cx="483466"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LinkedIn</a:t>
              </a:r>
              <a:endParaRPr kumimoji="0" lang="en-US" sz="1000" b="0" i="0" u="none" strike="noStrike" kern="0" cap="none" spc="0" normalizeH="0" baseline="0" noProof="0" dirty="0">
                <a:ln>
                  <a:noFill/>
                </a:ln>
                <a:solidFill>
                  <a:srgbClr val="000000"/>
                </a:solidFill>
                <a:effectLst/>
                <a:uLnTx/>
                <a:uFillTx/>
              </a:endParaRPr>
            </a:p>
          </p:txBody>
        </p:sp>
        <p:sp>
          <p:nvSpPr>
            <p:cNvPr id="396" name="Rectangle 395">
              <a:extLst>
                <a:ext uri="{FF2B5EF4-FFF2-40B4-BE49-F238E27FC236}">
                  <a16:creationId xmlns:a16="http://schemas.microsoft.com/office/drawing/2014/main" id="{01AF3152-DA10-43A9-80C8-0BF9986C16D2}"/>
                </a:ext>
              </a:extLst>
            </p:cNvPr>
            <p:cNvSpPr/>
            <p:nvPr/>
          </p:nvSpPr>
          <p:spPr bwMode="gray">
            <a:xfrm>
              <a:off x="3659745" y="1430019"/>
              <a:ext cx="3798395" cy="855678"/>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Messaging Platforms</a:t>
              </a:r>
              <a:endParaRPr lang="en-US" sz="1100" kern="0" dirty="0">
                <a:solidFill>
                  <a:srgbClr val="000000"/>
                </a:solidFill>
                <a:latin typeface="Arial" panose="020B0604020202020204"/>
              </a:endParaRPr>
            </a:p>
          </p:txBody>
        </p:sp>
        <p:pic>
          <p:nvPicPr>
            <p:cNvPr id="397" name="Picture 3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6601" y="1729568"/>
              <a:ext cx="278482" cy="278482"/>
            </a:xfrm>
            <a:prstGeom prst="rect">
              <a:avLst/>
            </a:prstGeom>
          </p:spPr>
        </p:pic>
        <p:pic>
          <p:nvPicPr>
            <p:cNvPr id="398" name="Picture 3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0409" y="1729568"/>
              <a:ext cx="321438" cy="321438"/>
            </a:xfrm>
            <a:prstGeom prst="rect">
              <a:avLst/>
            </a:prstGeom>
          </p:spPr>
        </p:pic>
        <p:sp>
          <p:nvSpPr>
            <p:cNvPr id="399" name="TextBox 398">
              <a:extLst>
                <a:ext uri="{FF2B5EF4-FFF2-40B4-BE49-F238E27FC236}">
                  <a16:creationId xmlns:a16="http://schemas.microsoft.com/office/drawing/2014/main" id="{2A4D9352-55C1-4C25-8E4D-875049DD3B54}"/>
                </a:ext>
              </a:extLst>
            </p:cNvPr>
            <p:cNvSpPr txBox="1"/>
            <p:nvPr/>
          </p:nvSpPr>
          <p:spPr>
            <a:xfrm>
              <a:off x="3782686" y="2054496"/>
              <a:ext cx="602088" cy="215444"/>
            </a:xfrm>
            <a:prstGeom prst="rect">
              <a:avLst/>
            </a:prstGeom>
            <a:noFill/>
          </p:spPr>
          <p:txBody>
            <a:bodyPr wrap="none" lIns="0" rtlCol="0">
              <a:spAutoFit/>
            </a:bodyPr>
            <a:lstStyle/>
            <a:p>
              <a:pPr lvl="0"/>
              <a:r>
                <a:rPr lang="en-US" sz="800" kern="0" dirty="0">
                  <a:solidFill>
                    <a:srgbClr val="000000"/>
                  </a:solidFill>
                </a:rPr>
                <a:t>Messenger</a:t>
              </a:r>
              <a:endParaRPr kumimoji="0" lang="en-US" sz="1000" b="0" i="0" u="none" strike="noStrike" kern="0" cap="none" spc="0" normalizeH="0" baseline="0" noProof="0" dirty="0">
                <a:ln>
                  <a:noFill/>
                </a:ln>
                <a:solidFill>
                  <a:srgbClr val="000000"/>
                </a:solidFill>
                <a:effectLst/>
                <a:uLnTx/>
                <a:uFillTx/>
              </a:endParaRPr>
            </a:p>
          </p:txBody>
        </p:sp>
        <p:sp>
          <p:nvSpPr>
            <p:cNvPr id="400" name="TextBox 399">
              <a:extLst>
                <a:ext uri="{FF2B5EF4-FFF2-40B4-BE49-F238E27FC236}">
                  <a16:creationId xmlns:a16="http://schemas.microsoft.com/office/drawing/2014/main" id="{2A4D9352-55C1-4C25-8E4D-875049DD3B54}"/>
                </a:ext>
              </a:extLst>
            </p:cNvPr>
            <p:cNvSpPr txBox="1"/>
            <p:nvPr/>
          </p:nvSpPr>
          <p:spPr>
            <a:xfrm>
              <a:off x="4394924" y="2054496"/>
              <a:ext cx="568425" cy="215444"/>
            </a:xfrm>
            <a:prstGeom prst="rect">
              <a:avLst/>
            </a:prstGeom>
            <a:noFill/>
          </p:spPr>
          <p:txBody>
            <a:bodyPr wrap="none" lIns="0" rtlCol="0">
              <a:spAutoFit/>
            </a:bodyPr>
            <a:lstStyle/>
            <a:p>
              <a:pPr lvl="0"/>
              <a:r>
                <a:rPr lang="en-US" sz="800" kern="0" noProof="0" dirty="0">
                  <a:solidFill>
                    <a:srgbClr val="000000"/>
                  </a:solidFill>
                </a:rPr>
                <a:t>WhatsApp</a:t>
              </a:r>
              <a:endParaRPr kumimoji="0" lang="en-US" sz="1000" b="0" i="0" u="none" strike="noStrike" kern="0" cap="none" spc="0" normalizeH="0" baseline="0" noProof="0" dirty="0">
                <a:ln>
                  <a:noFill/>
                </a:ln>
                <a:solidFill>
                  <a:srgbClr val="000000"/>
                </a:solidFill>
                <a:effectLst/>
                <a:uLnTx/>
                <a:uFillTx/>
              </a:endParaRPr>
            </a:p>
          </p:txBody>
        </p:sp>
        <p:pic>
          <p:nvPicPr>
            <p:cNvPr id="401" name="Picture 4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9837" y="1729568"/>
              <a:ext cx="311059" cy="311059"/>
            </a:xfrm>
            <a:prstGeom prst="rect">
              <a:avLst/>
            </a:prstGeom>
          </p:spPr>
        </p:pic>
        <p:sp>
          <p:nvSpPr>
            <p:cNvPr id="402" name="TextBox 401">
              <a:extLst>
                <a:ext uri="{FF2B5EF4-FFF2-40B4-BE49-F238E27FC236}">
                  <a16:creationId xmlns:a16="http://schemas.microsoft.com/office/drawing/2014/main" id="{2A4D9352-55C1-4C25-8E4D-875049DD3B54}"/>
                </a:ext>
              </a:extLst>
            </p:cNvPr>
            <p:cNvSpPr txBox="1"/>
            <p:nvPr/>
          </p:nvSpPr>
          <p:spPr>
            <a:xfrm>
              <a:off x="4909124" y="2054496"/>
              <a:ext cx="587661"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Twitter DM</a:t>
              </a:r>
              <a:endParaRPr kumimoji="0" lang="en-US" sz="1000" b="0" i="0" u="none" strike="noStrike" kern="0" cap="none" spc="0" normalizeH="0" baseline="0" noProof="0" dirty="0">
                <a:ln>
                  <a:noFill/>
                </a:ln>
                <a:solidFill>
                  <a:srgbClr val="000000"/>
                </a:solidFill>
                <a:effectLst/>
                <a:uLnTx/>
                <a:uFillTx/>
              </a:endParaRPr>
            </a:p>
          </p:txBody>
        </p:sp>
        <p:pic>
          <p:nvPicPr>
            <p:cNvPr id="403" name="Picture 40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5650" y="1729568"/>
              <a:ext cx="318380" cy="318380"/>
            </a:xfrm>
            <a:prstGeom prst="rect">
              <a:avLst/>
            </a:prstGeom>
          </p:spPr>
        </p:pic>
        <p:sp>
          <p:nvSpPr>
            <p:cNvPr id="404" name="TextBox 403">
              <a:extLst>
                <a:ext uri="{FF2B5EF4-FFF2-40B4-BE49-F238E27FC236}">
                  <a16:creationId xmlns:a16="http://schemas.microsoft.com/office/drawing/2014/main" id="{2A4D9352-55C1-4C25-8E4D-875049DD3B54}"/>
                </a:ext>
              </a:extLst>
            </p:cNvPr>
            <p:cNvSpPr txBox="1"/>
            <p:nvPr/>
          </p:nvSpPr>
          <p:spPr>
            <a:xfrm>
              <a:off x="5473455" y="2054496"/>
              <a:ext cx="738344" cy="215444"/>
            </a:xfrm>
            <a:prstGeom prst="rect">
              <a:avLst/>
            </a:prstGeom>
            <a:noFill/>
          </p:spPr>
          <p:txBody>
            <a:bodyPr wrap="none" l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rPr>
                <a:t>Instagram DM</a:t>
              </a:r>
              <a:endParaRPr kumimoji="0" lang="en-US" sz="1000" b="0" i="0" u="none" strike="noStrike" kern="0" cap="none" spc="0" normalizeH="0" baseline="0" noProof="0" dirty="0">
                <a:ln>
                  <a:noFill/>
                </a:ln>
                <a:solidFill>
                  <a:srgbClr val="000000"/>
                </a:solidFill>
                <a:effectLst/>
                <a:uLnTx/>
                <a:uFillTx/>
              </a:endParaRPr>
            </a:p>
          </p:txBody>
        </p:sp>
        <p:pic>
          <p:nvPicPr>
            <p:cNvPr id="405" name="Picture 40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8784" y="1729568"/>
              <a:ext cx="338805" cy="338805"/>
            </a:xfrm>
            <a:prstGeom prst="rect">
              <a:avLst/>
            </a:prstGeom>
          </p:spPr>
        </p:pic>
        <p:sp>
          <p:nvSpPr>
            <p:cNvPr id="406" name="TextBox 405">
              <a:extLst>
                <a:ext uri="{FF2B5EF4-FFF2-40B4-BE49-F238E27FC236}">
                  <a16:creationId xmlns:a16="http://schemas.microsoft.com/office/drawing/2014/main" id="{2A4D9352-55C1-4C25-8E4D-875049DD3B54}"/>
                </a:ext>
              </a:extLst>
            </p:cNvPr>
            <p:cNvSpPr txBox="1"/>
            <p:nvPr/>
          </p:nvSpPr>
          <p:spPr>
            <a:xfrm>
              <a:off x="6180617" y="2054496"/>
              <a:ext cx="529953" cy="215444"/>
            </a:xfrm>
            <a:prstGeom prst="rect">
              <a:avLst/>
            </a:prstGeom>
            <a:noFill/>
          </p:spPr>
          <p:txBody>
            <a:bodyPr wrap="none" lIns="0" rtlCol="0">
              <a:spAutoFit/>
            </a:bodyPr>
            <a:lstStyle/>
            <a:p>
              <a:r>
                <a:rPr lang="en-US" sz="800" kern="0" dirty="0">
                  <a:solidFill>
                    <a:srgbClr val="000000"/>
                  </a:solidFill>
                </a:rPr>
                <a:t>Snapchat</a:t>
              </a:r>
            </a:p>
          </p:txBody>
        </p:sp>
        <p:pic>
          <p:nvPicPr>
            <p:cNvPr id="407" name="Picture 40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12341" y="1729568"/>
              <a:ext cx="346081" cy="346081"/>
            </a:xfrm>
            <a:prstGeom prst="rect">
              <a:avLst/>
            </a:prstGeom>
          </p:spPr>
        </p:pic>
        <p:sp>
          <p:nvSpPr>
            <p:cNvPr id="408" name="TextBox 407">
              <a:extLst>
                <a:ext uri="{FF2B5EF4-FFF2-40B4-BE49-F238E27FC236}">
                  <a16:creationId xmlns:a16="http://schemas.microsoft.com/office/drawing/2014/main" id="{2A4D9352-55C1-4C25-8E4D-875049DD3B54}"/>
                </a:ext>
              </a:extLst>
            </p:cNvPr>
            <p:cNvSpPr txBox="1"/>
            <p:nvPr/>
          </p:nvSpPr>
          <p:spPr>
            <a:xfrm>
              <a:off x="6771579" y="2054496"/>
              <a:ext cx="464230" cy="215444"/>
            </a:xfrm>
            <a:prstGeom prst="rect">
              <a:avLst/>
            </a:prstGeom>
            <a:noFill/>
          </p:spPr>
          <p:txBody>
            <a:bodyPr wrap="none" lIns="0" rtlCol="0">
              <a:spAutoFit/>
            </a:bodyPr>
            <a:lstStyle/>
            <a:p>
              <a:r>
                <a:rPr lang="en-US" sz="800" kern="0" dirty="0">
                  <a:solidFill>
                    <a:srgbClr val="000000"/>
                  </a:solidFill>
                </a:rPr>
                <a:t>WeChat</a:t>
              </a:r>
            </a:p>
          </p:txBody>
        </p:sp>
        <p:sp>
          <p:nvSpPr>
            <p:cNvPr id="409" name="Rectangle 408">
              <a:extLst>
                <a:ext uri="{FF2B5EF4-FFF2-40B4-BE49-F238E27FC236}">
                  <a16:creationId xmlns:a16="http://schemas.microsoft.com/office/drawing/2014/main" id="{01AF3152-DA10-43A9-80C8-0BF9986C16D2}"/>
                </a:ext>
              </a:extLst>
            </p:cNvPr>
            <p:cNvSpPr/>
            <p:nvPr/>
          </p:nvSpPr>
          <p:spPr bwMode="gray">
            <a:xfrm>
              <a:off x="7601271" y="1430018"/>
              <a:ext cx="2789088" cy="855677"/>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Web/Mobile Conversation enabled Apps</a:t>
              </a:r>
              <a:endParaRPr lang="en-US" sz="1100" kern="0" dirty="0">
                <a:solidFill>
                  <a:srgbClr val="000000"/>
                </a:solidFill>
                <a:latin typeface="Arial" panose="020B0604020202020204"/>
              </a:endParaRPr>
            </a:p>
          </p:txBody>
        </p:sp>
        <p:pic>
          <p:nvPicPr>
            <p:cNvPr id="410" name="Picture 40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34274" y="1821861"/>
              <a:ext cx="419429" cy="419429"/>
            </a:xfrm>
            <a:prstGeom prst="rect">
              <a:avLst/>
            </a:prstGeom>
          </p:spPr>
        </p:pic>
        <p:pic>
          <p:nvPicPr>
            <p:cNvPr id="411" name="Picture 4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74454" y="1935674"/>
              <a:ext cx="325104" cy="325104"/>
            </a:xfrm>
            <a:prstGeom prst="rect">
              <a:avLst/>
            </a:prstGeom>
          </p:spPr>
        </p:pic>
        <p:pic>
          <p:nvPicPr>
            <p:cNvPr id="412" name="Picture 4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0974" y="1709946"/>
              <a:ext cx="361278" cy="361278"/>
            </a:xfrm>
            <a:prstGeom prst="rect">
              <a:avLst/>
            </a:prstGeom>
          </p:spPr>
        </p:pic>
        <p:pic>
          <p:nvPicPr>
            <p:cNvPr id="413" name="Picture 4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33542" y="1709946"/>
              <a:ext cx="388861" cy="388861"/>
            </a:xfrm>
            <a:prstGeom prst="rect">
              <a:avLst/>
            </a:prstGeom>
          </p:spPr>
        </p:pic>
        <p:sp>
          <p:nvSpPr>
            <p:cNvPr id="414" name="TextBox 413">
              <a:extLst>
                <a:ext uri="{FF2B5EF4-FFF2-40B4-BE49-F238E27FC236}">
                  <a16:creationId xmlns:a16="http://schemas.microsoft.com/office/drawing/2014/main" id="{0628D966-E5A2-4A31-ABC6-D2167F6C2FD5}"/>
                </a:ext>
              </a:extLst>
            </p:cNvPr>
            <p:cNvSpPr txBox="1"/>
            <p:nvPr/>
          </p:nvSpPr>
          <p:spPr>
            <a:xfrm>
              <a:off x="569106" y="2567314"/>
              <a:ext cx="1228221" cy="307777"/>
            </a:xfrm>
            <a:prstGeom prst="rect">
              <a:avLst/>
            </a:prstGeom>
            <a:noFill/>
          </p:spPr>
          <p:txBody>
            <a:bodyPr wrap="none" lIns="91440" rtlCol="0">
              <a:spAutoFit/>
            </a:bodyPr>
            <a:lstStyle/>
            <a:p>
              <a:pPr lvl="0"/>
              <a:r>
                <a:rPr lang="en-US" sz="1400" b="1" noProof="0" dirty="0"/>
                <a:t>IO Channels</a:t>
              </a:r>
              <a:endParaRPr kumimoji="0" lang="en-US" sz="1050" b="1" i="0" u="none" strike="noStrike" kern="0" cap="none" spc="0" normalizeH="0" baseline="0" noProof="0" dirty="0">
                <a:ln>
                  <a:noFill/>
                </a:ln>
                <a:solidFill>
                  <a:srgbClr val="000000"/>
                </a:solidFill>
                <a:effectLst/>
                <a:uLnTx/>
                <a:uFillTx/>
              </a:endParaRPr>
            </a:p>
          </p:txBody>
        </p:sp>
        <p:sp>
          <p:nvSpPr>
            <p:cNvPr id="415" name="TextBox 414">
              <a:extLst>
                <a:ext uri="{FF2B5EF4-FFF2-40B4-BE49-F238E27FC236}">
                  <a16:creationId xmlns:a16="http://schemas.microsoft.com/office/drawing/2014/main" id="{65AD0D53-0236-49DB-9F5D-BA6547E4EA2A}"/>
                </a:ext>
              </a:extLst>
            </p:cNvPr>
            <p:cNvSpPr txBox="1"/>
            <p:nvPr/>
          </p:nvSpPr>
          <p:spPr>
            <a:xfrm>
              <a:off x="2283721" y="2583968"/>
              <a:ext cx="720710" cy="507831"/>
            </a:xfrm>
            <a:prstGeom prst="rect">
              <a:avLst/>
            </a:prstGeom>
            <a:noFill/>
          </p:spPr>
          <p:txBody>
            <a:bodyPr wrap="none" lIns="0" rtlCol="0">
              <a:spAutoFit/>
            </a:bodyPr>
            <a:lstStyle/>
            <a:p>
              <a:r>
                <a:rPr lang="en-US" sz="900" dirty="0"/>
                <a:t>Posts</a:t>
              </a:r>
            </a:p>
            <a:p>
              <a:r>
                <a:rPr lang="en-US" sz="900" dirty="0"/>
                <a:t>Chat</a:t>
              </a:r>
            </a:p>
            <a:p>
              <a:r>
                <a:rPr lang="en-US" sz="900" dirty="0"/>
                <a:t>Notifications</a:t>
              </a:r>
            </a:p>
          </p:txBody>
        </p:sp>
        <p:pic>
          <p:nvPicPr>
            <p:cNvPr id="416" name="Picture 4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73190" y="2662621"/>
              <a:ext cx="307060" cy="307060"/>
            </a:xfrm>
            <a:prstGeom prst="rect">
              <a:avLst/>
            </a:prstGeom>
          </p:spPr>
        </p:pic>
        <p:sp>
          <p:nvSpPr>
            <p:cNvPr id="417" name="Rectangle 416">
              <a:extLst>
                <a:ext uri="{FF2B5EF4-FFF2-40B4-BE49-F238E27FC236}">
                  <a16:creationId xmlns:a16="http://schemas.microsoft.com/office/drawing/2014/main" id="{01AF3152-DA10-43A9-80C8-0BF9986C16D2}"/>
                </a:ext>
              </a:extLst>
            </p:cNvPr>
            <p:cNvSpPr/>
            <p:nvPr/>
          </p:nvSpPr>
          <p:spPr bwMode="gray">
            <a:xfrm>
              <a:off x="10612690" y="1409365"/>
              <a:ext cx="1023587" cy="853231"/>
            </a:xfrm>
            <a:prstGeom prst="rect">
              <a:avLst/>
            </a:prstGeom>
            <a:solidFill>
              <a:srgbClr val="F4F4F4"/>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t>Call Center</a:t>
              </a:r>
              <a:endParaRPr lang="en-US" sz="1100" kern="0" dirty="0">
                <a:solidFill>
                  <a:srgbClr val="000000"/>
                </a:solidFill>
                <a:latin typeface="Arial" panose="020B0604020202020204"/>
              </a:endParaRPr>
            </a:p>
          </p:txBody>
        </p:sp>
        <p:pic>
          <p:nvPicPr>
            <p:cNvPr id="418" name="Picture 4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67451" y="2764221"/>
              <a:ext cx="307060" cy="307060"/>
            </a:xfrm>
            <a:prstGeom prst="rect">
              <a:avLst/>
            </a:prstGeom>
          </p:spPr>
        </p:pic>
        <p:sp>
          <p:nvSpPr>
            <p:cNvPr id="419" name="TextBox 418">
              <a:extLst>
                <a:ext uri="{FF2B5EF4-FFF2-40B4-BE49-F238E27FC236}">
                  <a16:creationId xmlns:a16="http://schemas.microsoft.com/office/drawing/2014/main" id="{A7C5F9DA-D573-4AAF-BE9D-CBED42E46207}"/>
                </a:ext>
              </a:extLst>
            </p:cNvPr>
            <p:cNvSpPr txBox="1"/>
            <p:nvPr/>
          </p:nvSpPr>
          <p:spPr>
            <a:xfrm>
              <a:off x="11122444" y="2634535"/>
              <a:ext cx="411333" cy="230832"/>
            </a:xfrm>
            <a:prstGeom prst="rect">
              <a:avLst/>
            </a:prstGeom>
            <a:noFill/>
          </p:spPr>
          <p:txBody>
            <a:bodyPr wrap="none" lIns="0" rtlCol="0">
              <a:spAutoFit/>
            </a:bodyPr>
            <a:lstStyle/>
            <a:p>
              <a:pPr algn="l">
                <a:spcBef>
                  <a:spcPts val="0"/>
                </a:spcBef>
                <a:spcAft>
                  <a:spcPts val="0"/>
                </a:spcAft>
              </a:pPr>
              <a:r>
                <a:rPr lang="en-US" sz="1000" dirty="0"/>
                <a:t>Voice</a:t>
              </a:r>
            </a:p>
          </p:txBody>
        </p:sp>
        <p:pic>
          <p:nvPicPr>
            <p:cNvPr id="420" name="Picture 4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754339" y="2602819"/>
              <a:ext cx="307060" cy="307060"/>
            </a:xfrm>
            <a:prstGeom prst="rect">
              <a:avLst/>
            </a:prstGeom>
          </p:spPr>
        </p:pic>
        <p:pic>
          <p:nvPicPr>
            <p:cNvPr id="421" name="Picture 4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900632" y="1802262"/>
              <a:ext cx="363413" cy="363413"/>
            </a:xfrm>
            <a:prstGeom prst="rect">
              <a:avLst/>
            </a:prstGeom>
          </p:spPr>
        </p:pic>
        <p:sp>
          <p:nvSpPr>
            <p:cNvPr id="422" name="Rectangle 421"/>
            <p:cNvSpPr/>
            <p:nvPr/>
          </p:nvSpPr>
          <p:spPr>
            <a:xfrm>
              <a:off x="960043" y="3291477"/>
              <a:ext cx="1074333" cy="338554"/>
            </a:xfrm>
            <a:prstGeom prst="rect">
              <a:avLst/>
            </a:prstGeom>
            <a:solidFill>
              <a:schemeClr val="tx1"/>
            </a:solidFill>
          </p:spPr>
          <p:txBody>
            <a:bodyPr wrap="none">
              <a:spAutoFit/>
            </a:bodyPr>
            <a:lstStyle/>
            <a:p>
              <a:r>
                <a:rPr lang="en-US" sz="1600" b="1" dirty="0">
                  <a:solidFill>
                    <a:schemeClr val="bg1"/>
                  </a:solidFill>
                  <a:latin typeface="HelveticaNeue-Light"/>
                </a:rPr>
                <a:t>Fire</a:t>
              </a:r>
              <a:r>
                <a:rPr lang="en-US" sz="1600" b="1" dirty="0">
                  <a:solidFill>
                    <a:srgbClr val="F64C00"/>
                  </a:solidFill>
                  <a:latin typeface="HelveticaNeue-Light"/>
                </a:rPr>
                <a:t>MISC</a:t>
              </a:r>
              <a:endParaRPr lang="en-US" sz="2000" b="1" dirty="0">
                <a:solidFill>
                  <a:srgbClr val="F64C00"/>
                </a:solidFill>
              </a:endParaRPr>
            </a:p>
          </p:txBody>
        </p:sp>
        <p:sp>
          <p:nvSpPr>
            <p:cNvPr id="423" name="Rectangle 422"/>
            <p:cNvSpPr/>
            <p:nvPr/>
          </p:nvSpPr>
          <p:spPr bwMode="gray">
            <a:xfrm>
              <a:off x="2410594" y="4132972"/>
              <a:ext cx="2274781" cy="1011942"/>
            </a:xfrm>
            <a:prstGeom prst="rect">
              <a:avLst/>
            </a:prstGeom>
            <a:solidFill>
              <a:srgbClr val="E4E8E8"/>
            </a:solidFill>
            <a:ln w="3175" cap="flat" cmpd="sng" algn="ctr">
              <a:solidFill>
                <a:srgbClr val="F64C00"/>
              </a:solidFill>
              <a:prstDash val="dash"/>
              <a:round/>
              <a:headEnd type="none" w="med" len="med"/>
              <a:tailEnd type="none" w="med" len="med"/>
            </a:ln>
            <a:effectLst>
              <a:outerShdw blurRad="50800" dist="38100" dir="2700000" algn="tl" rotWithShape="0">
                <a:prstClr val="black">
                  <a:alpha val="26000"/>
                </a:prstClr>
              </a:outerShdw>
            </a:effectLst>
          </p:spPr>
          <p:txBody>
            <a:bodyPr vert="horz" wrap="none" lIns="91440" tIns="54864" rIns="91440" bIns="91440" numCol="1" rtlCol="0" anchor="t"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64C00"/>
                  </a:solidFill>
                  <a:effectLst/>
                  <a:uLnTx/>
                  <a:uFillTx/>
                  <a:latin typeface="Calibri (Body)"/>
                </a:rPr>
                <a:t>VCA</a:t>
              </a:r>
              <a:endParaRPr kumimoji="0" lang="en-US" sz="1100" b="1" i="0" u="none" strike="noStrike" kern="1200" cap="none" spc="0" normalizeH="0" baseline="0" noProof="0" dirty="0">
                <a:ln>
                  <a:noFill/>
                </a:ln>
                <a:solidFill>
                  <a:srgbClr val="F64C00"/>
                </a:solidFill>
                <a:effectLst/>
                <a:uLnTx/>
                <a:uFillTx/>
                <a:latin typeface="Calibri (Body)"/>
              </a:endParaRPr>
            </a:p>
            <a:p>
              <a:pPr marL="0" marR="0" lvl="0" indent="0" algn="ctr" defTabSz="914400" rtl="0" eaLnBrk="0" fontAlgn="base" latinLnBrk="0" hangingPunct="0">
                <a:lnSpc>
                  <a:spcPct val="100000"/>
                </a:lnSpc>
                <a:spcBef>
                  <a:spcPts val="0"/>
                </a:spcBef>
                <a:spcAft>
                  <a:spcPts val="0"/>
                </a:spcAft>
                <a:buClrTx/>
                <a:buSzTx/>
                <a:buFontTx/>
                <a:buNone/>
                <a:tabLst/>
                <a:defRPr/>
              </a:pPr>
              <a:r>
                <a:rPr lang="en-US" sz="1100" b="1" dirty="0">
                  <a:solidFill>
                    <a:srgbClr val="000000"/>
                  </a:solidFill>
                  <a:latin typeface="Calibri (Body)"/>
                </a:rPr>
                <a:t>(Virtual Customer Assistants)</a:t>
              </a:r>
              <a:endParaRPr kumimoji="0" lang="en-US" sz="1100" b="1" i="0" u="none" strike="noStrike" kern="1200" cap="none" spc="0" normalizeH="0" baseline="0" noProof="0" dirty="0">
                <a:ln>
                  <a:noFill/>
                </a:ln>
                <a:solidFill>
                  <a:srgbClr val="000000"/>
                </a:solidFill>
                <a:effectLst/>
                <a:uLnTx/>
                <a:uFillTx/>
                <a:latin typeface="Calibri (Body)"/>
              </a:endParaRPr>
            </a:p>
          </p:txBody>
        </p:sp>
        <p:grpSp>
          <p:nvGrpSpPr>
            <p:cNvPr id="424" name="Group 423"/>
            <p:cNvGrpSpPr/>
            <p:nvPr/>
          </p:nvGrpSpPr>
          <p:grpSpPr>
            <a:xfrm>
              <a:off x="3109585" y="4665180"/>
              <a:ext cx="946053" cy="322974"/>
              <a:chOff x="2423026" y="5404753"/>
              <a:chExt cx="1720158" cy="662546"/>
            </a:xfrm>
          </p:grpSpPr>
          <p:sp>
            <p:nvSpPr>
              <p:cNvPr id="472" name="Oval 471"/>
              <p:cNvSpPr/>
              <p:nvPr/>
            </p:nvSpPr>
            <p:spPr bwMode="gray">
              <a:xfrm>
                <a:off x="2423026" y="5484668"/>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73" name="Oval 472"/>
              <p:cNvSpPr/>
              <p:nvPr/>
            </p:nvSpPr>
            <p:spPr bwMode="gray">
              <a:xfrm>
                <a:off x="2903542" y="5867513"/>
                <a:ext cx="182880" cy="182880"/>
              </a:xfrm>
              <a:prstGeom prst="ellipse">
                <a:avLst/>
              </a:prstGeom>
              <a:solidFill>
                <a:srgbClr val="009AD7"/>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74" name="Oval 473"/>
              <p:cNvSpPr/>
              <p:nvPr/>
            </p:nvSpPr>
            <p:spPr bwMode="gray">
              <a:xfrm>
                <a:off x="2868622" y="5483079"/>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75" name="Oval 474"/>
              <p:cNvSpPr/>
              <p:nvPr/>
            </p:nvSpPr>
            <p:spPr bwMode="gray">
              <a:xfrm>
                <a:off x="3373192" y="5884419"/>
                <a:ext cx="182880" cy="182880"/>
              </a:xfrm>
              <a:prstGeom prst="ellipse">
                <a:avLst/>
              </a:prstGeom>
              <a:solidFill>
                <a:srgbClr val="6F787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76" name="Oval 475"/>
              <p:cNvSpPr/>
              <p:nvPr/>
            </p:nvSpPr>
            <p:spPr bwMode="gray">
              <a:xfrm>
                <a:off x="3197080" y="5404753"/>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77" name="Oval 476"/>
              <p:cNvSpPr/>
              <p:nvPr/>
            </p:nvSpPr>
            <p:spPr bwMode="gray">
              <a:xfrm>
                <a:off x="3562005" y="5638290"/>
                <a:ext cx="182880" cy="182880"/>
              </a:xfrm>
              <a:prstGeom prst="ellipse">
                <a:avLst/>
              </a:prstGeom>
              <a:solidFill>
                <a:srgbClr val="91DCF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cxnSp>
            <p:nvCxnSpPr>
              <p:cNvPr id="478" name="Straight Connector 477"/>
              <p:cNvCxnSpPr>
                <a:stCxn id="483" idx="7"/>
                <a:endCxn id="474" idx="3"/>
              </p:cNvCxnSpPr>
              <p:nvPr/>
            </p:nvCxnSpPr>
            <p:spPr bwMode="gray">
              <a:xfrm flipV="1">
                <a:off x="2707114" y="5639177"/>
                <a:ext cx="188290" cy="201577"/>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79" name="Straight Connector 478"/>
              <p:cNvCxnSpPr>
                <a:stCxn id="473" idx="6"/>
                <a:endCxn id="475" idx="2"/>
              </p:cNvCxnSpPr>
              <p:nvPr/>
            </p:nvCxnSpPr>
            <p:spPr bwMode="gray">
              <a:xfrm>
                <a:off x="3086422" y="5958953"/>
                <a:ext cx="286770" cy="16906"/>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80" name="Straight Connector 479"/>
              <p:cNvCxnSpPr>
                <a:stCxn id="474" idx="6"/>
                <a:endCxn id="476" idx="2"/>
              </p:cNvCxnSpPr>
              <p:nvPr/>
            </p:nvCxnSpPr>
            <p:spPr bwMode="gray">
              <a:xfrm flipV="1">
                <a:off x="3051502" y="5496193"/>
                <a:ext cx="145578" cy="78326"/>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81" name="Straight Connector 480"/>
              <p:cNvCxnSpPr>
                <a:stCxn id="474" idx="5"/>
                <a:endCxn id="477" idx="2"/>
              </p:cNvCxnSpPr>
              <p:nvPr/>
            </p:nvCxnSpPr>
            <p:spPr bwMode="gray">
              <a:xfrm>
                <a:off x="3024720" y="5639177"/>
                <a:ext cx="537285" cy="90553"/>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82" name="Straight Connector 481"/>
              <p:cNvCxnSpPr/>
              <p:nvPr/>
            </p:nvCxnSpPr>
            <p:spPr bwMode="gray">
              <a:xfrm flipV="1">
                <a:off x="3535386" y="5794388"/>
                <a:ext cx="59497" cy="116813"/>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sp>
            <p:nvSpPr>
              <p:cNvPr id="483" name="Oval 482"/>
              <p:cNvSpPr/>
              <p:nvPr/>
            </p:nvSpPr>
            <p:spPr bwMode="gray">
              <a:xfrm>
                <a:off x="2551016" y="5813972"/>
                <a:ext cx="182880" cy="182880"/>
              </a:xfrm>
              <a:prstGeom prst="ellipse">
                <a:avLst/>
              </a:prstGeom>
              <a:solidFill>
                <a:srgbClr val="009AD7"/>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84" name="Oval 483"/>
              <p:cNvSpPr/>
              <p:nvPr/>
            </p:nvSpPr>
            <p:spPr bwMode="gray">
              <a:xfrm>
                <a:off x="3918147" y="5483107"/>
                <a:ext cx="182880" cy="182880"/>
              </a:xfrm>
              <a:prstGeom prst="ellipse">
                <a:avLst/>
              </a:prstGeom>
              <a:solidFill>
                <a:srgbClr val="91DCF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85" name="Oval 484"/>
              <p:cNvSpPr/>
              <p:nvPr/>
            </p:nvSpPr>
            <p:spPr bwMode="gray">
              <a:xfrm>
                <a:off x="3960304" y="5850655"/>
                <a:ext cx="182880" cy="182880"/>
              </a:xfrm>
              <a:prstGeom prst="ellipse">
                <a:avLst/>
              </a:prstGeom>
              <a:solidFill>
                <a:srgbClr val="6F787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cxnSp>
            <p:nvCxnSpPr>
              <p:cNvPr id="486" name="Straight Connector 485"/>
              <p:cNvCxnSpPr>
                <a:stCxn id="477" idx="5"/>
                <a:endCxn id="485" idx="1"/>
              </p:cNvCxnSpPr>
              <p:nvPr/>
            </p:nvCxnSpPr>
            <p:spPr bwMode="gray">
              <a:xfrm>
                <a:off x="3718103" y="5794388"/>
                <a:ext cx="301675" cy="87630"/>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87" name="Straight Connector 486"/>
              <p:cNvCxnSpPr>
                <a:stCxn id="477" idx="6"/>
                <a:endCxn id="484" idx="3"/>
              </p:cNvCxnSpPr>
              <p:nvPr/>
            </p:nvCxnSpPr>
            <p:spPr bwMode="gray">
              <a:xfrm flipV="1">
                <a:off x="3744885" y="5639205"/>
                <a:ext cx="200044" cy="90525"/>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grpSp>
        <p:sp>
          <p:nvSpPr>
            <p:cNvPr id="425" name="Rectangle 424"/>
            <p:cNvSpPr/>
            <p:nvPr/>
          </p:nvSpPr>
          <p:spPr bwMode="gray">
            <a:xfrm>
              <a:off x="5073118" y="4144045"/>
              <a:ext cx="2274781" cy="1001605"/>
            </a:xfrm>
            <a:prstGeom prst="rect">
              <a:avLst/>
            </a:prstGeom>
            <a:solidFill>
              <a:srgbClr val="E4E8E8"/>
            </a:solidFill>
            <a:ln w="3175" cap="flat" cmpd="sng" algn="ctr">
              <a:solidFill>
                <a:srgbClr val="C74003"/>
              </a:solidFill>
              <a:prstDash val="dash"/>
              <a:round/>
              <a:headEnd type="none" w="med" len="med"/>
              <a:tailEnd type="none" w="med" len="med"/>
            </a:ln>
            <a:effectLst>
              <a:outerShdw blurRad="50800" dist="38100" dir="2700000" algn="tl" rotWithShape="0">
                <a:prstClr val="black">
                  <a:alpha val="26000"/>
                </a:prstClr>
              </a:outerShdw>
            </a:effectLst>
          </p:spPr>
          <p:txBody>
            <a:bodyPr vert="horz" wrap="none" lIns="91440" tIns="54864" rIns="91440" bIns="91440" numCol="1" rtlCol="0" anchor="t"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lang="en-US" sz="1400" b="1" dirty="0">
                  <a:solidFill>
                    <a:srgbClr val="F64C00"/>
                  </a:solidFill>
                  <a:latin typeface="Calibri (Body)"/>
                </a:rPr>
                <a:t>VEA</a:t>
              </a:r>
            </a:p>
            <a:p>
              <a:pPr marL="0" marR="0" lvl="0" indent="0" algn="ctr" defTabSz="914400" rtl="0" eaLnBrk="0" fontAlgn="base" latinLnBrk="0" hangingPunct="0">
                <a:lnSpc>
                  <a:spcPct val="100000"/>
                </a:lnSpc>
                <a:spcBef>
                  <a:spcPts val="0"/>
                </a:spcBef>
                <a:spcAft>
                  <a:spcPts val="0"/>
                </a:spcAft>
                <a:buClrTx/>
                <a:buSzTx/>
                <a:buFontTx/>
                <a:buNone/>
                <a:tabLst/>
                <a:defRPr/>
              </a:pPr>
              <a:r>
                <a:rPr lang="en-US" sz="1100" b="1" dirty="0">
                  <a:solidFill>
                    <a:srgbClr val="000000"/>
                  </a:solidFill>
                  <a:latin typeface="Calibri (Body)"/>
                </a:rPr>
                <a:t>(Virtual Enterprise Assistants)</a:t>
              </a:r>
              <a:endParaRPr kumimoji="0" lang="en-US" sz="1100" b="1" i="0" u="none" strike="noStrike" kern="1200" cap="none" spc="0" normalizeH="0" baseline="0" noProof="0" dirty="0">
                <a:ln>
                  <a:noFill/>
                </a:ln>
                <a:solidFill>
                  <a:srgbClr val="000000"/>
                </a:solidFill>
                <a:effectLst/>
                <a:uLnTx/>
                <a:uFillTx/>
                <a:latin typeface="Calibri (Body)"/>
              </a:endParaRPr>
            </a:p>
          </p:txBody>
        </p:sp>
        <p:sp>
          <p:nvSpPr>
            <p:cNvPr id="426" name="Rectangle 425"/>
            <p:cNvSpPr/>
            <p:nvPr/>
          </p:nvSpPr>
          <p:spPr bwMode="gray">
            <a:xfrm>
              <a:off x="1822744" y="5280316"/>
              <a:ext cx="8819835" cy="410916"/>
            </a:xfrm>
            <a:prstGeom prst="rect">
              <a:avLst/>
            </a:prstGeom>
            <a:solidFill>
              <a:srgbClr val="002856"/>
            </a:solidFill>
            <a:ln w="12700" cap="flat" cmpd="sng" algn="ctr">
              <a:solidFill>
                <a:srgbClr val="C74003"/>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algn="ctr" eaLnBrk="0" fontAlgn="base" hangingPunct="0">
                <a:spcBef>
                  <a:spcPct val="50000"/>
                </a:spcBef>
                <a:spcAft>
                  <a:spcPct val="0"/>
                </a:spcAft>
              </a:pPr>
              <a:r>
                <a:rPr lang="en-US" sz="1400" kern="0" dirty="0">
                  <a:solidFill>
                    <a:srgbClr val="FFFFFF"/>
                  </a:solidFill>
                </a:rPr>
                <a:t>Data store</a:t>
              </a:r>
            </a:p>
          </p:txBody>
        </p:sp>
        <p:sp>
          <p:nvSpPr>
            <p:cNvPr id="427" name="Rectangle 426"/>
            <p:cNvSpPr/>
            <p:nvPr/>
          </p:nvSpPr>
          <p:spPr bwMode="gray">
            <a:xfrm rot="16200000">
              <a:off x="900354" y="4453246"/>
              <a:ext cx="1684379" cy="506675"/>
            </a:xfrm>
            <a:prstGeom prst="rect">
              <a:avLst/>
            </a:prstGeom>
            <a:solidFill>
              <a:srgbClr val="009AD7"/>
            </a:solidFill>
            <a:ln w="1270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algn="ctr" eaLnBrk="0" fontAlgn="base" hangingPunct="0">
                <a:spcBef>
                  <a:spcPct val="50000"/>
                </a:spcBef>
                <a:spcAft>
                  <a:spcPct val="0"/>
                </a:spcAft>
              </a:pPr>
              <a:r>
                <a:rPr lang="en-AU" sz="1200" b="1" kern="0" dirty="0">
                  <a:solidFill>
                    <a:srgbClr val="FFFFFF"/>
                  </a:solidFill>
                </a:rPr>
                <a:t>Analytics</a:t>
              </a:r>
            </a:p>
          </p:txBody>
        </p:sp>
        <p:sp>
          <p:nvSpPr>
            <p:cNvPr id="428" name="Rectangle 427">
              <a:extLst>
                <a:ext uri="{FF2B5EF4-FFF2-40B4-BE49-F238E27FC236}">
                  <a16:creationId xmlns:a16="http://schemas.microsoft.com/office/drawing/2014/main" id="{E6EAB70F-BCC6-4E18-BF0C-93DE3275B3BE}"/>
                </a:ext>
              </a:extLst>
            </p:cNvPr>
            <p:cNvSpPr/>
            <p:nvPr/>
          </p:nvSpPr>
          <p:spPr bwMode="gray">
            <a:xfrm rot="16200000">
              <a:off x="9780539" y="4410068"/>
              <a:ext cx="1767658" cy="509756"/>
            </a:xfrm>
            <a:prstGeom prst="rect">
              <a:avLst/>
            </a:prstGeom>
            <a:solidFill>
              <a:srgbClr val="009AD7"/>
            </a:solidFill>
            <a:ln w="1270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rPr>
                <a:t>Integration</a:t>
              </a:r>
            </a:p>
          </p:txBody>
        </p:sp>
        <p:sp>
          <p:nvSpPr>
            <p:cNvPr id="429" name="TextBox 428">
              <a:extLst>
                <a:ext uri="{FF2B5EF4-FFF2-40B4-BE49-F238E27FC236}">
                  <a16:creationId xmlns:a16="http://schemas.microsoft.com/office/drawing/2014/main" id="{0628D966-E5A2-4A31-ABC6-D2167F6C2FD5}"/>
                </a:ext>
              </a:extLst>
            </p:cNvPr>
            <p:cNvSpPr txBox="1"/>
            <p:nvPr/>
          </p:nvSpPr>
          <p:spPr>
            <a:xfrm>
              <a:off x="526633" y="1010309"/>
              <a:ext cx="4878259" cy="307777"/>
            </a:xfrm>
            <a:prstGeom prst="rect">
              <a:avLst/>
            </a:prstGeom>
            <a:noFill/>
          </p:spPr>
          <p:txBody>
            <a:bodyPr wrap="none" lIns="91440" rtlCol="0">
              <a:spAutoFit/>
            </a:bodyPr>
            <a:lstStyle/>
            <a:p>
              <a:pPr lvl="0"/>
              <a:r>
                <a:rPr lang="en-US" sz="1400" b="1" dirty="0"/>
                <a:t>Customer Social and Conversation Engagement Points</a:t>
              </a:r>
              <a:endParaRPr kumimoji="0" lang="en-US" sz="1050" b="1" i="0" u="none" strike="noStrike" kern="0" cap="none" spc="0" normalizeH="0" baseline="0" noProof="0" dirty="0">
                <a:ln>
                  <a:noFill/>
                </a:ln>
                <a:solidFill>
                  <a:srgbClr val="000000"/>
                </a:solidFill>
                <a:effectLst/>
                <a:uLnTx/>
                <a:uFillTx/>
              </a:endParaRPr>
            </a:p>
          </p:txBody>
        </p:sp>
        <p:sp>
          <p:nvSpPr>
            <p:cNvPr id="430" name="Rectangle 429">
              <a:extLst>
                <a:ext uri="{FF2B5EF4-FFF2-40B4-BE49-F238E27FC236}">
                  <a16:creationId xmlns:a16="http://schemas.microsoft.com/office/drawing/2014/main" id="{66052A9A-2F9B-4A45-8104-0BEBF82D2B1B}"/>
                </a:ext>
              </a:extLst>
            </p:cNvPr>
            <p:cNvSpPr/>
            <p:nvPr/>
          </p:nvSpPr>
          <p:spPr bwMode="gray">
            <a:xfrm>
              <a:off x="1690492" y="3681964"/>
              <a:ext cx="8952087" cy="353703"/>
            </a:xfrm>
            <a:prstGeom prst="rect">
              <a:avLst/>
            </a:prstGeom>
            <a:solidFill>
              <a:srgbClr val="002856"/>
            </a:solidFill>
            <a:ln w="12700" cap="flat" cmpd="sng" algn="ctr">
              <a:solidFill>
                <a:srgbClr val="C74003"/>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algn="ctr" eaLnBrk="0" fontAlgn="base" hangingPunct="0">
                <a:spcBef>
                  <a:spcPct val="50000"/>
                </a:spcBef>
                <a:spcAft>
                  <a:spcPct val="0"/>
                </a:spcAft>
              </a:pPr>
              <a:r>
                <a:rPr lang="en-US" sz="1400" b="1" dirty="0" err="1">
                  <a:solidFill>
                    <a:srgbClr val="F64C00"/>
                  </a:solidFill>
                  <a:latin typeface="Calibri (Body)"/>
                </a:rPr>
                <a:t>FireRouter</a:t>
              </a:r>
              <a:endParaRPr lang="en-US" sz="1400" b="1" dirty="0">
                <a:solidFill>
                  <a:srgbClr val="F64C00"/>
                </a:solidFill>
                <a:latin typeface="Calibri (Body)"/>
              </a:endParaRPr>
            </a:p>
          </p:txBody>
        </p:sp>
        <p:sp>
          <p:nvSpPr>
            <p:cNvPr id="431" name="TextBox 430">
              <a:extLst>
                <a:ext uri="{FF2B5EF4-FFF2-40B4-BE49-F238E27FC236}">
                  <a16:creationId xmlns:a16="http://schemas.microsoft.com/office/drawing/2014/main" id="{0628D966-E5A2-4A31-ABC6-D2167F6C2FD5}"/>
                </a:ext>
              </a:extLst>
            </p:cNvPr>
            <p:cNvSpPr txBox="1"/>
            <p:nvPr/>
          </p:nvSpPr>
          <p:spPr>
            <a:xfrm>
              <a:off x="493524" y="6053266"/>
              <a:ext cx="1677062" cy="307777"/>
            </a:xfrm>
            <a:prstGeom prst="rect">
              <a:avLst/>
            </a:prstGeom>
            <a:noFill/>
          </p:spPr>
          <p:txBody>
            <a:bodyPr wrap="none" lIns="91440" rtlCol="0">
              <a:spAutoFit/>
            </a:bodyPr>
            <a:lstStyle/>
            <a:p>
              <a:pPr lvl="0"/>
              <a:r>
                <a:rPr lang="en-US" sz="1400" b="1" noProof="0" dirty="0"/>
                <a:t>Internal Systems</a:t>
              </a:r>
              <a:endParaRPr kumimoji="0" lang="en-US" sz="1050" b="1" i="0" u="none" strike="noStrike" kern="0" cap="none" spc="0" normalizeH="0" baseline="0" noProof="0" dirty="0">
                <a:ln>
                  <a:noFill/>
                </a:ln>
                <a:effectLst/>
                <a:uLnTx/>
                <a:uFillTx/>
              </a:endParaRPr>
            </a:p>
          </p:txBody>
        </p:sp>
        <p:sp>
          <p:nvSpPr>
            <p:cNvPr id="432" name="Rectangle 431">
              <a:extLst>
                <a:ext uri="{FF2B5EF4-FFF2-40B4-BE49-F238E27FC236}">
                  <a16:creationId xmlns:a16="http://schemas.microsoft.com/office/drawing/2014/main" id="{01AF3152-DA10-43A9-80C8-0BF9986C16D2}"/>
                </a:ext>
              </a:extLst>
            </p:cNvPr>
            <p:cNvSpPr/>
            <p:nvPr/>
          </p:nvSpPr>
          <p:spPr bwMode="gray">
            <a:xfrm>
              <a:off x="2121877" y="6133467"/>
              <a:ext cx="1044718"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CRM</a:t>
              </a:r>
            </a:p>
          </p:txBody>
        </p:sp>
        <p:sp>
          <p:nvSpPr>
            <p:cNvPr id="433" name="Rectangle 432">
              <a:extLst>
                <a:ext uri="{FF2B5EF4-FFF2-40B4-BE49-F238E27FC236}">
                  <a16:creationId xmlns:a16="http://schemas.microsoft.com/office/drawing/2014/main" id="{01AF3152-DA10-43A9-80C8-0BF9986C16D2}"/>
                </a:ext>
              </a:extLst>
            </p:cNvPr>
            <p:cNvSpPr/>
            <p:nvPr/>
          </p:nvSpPr>
          <p:spPr bwMode="gray">
            <a:xfrm>
              <a:off x="3312928" y="6132890"/>
              <a:ext cx="1685629"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Search Engines</a:t>
              </a:r>
              <a:endParaRPr lang="en-US" sz="1100" kern="0" dirty="0">
                <a:solidFill>
                  <a:srgbClr val="000000"/>
                </a:solidFill>
                <a:latin typeface="Arial" panose="020B0604020202020204"/>
              </a:endParaRPr>
            </a:p>
          </p:txBody>
        </p:sp>
        <p:sp>
          <p:nvSpPr>
            <p:cNvPr id="434" name="Rectangle 433">
              <a:extLst>
                <a:ext uri="{FF2B5EF4-FFF2-40B4-BE49-F238E27FC236}">
                  <a16:creationId xmlns:a16="http://schemas.microsoft.com/office/drawing/2014/main" id="{01AF3152-DA10-43A9-80C8-0BF9986C16D2}"/>
                </a:ext>
              </a:extLst>
            </p:cNvPr>
            <p:cNvSpPr/>
            <p:nvPr/>
          </p:nvSpPr>
          <p:spPr bwMode="gray">
            <a:xfrm>
              <a:off x="5136538" y="6132890"/>
              <a:ext cx="1482641"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Data Stores</a:t>
              </a:r>
              <a:endParaRPr lang="en-US" sz="1100" kern="0" dirty="0">
                <a:solidFill>
                  <a:srgbClr val="000000"/>
                </a:solidFill>
                <a:latin typeface="Arial" panose="020B0604020202020204"/>
              </a:endParaRPr>
            </a:p>
          </p:txBody>
        </p:sp>
        <p:sp>
          <p:nvSpPr>
            <p:cNvPr id="435" name="Rectangle 434">
              <a:extLst>
                <a:ext uri="{FF2B5EF4-FFF2-40B4-BE49-F238E27FC236}">
                  <a16:creationId xmlns:a16="http://schemas.microsoft.com/office/drawing/2014/main" id="{01AF3152-DA10-43A9-80C8-0BF9986C16D2}"/>
                </a:ext>
              </a:extLst>
            </p:cNvPr>
            <p:cNvSpPr/>
            <p:nvPr/>
          </p:nvSpPr>
          <p:spPr bwMode="gray">
            <a:xfrm>
              <a:off x="6753432" y="6132512"/>
              <a:ext cx="1689210"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Cloud Services</a:t>
              </a:r>
              <a:endParaRPr lang="en-US" sz="1100" kern="0" dirty="0">
                <a:solidFill>
                  <a:srgbClr val="000000"/>
                </a:solidFill>
                <a:latin typeface="Arial" panose="020B0604020202020204"/>
              </a:endParaRPr>
            </a:p>
          </p:txBody>
        </p:sp>
        <p:pic>
          <p:nvPicPr>
            <p:cNvPr id="436" name="Picture 43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20164" y="6177081"/>
              <a:ext cx="368779" cy="368779"/>
            </a:xfrm>
            <a:prstGeom prst="rect">
              <a:avLst/>
            </a:prstGeom>
          </p:spPr>
        </p:pic>
        <p:pic>
          <p:nvPicPr>
            <p:cNvPr id="437" name="Picture 43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9422" y="6212664"/>
              <a:ext cx="318825" cy="318825"/>
            </a:xfrm>
            <a:prstGeom prst="rect">
              <a:avLst/>
            </a:prstGeom>
          </p:spPr>
        </p:pic>
        <p:pic>
          <p:nvPicPr>
            <p:cNvPr id="438" name="Picture 43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35061" y="6202371"/>
              <a:ext cx="294933" cy="294933"/>
            </a:xfrm>
            <a:prstGeom prst="rect">
              <a:avLst/>
            </a:prstGeom>
          </p:spPr>
        </p:pic>
        <p:pic>
          <p:nvPicPr>
            <p:cNvPr id="439" name="Picture 43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101089" y="6197328"/>
              <a:ext cx="319911" cy="319911"/>
            </a:xfrm>
            <a:prstGeom prst="rect">
              <a:avLst/>
            </a:prstGeom>
          </p:spPr>
        </p:pic>
        <p:sp>
          <p:nvSpPr>
            <p:cNvPr id="440" name="Rectangle 439">
              <a:extLst>
                <a:ext uri="{FF2B5EF4-FFF2-40B4-BE49-F238E27FC236}">
                  <a16:creationId xmlns:a16="http://schemas.microsoft.com/office/drawing/2014/main" id="{01AF3152-DA10-43A9-80C8-0BF9986C16D2}"/>
                </a:ext>
              </a:extLst>
            </p:cNvPr>
            <p:cNvSpPr/>
            <p:nvPr/>
          </p:nvSpPr>
          <p:spPr bwMode="gray">
            <a:xfrm>
              <a:off x="8578401" y="6120864"/>
              <a:ext cx="1689210"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Contact Center</a:t>
              </a:r>
              <a:endParaRPr lang="en-US" sz="1100" kern="0" dirty="0">
                <a:solidFill>
                  <a:srgbClr val="000000"/>
                </a:solidFill>
                <a:latin typeface="Arial" panose="020B0604020202020204"/>
              </a:endParaRPr>
            </a:p>
          </p:txBody>
        </p:sp>
        <p:sp>
          <p:nvSpPr>
            <p:cNvPr id="441" name="TextBox 440">
              <a:extLst>
                <a:ext uri="{FF2B5EF4-FFF2-40B4-BE49-F238E27FC236}">
                  <a16:creationId xmlns:a16="http://schemas.microsoft.com/office/drawing/2014/main" id="{0628D966-E5A2-4A31-ABC6-D2167F6C2FD5}"/>
                </a:ext>
              </a:extLst>
            </p:cNvPr>
            <p:cNvSpPr txBox="1"/>
            <p:nvPr/>
          </p:nvSpPr>
          <p:spPr>
            <a:xfrm>
              <a:off x="2487769" y="4836952"/>
              <a:ext cx="718466" cy="246221"/>
            </a:xfrm>
            <a:prstGeom prst="rect">
              <a:avLst/>
            </a:prstGeom>
            <a:noFill/>
          </p:spPr>
          <p:txBody>
            <a:bodyPr wrap="none" lIns="91440" rtlCol="0">
              <a:spAutoFit/>
            </a:bodyPr>
            <a:lstStyle/>
            <a:p>
              <a:pPr lvl="0"/>
              <a:r>
                <a:rPr lang="en-US" sz="1000" b="1" noProof="0" dirty="0"/>
                <a:t>chatbots</a:t>
              </a:r>
              <a:endParaRPr kumimoji="0" lang="en-US" sz="700" b="1" i="0" u="none" strike="noStrike" kern="0" cap="none" spc="0" normalizeH="0" baseline="0" noProof="0" dirty="0">
                <a:ln>
                  <a:noFill/>
                </a:ln>
                <a:solidFill>
                  <a:srgbClr val="000000"/>
                </a:solidFill>
                <a:effectLst/>
                <a:uLnTx/>
                <a:uFillTx/>
              </a:endParaRPr>
            </a:p>
          </p:txBody>
        </p:sp>
        <p:sp>
          <p:nvSpPr>
            <p:cNvPr id="442" name="TextBox 441">
              <a:extLst>
                <a:ext uri="{FF2B5EF4-FFF2-40B4-BE49-F238E27FC236}">
                  <a16:creationId xmlns:a16="http://schemas.microsoft.com/office/drawing/2014/main" id="{0628D966-E5A2-4A31-ABC6-D2167F6C2FD5}"/>
                </a:ext>
              </a:extLst>
            </p:cNvPr>
            <p:cNvSpPr txBox="1"/>
            <p:nvPr/>
          </p:nvSpPr>
          <p:spPr>
            <a:xfrm>
              <a:off x="5077944" y="4808738"/>
              <a:ext cx="718466" cy="246221"/>
            </a:xfrm>
            <a:prstGeom prst="rect">
              <a:avLst/>
            </a:prstGeom>
            <a:noFill/>
          </p:spPr>
          <p:txBody>
            <a:bodyPr wrap="none" lIns="91440" rtlCol="0">
              <a:spAutoFit/>
            </a:bodyPr>
            <a:lstStyle/>
            <a:p>
              <a:pPr lvl="0"/>
              <a:r>
                <a:rPr lang="en-US" sz="1000" b="1" noProof="0" dirty="0"/>
                <a:t>chatbots</a:t>
              </a:r>
              <a:endParaRPr kumimoji="0" lang="en-US" sz="700" b="1" i="0" u="none" strike="noStrike" kern="0" cap="none" spc="0" normalizeH="0" baseline="0" noProof="0" dirty="0">
                <a:ln>
                  <a:noFill/>
                </a:ln>
                <a:solidFill>
                  <a:srgbClr val="000000"/>
                </a:solidFill>
                <a:effectLst/>
                <a:uLnTx/>
                <a:uFillTx/>
              </a:endParaRPr>
            </a:p>
          </p:txBody>
        </p:sp>
        <p:pic>
          <p:nvPicPr>
            <p:cNvPr id="443" name="Picture 44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465812" y="5348612"/>
              <a:ext cx="287070" cy="287070"/>
            </a:xfrm>
            <a:prstGeom prst="rect">
              <a:avLst/>
            </a:prstGeom>
          </p:spPr>
        </p:pic>
        <p:pic>
          <p:nvPicPr>
            <p:cNvPr id="444" name="Picture 44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990481" y="1961439"/>
              <a:ext cx="285553" cy="285553"/>
            </a:xfrm>
            <a:prstGeom prst="rect">
              <a:avLst/>
            </a:prstGeom>
          </p:spPr>
        </p:pic>
        <p:pic>
          <p:nvPicPr>
            <p:cNvPr id="445" name="Picture 44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31715" y="6163735"/>
              <a:ext cx="349244" cy="349244"/>
            </a:xfrm>
            <a:prstGeom prst="rect">
              <a:avLst/>
            </a:prstGeom>
          </p:spPr>
        </p:pic>
        <p:pic>
          <p:nvPicPr>
            <p:cNvPr id="446" name="Picture 4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47376" y="2662621"/>
              <a:ext cx="307060" cy="307060"/>
            </a:xfrm>
            <a:prstGeom prst="rect">
              <a:avLst/>
            </a:prstGeom>
          </p:spPr>
        </p:pic>
        <p:pic>
          <p:nvPicPr>
            <p:cNvPr id="447" name="Picture 446"/>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276034" y="1661986"/>
              <a:ext cx="226400" cy="226400"/>
            </a:xfrm>
            <a:prstGeom prst="rect">
              <a:avLst/>
            </a:prstGeom>
          </p:spPr>
        </p:pic>
        <p:sp>
          <p:nvSpPr>
            <p:cNvPr id="448" name="Rectangle 447"/>
            <p:cNvSpPr/>
            <p:nvPr/>
          </p:nvSpPr>
          <p:spPr bwMode="gray">
            <a:xfrm>
              <a:off x="7735642" y="4144045"/>
              <a:ext cx="2291673" cy="1002673"/>
            </a:xfrm>
            <a:prstGeom prst="rect">
              <a:avLst/>
            </a:prstGeom>
            <a:solidFill>
              <a:srgbClr val="E4E8E8"/>
            </a:solidFill>
            <a:ln w="3175" cap="flat" cmpd="sng" algn="ctr">
              <a:solidFill>
                <a:srgbClr val="C74003"/>
              </a:solidFill>
              <a:prstDash val="dash"/>
              <a:round/>
              <a:headEnd type="none" w="med" len="med"/>
              <a:tailEnd type="none" w="med" len="med"/>
            </a:ln>
            <a:effectLst>
              <a:outerShdw blurRad="50800" dist="38100" dir="2700000" algn="tl" rotWithShape="0">
                <a:prstClr val="black">
                  <a:alpha val="26000"/>
                </a:prstClr>
              </a:outerShdw>
            </a:effectLst>
          </p:spPr>
          <p:txBody>
            <a:bodyPr vert="horz" wrap="none" lIns="91440" tIns="54864" rIns="91440" bIns="91440" numCol="1" rtlCol="0" anchor="t"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lang="en-US" sz="1400" b="1" dirty="0">
                  <a:solidFill>
                    <a:srgbClr val="F64C00"/>
                  </a:solidFill>
                  <a:latin typeface="Calibri (Body)"/>
                </a:rPr>
                <a:t>BVA</a:t>
              </a:r>
            </a:p>
            <a:p>
              <a:pPr marR="0" lvl="0" algn="ctr" defTabSz="914400" rtl="0" eaLnBrk="0" fontAlgn="base" latinLnBrk="0" hangingPunct="0">
                <a:lnSpc>
                  <a:spcPct val="100000"/>
                </a:lnSpc>
                <a:spcBef>
                  <a:spcPts val="0"/>
                </a:spcBef>
                <a:spcAft>
                  <a:spcPts val="0"/>
                </a:spcAft>
                <a:buClrTx/>
                <a:buSzTx/>
                <a:buFontTx/>
                <a:buNone/>
                <a:tabLst/>
                <a:defRPr/>
              </a:pPr>
              <a:r>
                <a:rPr lang="en-US" sz="1050" b="1" dirty="0">
                  <a:solidFill>
                    <a:srgbClr val="000000"/>
                  </a:solidFill>
                  <a:latin typeface="Calibri (Body)"/>
                </a:rPr>
                <a:t>(Business Visibility Application)</a:t>
              </a:r>
              <a:endParaRPr kumimoji="0" lang="en-US" sz="1050" b="1" i="0" u="none" strike="noStrike" kern="1200" cap="none" spc="0" normalizeH="0" baseline="0" noProof="0" dirty="0">
                <a:ln>
                  <a:noFill/>
                </a:ln>
                <a:solidFill>
                  <a:srgbClr val="000000"/>
                </a:solidFill>
                <a:effectLst/>
                <a:uLnTx/>
                <a:uFillTx/>
                <a:latin typeface="Calibri (Body)"/>
              </a:endParaRPr>
            </a:p>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Calibri (Body)"/>
              </a:endParaRPr>
            </a:p>
          </p:txBody>
        </p:sp>
        <p:pic>
          <p:nvPicPr>
            <p:cNvPr id="449" name="Picture 448"/>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717482" y="4725401"/>
              <a:ext cx="359675" cy="359675"/>
            </a:xfrm>
            <a:prstGeom prst="rect">
              <a:avLst/>
            </a:prstGeom>
          </p:spPr>
        </p:pic>
        <p:grpSp>
          <p:nvGrpSpPr>
            <p:cNvPr id="450" name="Group 449"/>
            <p:cNvGrpSpPr/>
            <p:nvPr/>
          </p:nvGrpSpPr>
          <p:grpSpPr>
            <a:xfrm>
              <a:off x="5754528" y="4645330"/>
              <a:ext cx="946053" cy="322974"/>
              <a:chOff x="2423026" y="5404753"/>
              <a:chExt cx="1720158" cy="662546"/>
            </a:xfrm>
          </p:grpSpPr>
          <p:sp>
            <p:nvSpPr>
              <p:cNvPr id="456" name="Oval 455"/>
              <p:cNvSpPr/>
              <p:nvPr/>
            </p:nvSpPr>
            <p:spPr bwMode="gray">
              <a:xfrm>
                <a:off x="2423026" y="5484668"/>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57" name="Oval 456"/>
              <p:cNvSpPr/>
              <p:nvPr/>
            </p:nvSpPr>
            <p:spPr bwMode="gray">
              <a:xfrm>
                <a:off x="2903542" y="5867513"/>
                <a:ext cx="182880" cy="182880"/>
              </a:xfrm>
              <a:prstGeom prst="ellipse">
                <a:avLst/>
              </a:prstGeom>
              <a:solidFill>
                <a:srgbClr val="009AD7"/>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58" name="Oval 457"/>
              <p:cNvSpPr/>
              <p:nvPr/>
            </p:nvSpPr>
            <p:spPr bwMode="gray">
              <a:xfrm>
                <a:off x="2868622" y="5483079"/>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59" name="Oval 458"/>
              <p:cNvSpPr/>
              <p:nvPr/>
            </p:nvSpPr>
            <p:spPr bwMode="gray">
              <a:xfrm>
                <a:off x="3373192" y="5884419"/>
                <a:ext cx="182880" cy="182880"/>
              </a:xfrm>
              <a:prstGeom prst="ellipse">
                <a:avLst/>
              </a:prstGeom>
              <a:solidFill>
                <a:srgbClr val="6F787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60" name="Oval 459"/>
              <p:cNvSpPr/>
              <p:nvPr/>
            </p:nvSpPr>
            <p:spPr bwMode="gray">
              <a:xfrm>
                <a:off x="3197080" y="5404753"/>
                <a:ext cx="182880" cy="182880"/>
              </a:xfrm>
              <a:prstGeom prst="ellipse">
                <a:avLst/>
              </a:prstGeom>
              <a:solidFill>
                <a:srgbClr val="6E7D9D"/>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61" name="Oval 460"/>
              <p:cNvSpPr/>
              <p:nvPr/>
            </p:nvSpPr>
            <p:spPr bwMode="gray">
              <a:xfrm>
                <a:off x="3562005" y="5638290"/>
                <a:ext cx="182880" cy="182880"/>
              </a:xfrm>
              <a:prstGeom prst="ellipse">
                <a:avLst/>
              </a:prstGeom>
              <a:solidFill>
                <a:srgbClr val="91DCF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cxnSp>
            <p:nvCxnSpPr>
              <p:cNvPr id="462" name="Straight Connector 461"/>
              <p:cNvCxnSpPr>
                <a:stCxn id="467" idx="7"/>
                <a:endCxn id="458" idx="3"/>
              </p:cNvCxnSpPr>
              <p:nvPr/>
            </p:nvCxnSpPr>
            <p:spPr bwMode="gray">
              <a:xfrm flipV="1">
                <a:off x="2707114" y="5639177"/>
                <a:ext cx="188290" cy="201577"/>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63" name="Straight Connector 462"/>
              <p:cNvCxnSpPr>
                <a:stCxn id="457" idx="6"/>
                <a:endCxn id="459" idx="2"/>
              </p:cNvCxnSpPr>
              <p:nvPr/>
            </p:nvCxnSpPr>
            <p:spPr bwMode="gray">
              <a:xfrm>
                <a:off x="3086422" y="5958953"/>
                <a:ext cx="286770" cy="16906"/>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64" name="Straight Connector 463"/>
              <p:cNvCxnSpPr>
                <a:stCxn id="458" idx="6"/>
                <a:endCxn id="460" idx="2"/>
              </p:cNvCxnSpPr>
              <p:nvPr/>
            </p:nvCxnSpPr>
            <p:spPr bwMode="gray">
              <a:xfrm flipV="1">
                <a:off x="3051502" y="5496193"/>
                <a:ext cx="145578" cy="78326"/>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65" name="Straight Connector 464"/>
              <p:cNvCxnSpPr>
                <a:stCxn id="458" idx="5"/>
                <a:endCxn id="461" idx="2"/>
              </p:cNvCxnSpPr>
              <p:nvPr/>
            </p:nvCxnSpPr>
            <p:spPr bwMode="gray">
              <a:xfrm>
                <a:off x="3024720" y="5639177"/>
                <a:ext cx="537285" cy="90553"/>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66" name="Straight Connector 465"/>
              <p:cNvCxnSpPr/>
              <p:nvPr/>
            </p:nvCxnSpPr>
            <p:spPr bwMode="gray">
              <a:xfrm flipV="1">
                <a:off x="3535386" y="5794388"/>
                <a:ext cx="59497" cy="116813"/>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sp>
            <p:nvSpPr>
              <p:cNvPr id="467" name="Oval 466"/>
              <p:cNvSpPr/>
              <p:nvPr/>
            </p:nvSpPr>
            <p:spPr bwMode="gray">
              <a:xfrm>
                <a:off x="2551016" y="5813972"/>
                <a:ext cx="182880" cy="182880"/>
              </a:xfrm>
              <a:prstGeom prst="ellipse">
                <a:avLst/>
              </a:prstGeom>
              <a:solidFill>
                <a:srgbClr val="009AD7"/>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68" name="Oval 467"/>
              <p:cNvSpPr/>
              <p:nvPr/>
            </p:nvSpPr>
            <p:spPr bwMode="gray">
              <a:xfrm>
                <a:off x="3918147" y="5483107"/>
                <a:ext cx="182880" cy="182880"/>
              </a:xfrm>
              <a:prstGeom prst="ellipse">
                <a:avLst/>
              </a:prstGeom>
              <a:solidFill>
                <a:srgbClr val="91DCF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sp>
            <p:nvSpPr>
              <p:cNvPr id="469" name="Oval 468"/>
              <p:cNvSpPr/>
              <p:nvPr/>
            </p:nvSpPr>
            <p:spPr bwMode="gray">
              <a:xfrm>
                <a:off x="3960304" y="5850655"/>
                <a:ext cx="182880" cy="182880"/>
              </a:xfrm>
              <a:prstGeom prst="ellipse">
                <a:avLst/>
              </a:prstGeom>
              <a:solidFill>
                <a:srgbClr val="6F7878"/>
              </a:solidFill>
              <a:ln w="6350">
                <a:solidFill>
                  <a:schemeClr val="bg1">
                    <a:lumMod val="8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lumMod val="95000"/>
                    </a:srgbClr>
                  </a:solidFill>
                  <a:effectLst/>
                  <a:uLnTx/>
                  <a:uFillTx/>
                  <a:latin typeface="Arial" panose="020B0604020202020204"/>
                  <a:ea typeface="+mn-ea"/>
                  <a:cs typeface="+mn-cs"/>
                </a:endParaRPr>
              </a:p>
            </p:txBody>
          </p:sp>
          <p:cxnSp>
            <p:nvCxnSpPr>
              <p:cNvPr id="470" name="Straight Connector 469"/>
              <p:cNvCxnSpPr>
                <a:stCxn id="461" idx="5"/>
                <a:endCxn id="469" idx="1"/>
              </p:cNvCxnSpPr>
              <p:nvPr/>
            </p:nvCxnSpPr>
            <p:spPr bwMode="gray">
              <a:xfrm>
                <a:off x="3718103" y="5794388"/>
                <a:ext cx="301675" cy="87630"/>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cxnSp>
            <p:nvCxnSpPr>
              <p:cNvPr id="471" name="Straight Connector 470"/>
              <p:cNvCxnSpPr>
                <a:stCxn id="461" idx="6"/>
                <a:endCxn id="468" idx="3"/>
              </p:cNvCxnSpPr>
              <p:nvPr/>
            </p:nvCxnSpPr>
            <p:spPr bwMode="gray">
              <a:xfrm flipV="1">
                <a:off x="3744885" y="5639205"/>
                <a:ext cx="200044" cy="90525"/>
              </a:xfrm>
              <a:prstGeom prst="line">
                <a:avLst/>
              </a:prstGeom>
              <a:solidFill>
                <a:srgbClr val="00529B"/>
              </a:solidFill>
              <a:ln w="9525" cap="flat" cmpd="sng" algn="ctr">
                <a:solidFill>
                  <a:schemeClr val="bg1">
                    <a:lumMod val="85000"/>
                  </a:schemeClr>
                </a:solidFill>
                <a:prstDash val="solid"/>
                <a:round/>
                <a:headEnd type="none" w="med" len="med"/>
                <a:tailEnd type="none" w="lg" len="lg"/>
              </a:ln>
              <a:effectLst/>
            </p:spPr>
          </p:cxnSp>
        </p:grpSp>
        <p:sp>
          <p:nvSpPr>
            <p:cNvPr id="451" name="Rectangle 450">
              <a:extLst>
                <a:ext uri="{FF2B5EF4-FFF2-40B4-BE49-F238E27FC236}">
                  <a16:creationId xmlns:a16="http://schemas.microsoft.com/office/drawing/2014/main" id="{01AF3152-DA10-43A9-80C8-0BF9986C16D2}"/>
                </a:ext>
              </a:extLst>
            </p:cNvPr>
            <p:cNvSpPr/>
            <p:nvPr/>
          </p:nvSpPr>
          <p:spPr bwMode="gray">
            <a:xfrm>
              <a:off x="10390359" y="6120864"/>
              <a:ext cx="1043914" cy="449544"/>
            </a:xfrm>
            <a:prstGeom prst="rect">
              <a:avLst/>
            </a:prstGeom>
            <a:solidFill>
              <a:schemeClr val="bg1">
                <a:lumMod val="85000"/>
              </a:schemeClr>
            </a:solidFill>
            <a:ln w="12700" cap="flat" cmpd="sng" algn="ctr">
              <a:solidFill>
                <a:srgbClr val="002856"/>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t>BPM</a:t>
              </a:r>
              <a:endParaRPr lang="en-US" sz="1100" kern="0" dirty="0">
                <a:solidFill>
                  <a:srgbClr val="000000"/>
                </a:solidFill>
                <a:latin typeface="Arial" panose="020B0604020202020204"/>
              </a:endParaRPr>
            </a:p>
          </p:txBody>
        </p:sp>
        <p:pic>
          <p:nvPicPr>
            <p:cNvPr id="452" name="Picture 45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978277" y="6197328"/>
              <a:ext cx="299976" cy="299976"/>
            </a:xfrm>
            <a:prstGeom prst="rect">
              <a:avLst/>
            </a:prstGeom>
          </p:spPr>
        </p:pic>
        <p:sp>
          <p:nvSpPr>
            <p:cNvPr id="453" name="TextBox 452">
              <a:extLst>
                <a:ext uri="{FF2B5EF4-FFF2-40B4-BE49-F238E27FC236}">
                  <a16:creationId xmlns:a16="http://schemas.microsoft.com/office/drawing/2014/main" id="{65AD0D53-0236-49DB-9F5D-BA6547E4EA2A}"/>
                </a:ext>
              </a:extLst>
            </p:cNvPr>
            <p:cNvSpPr txBox="1"/>
            <p:nvPr/>
          </p:nvSpPr>
          <p:spPr>
            <a:xfrm>
              <a:off x="5597661" y="2738013"/>
              <a:ext cx="380873" cy="369332"/>
            </a:xfrm>
            <a:prstGeom prst="rect">
              <a:avLst/>
            </a:prstGeom>
            <a:noFill/>
          </p:spPr>
          <p:txBody>
            <a:bodyPr wrap="none" lIns="0" rtlCol="0">
              <a:spAutoFit/>
            </a:bodyPr>
            <a:lstStyle/>
            <a:p>
              <a:r>
                <a:rPr lang="en-US" sz="900" dirty="0"/>
                <a:t>Chat</a:t>
              </a:r>
            </a:p>
            <a:p>
              <a:r>
                <a:rPr lang="en-US" sz="900" dirty="0"/>
                <a:t>Voice</a:t>
              </a:r>
            </a:p>
          </p:txBody>
        </p:sp>
        <p:sp>
          <p:nvSpPr>
            <p:cNvPr id="454" name="TextBox 453">
              <a:extLst>
                <a:ext uri="{FF2B5EF4-FFF2-40B4-BE49-F238E27FC236}">
                  <a16:creationId xmlns:a16="http://schemas.microsoft.com/office/drawing/2014/main" id="{65AD0D53-0236-49DB-9F5D-BA6547E4EA2A}"/>
                </a:ext>
              </a:extLst>
            </p:cNvPr>
            <p:cNvSpPr txBox="1"/>
            <p:nvPr/>
          </p:nvSpPr>
          <p:spPr>
            <a:xfrm>
              <a:off x="8800044" y="2656922"/>
              <a:ext cx="380873" cy="369332"/>
            </a:xfrm>
            <a:prstGeom prst="rect">
              <a:avLst/>
            </a:prstGeom>
            <a:noFill/>
          </p:spPr>
          <p:txBody>
            <a:bodyPr wrap="none" lIns="0" rtlCol="0">
              <a:spAutoFit/>
            </a:bodyPr>
            <a:lstStyle/>
            <a:p>
              <a:r>
                <a:rPr lang="en-US" sz="900" dirty="0"/>
                <a:t>Chat</a:t>
              </a:r>
            </a:p>
            <a:p>
              <a:r>
                <a:rPr lang="en-US" sz="900" dirty="0"/>
                <a:t>Voice</a:t>
              </a:r>
            </a:p>
          </p:txBody>
        </p:sp>
        <p:pic>
          <p:nvPicPr>
            <p:cNvPr id="455" name="Picture 45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247909" y="1874740"/>
              <a:ext cx="342512" cy="342512"/>
            </a:xfrm>
            <a:prstGeom prst="rect">
              <a:avLst/>
            </a:prstGeom>
          </p:spPr>
        </p:pic>
      </p:grpSp>
      <p:sp>
        <p:nvSpPr>
          <p:cNvPr id="110" name="Freeform 109"/>
          <p:cNvSpPr/>
          <p:nvPr/>
        </p:nvSpPr>
        <p:spPr>
          <a:xfrm>
            <a:off x="1958203" y="1547751"/>
            <a:ext cx="2735458" cy="1405156"/>
          </a:xfrm>
          <a:custGeom>
            <a:avLst/>
            <a:gdLst>
              <a:gd name="connsiteX0" fmla="*/ 248966 w 2836303"/>
              <a:gd name="connsiteY0" fmla="*/ 0 h 1444337"/>
              <a:gd name="connsiteX1" fmla="*/ 248966 w 2836303"/>
              <a:gd name="connsiteY1" fmla="*/ 955964 h 1444337"/>
              <a:gd name="connsiteX2" fmla="*/ 2836303 w 2836303"/>
              <a:gd name="connsiteY2" fmla="*/ 1444337 h 1444337"/>
            </a:gdLst>
            <a:ahLst/>
            <a:cxnLst>
              <a:cxn ang="0">
                <a:pos x="connsiteX0" y="connsiteY0"/>
              </a:cxn>
              <a:cxn ang="0">
                <a:pos x="connsiteX1" y="connsiteY1"/>
              </a:cxn>
              <a:cxn ang="0">
                <a:pos x="connsiteX2" y="connsiteY2"/>
              </a:cxn>
            </a:cxnLst>
            <a:rect l="l" t="t" r="r" b="b"/>
            <a:pathLst>
              <a:path w="2836303" h="1444337">
                <a:moveTo>
                  <a:pt x="248966" y="0"/>
                </a:moveTo>
                <a:cubicBezTo>
                  <a:pt x="33354" y="357620"/>
                  <a:pt x="-182257" y="715241"/>
                  <a:pt x="248966" y="955964"/>
                </a:cubicBezTo>
                <a:cubicBezTo>
                  <a:pt x="680189" y="1196687"/>
                  <a:pt x="2836303" y="1444337"/>
                  <a:pt x="2836303" y="1444337"/>
                </a:cubicBezTo>
              </a:path>
            </a:pathLst>
          </a:custGeom>
          <a:noFill/>
          <a:ln w="63500">
            <a:solidFill>
              <a:srgbClr val="F64C00"/>
            </a:solidFill>
            <a:prstDash val="sysDot"/>
            <a:headEnd type="triangle"/>
            <a:tailEnd type="triangle"/>
          </a:ln>
        </p:spPr>
        <p:txBody>
          <a:bodyPr rtlCol="0" anchor="ctr"/>
          <a:lstStyle/>
          <a:p>
            <a:pPr algn="ctr"/>
            <a:endParaRPr lang="en-US"/>
          </a:p>
        </p:txBody>
      </p:sp>
      <p:sp>
        <p:nvSpPr>
          <p:cNvPr id="111" name="Freeform 110"/>
          <p:cNvSpPr/>
          <p:nvPr/>
        </p:nvSpPr>
        <p:spPr>
          <a:xfrm>
            <a:off x="5068468" y="1602881"/>
            <a:ext cx="1021443" cy="1343600"/>
          </a:xfrm>
          <a:custGeom>
            <a:avLst/>
            <a:gdLst>
              <a:gd name="connsiteX0" fmla="*/ 248966 w 2836303"/>
              <a:gd name="connsiteY0" fmla="*/ 0 h 1444337"/>
              <a:gd name="connsiteX1" fmla="*/ 248966 w 2836303"/>
              <a:gd name="connsiteY1" fmla="*/ 955964 h 1444337"/>
              <a:gd name="connsiteX2" fmla="*/ 2836303 w 2836303"/>
              <a:gd name="connsiteY2" fmla="*/ 1444337 h 1444337"/>
            </a:gdLst>
            <a:ahLst/>
            <a:cxnLst>
              <a:cxn ang="0">
                <a:pos x="connsiteX0" y="connsiteY0"/>
              </a:cxn>
              <a:cxn ang="0">
                <a:pos x="connsiteX1" y="connsiteY1"/>
              </a:cxn>
              <a:cxn ang="0">
                <a:pos x="connsiteX2" y="connsiteY2"/>
              </a:cxn>
            </a:cxnLst>
            <a:rect l="l" t="t" r="r" b="b"/>
            <a:pathLst>
              <a:path w="2836303" h="1444337">
                <a:moveTo>
                  <a:pt x="248966" y="0"/>
                </a:moveTo>
                <a:cubicBezTo>
                  <a:pt x="33354" y="357620"/>
                  <a:pt x="-182257" y="715241"/>
                  <a:pt x="248966" y="955964"/>
                </a:cubicBezTo>
                <a:cubicBezTo>
                  <a:pt x="680189" y="1196687"/>
                  <a:pt x="2836303" y="1444337"/>
                  <a:pt x="2836303" y="1444337"/>
                </a:cubicBezTo>
              </a:path>
            </a:pathLst>
          </a:custGeom>
          <a:noFill/>
          <a:ln w="63500">
            <a:solidFill>
              <a:srgbClr val="F64C00"/>
            </a:solidFill>
            <a:prstDash val="sysDot"/>
            <a:headEnd type="triangle"/>
            <a:tailEnd type="triangle"/>
          </a:ln>
        </p:spPr>
        <p:txBody>
          <a:bodyPr rtlCol="0" anchor="ctr"/>
          <a:lstStyle/>
          <a:p>
            <a:pPr algn="ctr"/>
            <a:endParaRPr lang="en-US"/>
          </a:p>
        </p:txBody>
      </p:sp>
      <p:sp>
        <p:nvSpPr>
          <p:cNvPr id="112" name="Freeform 111"/>
          <p:cNvSpPr/>
          <p:nvPr/>
        </p:nvSpPr>
        <p:spPr>
          <a:xfrm flipH="1">
            <a:off x="8012017" y="1583125"/>
            <a:ext cx="1100131" cy="1363355"/>
          </a:xfrm>
          <a:custGeom>
            <a:avLst/>
            <a:gdLst>
              <a:gd name="connsiteX0" fmla="*/ 248966 w 2836303"/>
              <a:gd name="connsiteY0" fmla="*/ 0 h 1444337"/>
              <a:gd name="connsiteX1" fmla="*/ 248966 w 2836303"/>
              <a:gd name="connsiteY1" fmla="*/ 955964 h 1444337"/>
              <a:gd name="connsiteX2" fmla="*/ 2836303 w 2836303"/>
              <a:gd name="connsiteY2" fmla="*/ 1444337 h 1444337"/>
            </a:gdLst>
            <a:ahLst/>
            <a:cxnLst>
              <a:cxn ang="0">
                <a:pos x="connsiteX0" y="connsiteY0"/>
              </a:cxn>
              <a:cxn ang="0">
                <a:pos x="connsiteX1" y="connsiteY1"/>
              </a:cxn>
              <a:cxn ang="0">
                <a:pos x="connsiteX2" y="connsiteY2"/>
              </a:cxn>
            </a:cxnLst>
            <a:rect l="l" t="t" r="r" b="b"/>
            <a:pathLst>
              <a:path w="2836303" h="1444337">
                <a:moveTo>
                  <a:pt x="248966" y="0"/>
                </a:moveTo>
                <a:cubicBezTo>
                  <a:pt x="33354" y="357620"/>
                  <a:pt x="-182257" y="715241"/>
                  <a:pt x="248966" y="955964"/>
                </a:cubicBezTo>
                <a:cubicBezTo>
                  <a:pt x="680189" y="1196687"/>
                  <a:pt x="2836303" y="1444337"/>
                  <a:pt x="2836303" y="1444337"/>
                </a:cubicBezTo>
              </a:path>
            </a:pathLst>
          </a:custGeom>
          <a:noFill/>
          <a:ln w="63500">
            <a:solidFill>
              <a:srgbClr val="F64C00"/>
            </a:solidFill>
            <a:prstDash val="sysDot"/>
            <a:headEnd type="triangle"/>
            <a:tailEnd type="triangle"/>
          </a:ln>
        </p:spPr>
        <p:txBody>
          <a:bodyPr rtlCol="0" anchor="ctr"/>
          <a:lstStyle/>
          <a:p>
            <a:pPr algn="ctr"/>
            <a:endParaRPr lang="en-US"/>
          </a:p>
        </p:txBody>
      </p:sp>
      <p:sp>
        <p:nvSpPr>
          <p:cNvPr id="114" name="Freeform 113"/>
          <p:cNvSpPr/>
          <p:nvPr/>
        </p:nvSpPr>
        <p:spPr>
          <a:xfrm flipH="1">
            <a:off x="9015555" y="1600802"/>
            <a:ext cx="2273565" cy="1302718"/>
          </a:xfrm>
          <a:custGeom>
            <a:avLst/>
            <a:gdLst>
              <a:gd name="connsiteX0" fmla="*/ 248966 w 2836303"/>
              <a:gd name="connsiteY0" fmla="*/ 0 h 1444337"/>
              <a:gd name="connsiteX1" fmla="*/ 248966 w 2836303"/>
              <a:gd name="connsiteY1" fmla="*/ 955964 h 1444337"/>
              <a:gd name="connsiteX2" fmla="*/ 2836303 w 2836303"/>
              <a:gd name="connsiteY2" fmla="*/ 1444337 h 1444337"/>
            </a:gdLst>
            <a:ahLst/>
            <a:cxnLst>
              <a:cxn ang="0">
                <a:pos x="connsiteX0" y="connsiteY0"/>
              </a:cxn>
              <a:cxn ang="0">
                <a:pos x="connsiteX1" y="connsiteY1"/>
              </a:cxn>
              <a:cxn ang="0">
                <a:pos x="connsiteX2" y="connsiteY2"/>
              </a:cxn>
            </a:cxnLst>
            <a:rect l="l" t="t" r="r" b="b"/>
            <a:pathLst>
              <a:path w="2836303" h="1444337">
                <a:moveTo>
                  <a:pt x="248966" y="0"/>
                </a:moveTo>
                <a:cubicBezTo>
                  <a:pt x="33354" y="357620"/>
                  <a:pt x="-182257" y="715241"/>
                  <a:pt x="248966" y="955964"/>
                </a:cubicBezTo>
                <a:cubicBezTo>
                  <a:pt x="680189" y="1196687"/>
                  <a:pt x="2836303" y="1444337"/>
                  <a:pt x="2836303" y="1444337"/>
                </a:cubicBezTo>
              </a:path>
            </a:pathLst>
          </a:custGeom>
          <a:noFill/>
          <a:ln w="63500">
            <a:solidFill>
              <a:srgbClr val="F64C00"/>
            </a:solidFill>
            <a:prstDash val="sysDot"/>
            <a:headEnd type="triangle"/>
            <a:tailEnd type="triangle"/>
          </a:ln>
        </p:spPr>
        <p:txBody>
          <a:bodyPr rtlCol="0" anchor="ctr"/>
          <a:lstStyle/>
          <a:p>
            <a:pPr algn="ctr"/>
            <a:endParaRPr lang="en-US"/>
          </a:p>
        </p:txBody>
      </p:sp>
      <p:sp>
        <p:nvSpPr>
          <p:cNvPr id="115" name="Callout: Line 118">
            <a:extLst>
              <a:ext uri="{FF2B5EF4-FFF2-40B4-BE49-F238E27FC236}">
                <a16:creationId xmlns:a16="http://schemas.microsoft.com/office/drawing/2014/main" id="{A6E3617C-C8C2-40C8-BC76-C97BEEDB5B5B}"/>
              </a:ext>
            </a:extLst>
          </p:cNvPr>
          <p:cNvSpPr/>
          <p:nvPr/>
        </p:nvSpPr>
        <p:spPr>
          <a:xfrm>
            <a:off x="6491132" y="2199321"/>
            <a:ext cx="4688833" cy="657166"/>
          </a:xfrm>
          <a:prstGeom prst="borderCallout1">
            <a:avLst>
              <a:gd name="adj1" fmla="val 47256"/>
              <a:gd name="adj2" fmla="val -567"/>
              <a:gd name="adj3" fmla="val 75192"/>
              <a:gd name="adj4" fmla="val -22835"/>
            </a:avLst>
          </a:prstGeom>
          <a:solidFill>
            <a:schemeClr val="bg1"/>
          </a:solidFill>
          <a:ln>
            <a:solidFill>
              <a:srgbClr val="F17B46"/>
            </a:solidFill>
          </a:ln>
          <a:effectLst>
            <a:glow rad="63500">
              <a:srgbClr val="E46229"/>
            </a:glow>
            <a:outerShdw blurRad="50800" dist="38100" dir="2700000" algn="tl" rotWithShape="0">
              <a:prstClr val="black">
                <a:alpha val="40000"/>
              </a:prstClr>
            </a:outerShdw>
          </a:effectLst>
        </p:spPr>
        <p:txBody>
          <a:bodyPr tIns="91440" bIns="91440" rtlCol="0" anchor="t">
            <a:noAutofit/>
          </a:bodyPr>
          <a:lstStyle/>
          <a:p>
            <a:r>
              <a:rPr lang="en-US" sz="1600" b="1" dirty="0">
                <a:solidFill>
                  <a:srgbClr val="FF0000"/>
                </a:solidFill>
              </a:rPr>
              <a:t>Listen</a:t>
            </a:r>
            <a:r>
              <a:rPr lang="en-US" sz="1600" dirty="0"/>
              <a:t> to social platforms feeds &amp; IM messages.</a:t>
            </a:r>
          </a:p>
          <a:p>
            <a:r>
              <a:rPr lang="en-US" sz="1600" b="1" dirty="0">
                <a:solidFill>
                  <a:srgbClr val="FF0000"/>
                </a:solidFill>
              </a:rPr>
              <a:t>Classify</a:t>
            </a:r>
            <a:r>
              <a:rPr lang="en-US" sz="1600" dirty="0"/>
              <a:t> feeds / messages with multiple AI tags</a:t>
            </a:r>
          </a:p>
        </p:txBody>
      </p:sp>
      <p:sp>
        <p:nvSpPr>
          <p:cNvPr id="116" name="Freeform 115"/>
          <p:cNvSpPr/>
          <p:nvPr/>
        </p:nvSpPr>
        <p:spPr>
          <a:xfrm flipV="1">
            <a:off x="3568463" y="3209854"/>
            <a:ext cx="1096036" cy="363693"/>
          </a:xfrm>
          <a:custGeom>
            <a:avLst/>
            <a:gdLst>
              <a:gd name="connsiteX0" fmla="*/ 248966 w 2836303"/>
              <a:gd name="connsiteY0" fmla="*/ 0 h 1444337"/>
              <a:gd name="connsiteX1" fmla="*/ 248966 w 2836303"/>
              <a:gd name="connsiteY1" fmla="*/ 955964 h 1444337"/>
              <a:gd name="connsiteX2" fmla="*/ 2836303 w 2836303"/>
              <a:gd name="connsiteY2" fmla="*/ 1444337 h 1444337"/>
            </a:gdLst>
            <a:ahLst/>
            <a:cxnLst>
              <a:cxn ang="0">
                <a:pos x="connsiteX0" y="connsiteY0"/>
              </a:cxn>
              <a:cxn ang="0">
                <a:pos x="connsiteX1" y="connsiteY1"/>
              </a:cxn>
              <a:cxn ang="0">
                <a:pos x="connsiteX2" y="connsiteY2"/>
              </a:cxn>
            </a:cxnLst>
            <a:rect l="l" t="t" r="r" b="b"/>
            <a:pathLst>
              <a:path w="2836303" h="1444337">
                <a:moveTo>
                  <a:pt x="248966" y="0"/>
                </a:moveTo>
                <a:cubicBezTo>
                  <a:pt x="33354" y="357620"/>
                  <a:pt x="-182257" y="715241"/>
                  <a:pt x="248966" y="955964"/>
                </a:cubicBezTo>
                <a:cubicBezTo>
                  <a:pt x="680189" y="1196687"/>
                  <a:pt x="2836303" y="1444337"/>
                  <a:pt x="2836303" y="1444337"/>
                </a:cubicBezTo>
              </a:path>
            </a:pathLst>
          </a:custGeom>
          <a:noFill/>
          <a:ln w="63500">
            <a:solidFill>
              <a:srgbClr val="F64C00"/>
            </a:solidFill>
            <a:prstDash val="sysDot"/>
            <a:headEnd type="triangle"/>
            <a:tailEnd type="triangle"/>
          </a:ln>
        </p:spPr>
        <p:txBody>
          <a:bodyPr rtlCol="0" anchor="ctr"/>
          <a:lstStyle/>
          <a:p>
            <a:pPr algn="ctr"/>
            <a:endParaRPr lang="en-US"/>
          </a:p>
        </p:txBody>
      </p:sp>
      <p:sp>
        <p:nvSpPr>
          <p:cNvPr id="117" name="Freeform 116"/>
          <p:cNvSpPr/>
          <p:nvPr/>
        </p:nvSpPr>
        <p:spPr>
          <a:xfrm rot="669701" flipH="1" flipV="1">
            <a:off x="6774400" y="3188019"/>
            <a:ext cx="634167" cy="363693"/>
          </a:xfrm>
          <a:custGeom>
            <a:avLst/>
            <a:gdLst>
              <a:gd name="connsiteX0" fmla="*/ 248966 w 2836303"/>
              <a:gd name="connsiteY0" fmla="*/ 0 h 1444337"/>
              <a:gd name="connsiteX1" fmla="*/ 248966 w 2836303"/>
              <a:gd name="connsiteY1" fmla="*/ 955964 h 1444337"/>
              <a:gd name="connsiteX2" fmla="*/ 2836303 w 2836303"/>
              <a:gd name="connsiteY2" fmla="*/ 1444337 h 1444337"/>
            </a:gdLst>
            <a:ahLst/>
            <a:cxnLst>
              <a:cxn ang="0">
                <a:pos x="connsiteX0" y="connsiteY0"/>
              </a:cxn>
              <a:cxn ang="0">
                <a:pos x="connsiteX1" y="connsiteY1"/>
              </a:cxn>
              <a:cxn ang="0">
                <a:pos x="connsiteX2" y="connsiteY2"/>
              </a:cxn>
            </a:cxnLst>
            <a:rect l="l" t="t" r="r" b="b"/>
            <a:pathLst>
              <a:path w="2836303" h="1444337">
                <a:moveTo>
                  <a:pt x="248966" y="0"/>
                </a:moveTo>
                <a:cubicBezTo>
                  <a:pt x="33354" y="357620"/>
                  <a:pt x="-182257" y="715241"/>
                  <a:pt x="248966" y="955964"/>
                </a:cubicBezTo>
                <a:cubicBezTo>
                  <a:pt x="680189" y="1196687"/>
                  <a:pt x="2836303" y="1444337"/>
                  <a:pt x="2836303" y="1444337"/>
                </a:cubicBezTo>
              </a:path>
            </a:pathLst>
          </a:custGeom>
          <a:noFill/>
          <a:ln w="63500">
            <a:solidFill>
              <a:srgbClr val="F64C00"/>
            </a:solidFill>
            <a:prstDash val="sysDot"/>
            <a:headEnd type="triangle"/>
            <a:tailEnd type="triangle"/>
          </a:ln>
        </p:spPr>
        <p:txBody>
          <a:bodyPr rtlCol="0" anchor="ctr"/>
          <a:lstStyle/>
          <a:p>
            <a:pPr algn="ctr"/>
            <a:endParaRPr lang="en-US"/>
          </a:p>
        </p:txBody>
      </p:sp>
      <p:sp>
        <p:nvSpPr>
          <p:cNvPr id="118" name="Freeform 117"/>
          <p:cNvSpPr/>
          <p:nvPr/>
        </p:nvSpPr>
        <p:spPr>
          <a:xfrm flipH="1" flipV="1">
            <a:off x="8336625" y="3183412"/>
            <a:ext cx="716860" cy="405027"/>
          </a:xfrm>
          <a:custGeom>
            <a:avLst/>
            <a:gdLst>
              <a:gd name="connsiteX0" fmla="*/ 248966 w 2836303"/>
              <a:gd name="connsiteY0" fmla="*/ 0 h 1444337"/>
              <a:gd name="connsiteX1" fmla="*/ 248966 w 2836303"/>
              <a:gd name="connsiteY1" fmla="*/ 955964 h 1444337"/>
              <a:gd name="connsiteX2" fmla="*/ 2836303 w 2836303"/>
              <a:gd name="connsiteY2" fmla="*/ 1444337 h 1444337"/>
            </a:gdLst>
            <a:ahLst/>
            <a:cxnLst>
              <a:cxn ang="0">
                <a:pos x="connsiteX0" y="connsiteY0"/>
              </a:cxn>
              <a:cxn ang="0">
                <a:pos x="connsiteX1" y="connsiteY1"/>
              </a:cxn>
              <a:cxn ang="0">
                <a:pos x="connsiteX2" y="connsiteY2"/>
              </a:cxn>
            </a:cxnLst>
            <a:rect l="l" t="t" r="r" b="b"/>
            <a:pathLst>
              <a:path w="2836303" h="1444337">
                <a:moveTo>
                  <a:pt x="248966" y="0"/>
                </a:moveTo>
                <a:cubicBezTo>
                  <a:pt x="33354" y="357620"/>
                  <a:pt x="-182257" y="715241"/>
                  <a:pt x="248966" y="955964"/>
                </a:cubicBezTo>
                <a:cubicBezTo>
                  <a:pt x="680189" y="1196687"/>
                  <a:pt x="2836303" y="1444337"/>
                  <a:pt x="2836303" y="1444337"/>
                </a:cubicBezTo>
              </a:path>
            </a:pathLst>
          </a:custGeom>
          <a:noFill/>
          <a:ln w="63500">
            <a:solidFill>
              <a:srgbClr val="F64C00"/>
            </a:solidFill>
            <a:prstDash val="sysDot"/>
            <a:headEnd type="triangle"/>
            <a:tailEnd type="triangle"/>
          </a:ln>
        </p:spPr>
        <p:txBody>
          <a:bodyPr rtlCol="0" anchor="ctr"/>
          <a:lstStyle/>
          <a:p>
            <a:pPr algn="ctr"/>
            <a:endParaRPr lang="en-US"/>
          </a:p>
        </p:txBody>
      </p:sp>
      <p:sp>
        <p:nvSpPr>
          <p:cNvPr id="121" name="Callout: Line 118">
            <a:extLst>
              <a:ext uri="{FF2B5EF4-FFF2-40B4-BE49-F238E27FC236}">
                <a16:creationId xmlns:a16="http://schemas.microsoft.com/office/drawing/2014/main" id="{A6E3617C-C8C2-40C8-BC76-C97BEEDB5B5B}"/>
              </a:ext>
            </a:extLst>
          </p:cNvPr>
          <p:cNvSpPr/>
          <p:nvPr/>
        </p:nvSpPr>
        <p:spPr>
          <a:xfrm>
            <a:off x="6989941" y="3738601"/>
            <a:ext cx="4568914" cy="1653255"/>
          </a:xfrm>
          <a:prstGeom prst="borderCallout1">
            <a:avLst>
              <a:gd name="adj1" fmla="val 99902"/>
              <a:gd name="adj2" fmla="val 38679"/>
              <a:gd name="adj3" fmla="val 106927"/>
              <a:gd name="adj4" fmla="val 41371"/>
            </a:avLst>
          </a:prstGeom>
          <a:solidFill>
            <a:schemeClr val="bg1"/>
          </a:solidFill>
          <a:ln w="0">
            <a:solidFill>
              <a:srgbClr val="F64C00"/>
            </a:solidFill>
          </a:ln>
          <a:effectLst>
            <a:glow rad="63500">
              <a:srgbClr val="E3622A"/>
            </a:glow>
            <a:outerShdw blurRad="50800" dist="38100" dir="2700000" algn="tl" rotWithShape="0">
              <a:prstClr val="black">
                <a:alpha val="40000"/>
              </a:prstClr>
            </a:outerShdw>
          </a:effectLst>
        </p:spPr>
        <p:txBody>
          <a:bodyPr tIns="91440" bIns="91440" rtlCol="0" anchor="t">
            <a:noAutofit/>
          </a:bodyPr>
          <a:lstStyle/>
          <a:p>
            <a:r>
              <a:rPr lang="en-US" sz="1600" b="1" dirty="0">
                <a:solidFill>
                  <a:srgbClr val="FF0000"/>
                </a:solidFill>
              </a:rPr>
              <a:t>Route</a:t>
            </a:r>
            <a:r>
              <a:rPr lang="en-US" sz="1600" dirty="0"/>
              <a:t> feeds / messages to different destination including BVA and to your own Contact Centers using our of the box connectors to :</a:t>
            </a:r>
          </a:p>
        </p:txBody>
      </p:sp>
      <p:pic>
        <p:nvPicPr>
          <p:cNvPr id="265" name="Picture 20" descr="Image result for Cisco contact center logo">
            <a:extLst>
              <a:ext uri="{FF2B5EF4-FFF2-40B4-BE49-F238E27FC236}">
                <a16:creationId xmlns:a16="http://schemas.microsoft.com/office/drawing/2014/main" id="{3F96504D-397B-4F74-8356-8A6EE997B54A}"/>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982193" y="4648856"/>
            <a:ext cx="577952" cy="577952"/>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26" descr="Image result for Avaya contact center logo">
            <a:extLst>
              <a:ext uri="{FF2B5EF4-FFF2-40B4-BE49-F238E27FC236}">
                <a16:creationId xmlns:a16="http://schemas.microsoft.com/office/drawing/2014/main" id="{07411F8C-2D81-49C0-8A7A-8659BECC3C5C}"/>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058164" y="4672269"/>
            <a:ext cx="992248" cy="558464"/>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24" descr="Image result for genesys cloud">
            <a:extLst>
              <a:ext uri="{FF2B5EF4-FFF2-40B4-BE49-F238E27FC236}">
                <a16:creationId xmlns:a16="http://schemas.microsoft.com/office/drawing/2014/main" id="{97475609-8215-4600-8C1E-6E14882BCA4F}"/>
              </a:ext>
            </a:extLst>
          </p:cNvPr>
          <p:cNvPicPr>
            <a:picLocks noChangeAspect="1" noChangeArrowheads="1"/>
          </p:cNvPicPr>
          <p:nvPr/>
        </p:nvPicPr>
        <p:blipFill rotWithShape="1">
          <a:blip r:embed="rId30" cstate="print">
            <a:extLst>
              <a:ext uri="{28A0092B-C50C-407E-A947-70E740481C1C}">
                <a14:useLocalDpi xmlns:a14="http://schemas.microsoft.com/office/drawing/2010/main" val="0"/>
              </a:ext>
            </a:extLst>
          </a:blip>
          <a:srcRect t="14682" b="17774"/>
          <a:stretch/>
        </p:blipFill>
        <p:spPr bwMode="auto">
          <a:xfrm>
            <a:off x="9358229" y="4773771"/>
            <a:ext cx="744579" cy="502920"/>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2" descr="Image result for genesys pureengage">
            <a:extLst>
              <a:ext uri="{FF2B5EF4-FFF2-40B4-BE49-F238E27FC236}">
                <a16:creationId xmlns:a16="http://schemas.microsoft.com/office/drawing/2014/main" id="{DD3EA342-7C1B-4A17-90D6-19E40D7C88FA}"/>
              </a:ext>
            </a:extLst>
          </p:cNvPr>
          <p:cNvPicPr>
            <a:picLocks noChangeAspect="1" noChangeArrowheads="1"/>
          </p:cNvPicPr>
          <p:nvPr/>
        </p:nvPicPr>
        <p:blipFill rotWithShape="1">
          <a:blip r:embed="rId31" cstate="print">
            <a:extLst>
              <a:ext uri="{28A0092B-C50C-407E-A947-70E740481C1C}">
                <a14:useLocalDpi xmlns:a14="http://schemas.microsoft.com/office/drawing/2010/main" val="0"/>
              </a:ext>
            </a:extLst>
          </a:blip>
          <a:srcRect t="6444" b="9015"/>
          <a:stretch/>
        </p:blipFill>
        <p:spPr bwMode="auto">
          <a:xfrm>
            <a:off x="8604105" y="4648856"/>
            <a:ext cx="754122" cy="637541"/>
          </a:xfrm>
          <a:prstGeom prst="rect">
            <a:avLst/>
          </a:prstGeom>
          <a:noFill/>
          <a:extLst>
            <a:ext uri="{909E8E84-426E-40DD-AFC4-6F175D3DCCD1}">
              <a14:hiddenFill xmlns:a14="http://schemas.microsoft.com/office/drawing/2010/main">
                <a:solidFill>
                  <a:srgbClr val="FFFFFF"/>
                </a:solidFill>
              </a14:hiddenFill>
            </a:ext>
          </a:extLst>
        </p:spPr>
      </p:pic>
      <p:sp>
        <p:nvSpPr>
          <p:cNvPr id="269" name="Callout: Line 118">
            <a:extLst>
              <a:ext uri="{FF2B5EF4-FFF2-40B4-BE49-F238E27FC236}">
                <a16:creationId xmlns:a16="http://schemas.microsoft.com/office/drawing/2014/main" id="{A6E3617C-C8C2-40C8-BC76-C97BEEDB5B5B}"/>
              </a:ext>
            </a:extLst>
          </p:cNvPr>
          <p:cNvSpPr/>
          <p:nvPr/>
        </p:nvSpPr>
        <p:spPr>
          <a:xfrm>
            <a:off x="150806" y="3906867"/>
            <a:ext cx="2916378" cy="1467590"/>
          </a:xfrm>
          <a:prstGeom prst="borderCallout1">
            <a:avLst>
              <a:gd name="adj1" fmla="val -829"/>
              <a:gd name="adj2" fmla="val 87737"/>
              <a:gd name="adj3" fmla="val -17131"/>
              <a:gd name="adj4" fmla="val 108123"/>
            </a:avLst>
          </a:prstGeom>
          <a:solidFill>
            <a:schemeClr val="bg1"/>
          </a:solidFill>
          <a:ln w="0">
            <a:solidFill>
              <a:srgbClr val="F44D02"/>
            </a:solidFill>
          </a:ln>
          <a:effectLst>
            <a:glow rad="63500">
              <a:srgbClr val="E3622A"/>
            </a:glow>
            <a:outerShdw blurRad="50800" dist="38100" dir="2700000" algn="tl" rotWithShape="0">
              <a:prstClr val="black">
                <a:alpha val="40000"/>
              </a:prstClr>
            </a:outerShdw>
          </a:effectLst>
        </p:spPr>
        <p:txBody>
          <a:bodyPr tIns="91440" bIns="91440" rtlCol="0" anchor="t">
            <a:noAutofit/>
          </a:bodyPr>
          <a:lstStyle/>
          <a:p>
            <a:r>
              <a:rPr lang="en-US" sz="1600" b="1" dirty="0">
                <a:solidFill>
                  <a:srgbClr val="FF0000"/>
                </a:solidFill>
              </a:rPr>
              <a:t>Route</a:t>
            </a:r>
            <a:r>
              <a:rPr lang="en-US" sz="1600" dirty="0"/>
              <a:t> feeds / conversations to different VCA or VEA managing specific use cases, to support customer or to transact.</a:t>
            </a:r>
          </a:p>
        </p:txBody>
      </p:sp>
      <p:sp>
        <p:nvSpPr>
          <p:cNvPr id="42" name="Freeform 41"/>
          <p:cNvSpPr/>
          <p:nvPr/>
        </p:nvSpPr>
        <p:spPr>
          <a:xfrm>
            <a:off x="9813313" y="3231077"/>
            <a:ext cx="1317012" cy="2550491"/>
          </a:xfrm>
          <a:custGeom>
            <a:avLst/>
            <a:gdLst>
              <a:gd name="connsiteX0" fmla="*/ 0 w 1104375"/>
              <a:gd name="connsiteY0" fmla="*/ 0 h 2202872"/>
              <a:gd name="connsiteX1" fmla="*/ 1101437 w 1104375"/>
              <a:gd name="connsiteY1" fmla="*/ 644236 h 2202872"/>
              <a:gd name="connsiteX2" fmla="*/ 259773 w 1104375"/>
              <a:gd name="connsiteY2" fmla="*/ 2202872 h 2202872"/>
            </a:gdLst>
            <a:ahLst/>
            <a:cxnLst>
              <a:cxn ang="0">
                <a:pos x="connsiteX0" y="connsiteY0"/>
              </a:cxn>
              <a:cxn ang="0">
                <a:pos x="connsiteX1" y="connsiteY1"/>
              </a:cxn>
              <a:cxn ang="0">
                <a:pos x="connsiteX2" y="connsiteY2"/>
              </a:cxn>
            </a:cxnLst>
            <a:rect l="l" t="t" r="r" b="b"/>
            <a:pathLst>
              <a:path w="1104375" h="2202872">
                <a:moveTo>
                  <a:pt x="0" y="0"/>
                </a:moveTo>
                <a:cubicBezTo>
                  <a:pt x="529071" y="138545"/>
                  <a:pt x="1058142" y="277091"/>
                  <a:pt x="1101437" y="644236"/>
                </a:cubicBezTo>
                <a:cubicBezTo>
                  <a:pt x="1144732" y="1011381"/>
                  <a:pt x="702252" y="1607126"/>
                  <a:pt x="259773" y="2202872"/>
                </a:cubicBezTo>
              </a:path>
            </a:pathLst>
          </a:custGeom>
          <a:noFill/>
          <a:ln w="63500">
            <a:solidFill>
              <a:srgbClr val="F64C00"/>
            </a:solidFill>
            <a:prstDash val="sysDot"/>
            <a:headEnd type="triangle"/>
            <a:tailEnd type="triangle"/>
          </a:ln>
        </p:spPr>
        <p:txBody>
          <a:bodyPr rtlCol="0" anchor="ctr"/>
          <a:lstStyle/>
          <a:p>
            <a:pPr algn="ctr"/>
            <a:endParaRPr lang="en-US"/>
          </a:p>
        </p:txBody>
      </p:sp>
    </p:spTree>
    <p:extLst>
      <p:ext uri="{BB962C8B-B14F-4D97-AF65-F5344CB8AC3E}">
        <p14:creationId xmlns:p14="http://schemas.microsoft.com/office/powerpoint/2010/main" val="4722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500"/>
                                        <p:tgtEl>
                                          <p:spTgt spid="1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fade">
                                      <p:cBhvr>
                                        <p:cTn id="24" dur="500"/>
                                        <p:tgtEl>
                                          <p:spTgt spid="1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265"/>
                                        </p:tgtEl>
                                        <p:attrNameLst>
                                          <p:attrName>style.visibility</p:attrName>
                                        </p:attrNameLst>
                                      </p:cBhvr>
                                      <p:to>
                                        <p:strVal val="visible"/>
                                      </p:to>
                                    </p:set>
                                    <p:animEffect transition="in" filter="fade">
                                      <p:cBhvr>
                                        <p:cTn id="30" dur="500"/>
                                        <p:tgtEl>
                                          <p:spTgt spid="265"/>
                                        </p:tgtEl>
                                      </p:cBhvr>
                                    </p:animEffect>
                                  </p:childTnLst>
                                </p:cTn>
                              </p:par>
                              <p:par>
                                <p:cTn id="31" presetID="10" presetClass="entr" presetSubtype="0" fill="hold" nodeType="withEffect">
                                  <p:stCondLst>
                                    <p:cond delay="0"/>
                                  </p:stCondLst>
                                  <p:childTnLst>
                                    <p:set>
                                      <p:cBhvr>
                                        <p:cTn id="32" dur="1" fill="hold">
                                          <p:stCondLst>
                                            <p:cond delay="0"/>
                                          </p:stCondLst>
                                        </p:cTn>
                                        <p:tgtEl>
                                          <p:spTgt spid="268"/>
                                        </p:tgtEl>
                                        <p:attrNameLst>
                                          <p:attrName>style.visibility</p:attrName>
                                        </p:attrNameLst>
                                      </p:cBhvr>
                                      <p:to>
                                        <p:strVal val="visible"/>
                                      </p:to>
                                    </p:set>
                                    <p:animEffect transition="in" filter="fade">
                                      <p:cBhvr>
                                        <p:cTn id="33" dur="500"/>
                                        <p:tgtEl>
                                          <p:spTgt spid="268"/>
                                        </p:tgtEl>
                                      </p:cBhvr>
                                    </p:animEffect>
                                  </p:childTnLst>
                                </p:cTn>
                              </p:par>
                              <p:par>
                                <p:cTn id="34" presetID="10" presetClass="entr" presetSubtype="0" fill="hold" nodeType="withEffect">
                                  <p:stCondLst>
                                    <p:cond delay="0"/>
                                  </p:stCondLst>
                                  <p:childTnLst>
                                    <p:set>
                                      <p:cBhvr>
                                        <p:cTn id="35" dur="1" fill="hold">
                                          <p:stCondLst>
                                            <p:cond delay="0"/>
                                          </p:stCondLst>
                                        </p:cTn>
                                        <p:tgtEl>
                                          <p:spTgt spid="267"/>
                                        </p:tgtEl>
                                        <p:attrNameLst>
                                          <p:attrName>style.visibility</p:attrName>
                                        </p:attrNameLst>
                                      </p:cBhvr>
                                      <p:to>
                                        <p:strVal val="visible"/>
                                      </p:to>
                                    </p:set>
                                    <p:animEffect transition="in" filter="fade">
                                      <p:cBhvr>
                                        <p:cTn id="36" dur="500"/>
                                        <p:tgtEl>
                                          <p:spTgt spid="267"/>
                                        </p:tgtEl>
                                      </p:cBhvr>
                                    </p:animEffect>
                                  </p:childTnLst>
                                </p:cTn>
                              </p:par>
                              <p:par>
                                <p:cTn id="37" presetID="10" presetClass="entr" presetSubtype="0" fill="hold" nodeType="withEffect">
                                  <p:stCondLst>
                                    <p:cond delay="0"/>
                                  </p:stCondLst>
                                  <p:childTnLst>
                                    <p:set>
                                      <p:cBhvr>
                                        <p:cTn id="38" dur="1" fill="hold">
                                          <p:stCondLst>
                                            <p:cond delay="0"/>
                                          </p:stCondLst>
                                        </p:cTn>
                                        <p:tgtEl>
                                          <p:spTgt spid="266"/>
                                        </p:tgtEl>
                                        <p:attrNameLst>
                                          <p:attrName>style.visibility</p:attrName>
                                        </p:attrNameLst>
                                      </p:cBhvr>
                                      <p:to>
                                        <p:strVal val="visible"/>
                                      </p:to>
                                    </p:set>
                                    <p:animEffect transition="in" filter="fade">
                                      <p:cBhvr>
                                        <p:cTn id="39" dur="500"/>
                                        <p:tgtEl>
                                          <p:spTgt spid="26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69"/>
                                        </p:tgtEl>
                                        <p:attrNameLst>
                                          <p:attrName>style.visibility</p:attrName>
                                        </p:attrNameLst>
                                      </p:cBhvr>
                                      <p:to>
                                        <p:strVal val="visible"/>
                                      </p:to>
                                    </p:set>
                                    <p:animEffect transition="in" filter="fade">
                                      <p:cBhvr>
                                        <p:cTn id="44" dur="500"/>
                                        <p:tgtEl>
                                          <p:spTgt spid="26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fade">
                                      <p:cBhvr>
                                        <p:cTn id="5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4" grpId="0" animBg="1"/>
      <p:bldP spid="115" grpId="0" animBg="1"/>
      <p:bldP spid="116" grpId="0" animBg="1"/>
      <p:bldP spid="117" grpId="0" animBg="1"/>
      <p:bldP spid="118" grpId="0" animBg="1"/>
      <p:bldP spid="121" grpId="0" animBg="1"/>
      <p:bldP spid="269"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DEA3C4-9E92-4EB5-945C-0F6087C535EF}"/>
              </a:ext>
            </a:extLst>
          </p:cNvPr>
          <p:cNvSpPr>
            <a:spLocks noGrp="1"/>
          </p:cNvSpPr>
          <p:nvPr>
            <p:ph type="title"/>
          </p:nvPr>
        </p:nvSpPr>
        <p:spPr/>
        <p:txBody>
          <a:bodyPr/>
          <a:lstStyle/>
          <a:p>
            <a:r>
              <a:rPr lang="en-US" dirty="0"/>
              <a:t>Capabilities</a:t>
            </a:r>
          </a:p>
        </p:txBody>
      </p:sp>
      <p:sp>
        <p:nvSpPr>
          <p:cNvPr id="4" name="Text Placeholder 3">
            <a:extLst>
              <a:ext uri="{FF2B5EF4-FFF2-40B4-BE49-F238E27FC236}">
                <a16:creationId xmlns:a16="http://schemas.microsoft.com/office/drawing/2014/main" id="{420C41C6-8FB6-426D-B43B-DD87202771EA}"/>
              </a:ext>
            </a:extLst>
          </p:cNvPr>
          <p:cNvSpPr>
            <a:spLocks noGrp="1"/>
          </p:cNvSpPr>
          <p:nvPr>
            <p:ph type="body" idx="1"/>
          </p:nvPr>
        </p:nvSpPr>
        <p:spPr/>
        <p:txBody>
          <a:bodyPr/>
          <a:lstStyle/>
          <a:p>
            <a:r>
              <a:rPr lang="en-US" dirty="0"/>
              <a:t>Solution Capabilities</a:t>
            </a:r>
          </a:p>
        </p:txBody>
      </p:sp>
    </p:spTree>
    <p:extLst>
      <p:ext uri="{BB962C8B-B14F-4D97-AF65-F5344CB8AC3E}">
        <p14:creationId xmlns:p14="http://schemas.microsoft.com/office/powerpoint/2010/main" val="28003007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083XRNzOQ_yk08uz07NfH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083XRNzOQ_yk08uz07NfH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7518</TotalTime>
  <Words>1042</Words>
  <Application>Microsoft Office PowerPoint</Application>
  <PresentationFormat>Widescreen</PresentationFormat>
  <Paragraphs>315</Paragraphs>
  <Slides>44</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Agency FB</vt:lpstr>
      <vt:lpstr>Arial</vt:lpstr>
      <vt:lpstr>Arial Black</vt:lpstr>
      <vt:lpstr>Calibri</vt:lpstr>
      <vt:lpstr>Calibri (Body)</vt:lpstr>
      <vt:lpstr>HelveticaNeue-Light</vt:lpstr>
      <vt:lpstr>Open Sans Light</vt:lpstr>
      <vt:lpstr>Wingdings</vt:lpstr>
      <vt:lpstr>Office Theme</vt:lpstr>
      <vt:lpstr>think-cell Slide</vt:lpstr>
      <vt:lpstr>FIREMISC</vt:lpstr>
      <vt:lpstr>PowerPoint Presentation</vt:lpstr>
      <vt:lpstr>PowerPoint Presentation</vt:lpstr>
      <vt:lpstr>Problem</vt:lpstr>
      <vt:lpstr>PowerPoint Presentation</vt:lpstr>
      <vt:lpstr>Solution</vt:lpstr>
      <vt:lpstr>PowerPoint Presentation</vt:lpstr>
      <vt:lpstr>PowerPoint Presentation</vt:lpstr>
      <vt:lpstr>Capabilities</vt:lpstr>
      <vt:lpstr>PowerPoint Presentation</vt:lpstr>
      <vt:lpstr>PowerPoint Presentation</vt:lpstr>
      <vt:lpstr>PowerPoint Presentation</vt:lpstr>
      <vt:lpstr>PowerPoint Presentation</vt:lpstr>
      <vt:lpstr>PowerPoint Presentation</vt:lpstr>
      <vt:lpstr>WhatsApp Business Channel</vt:lpstr>
      <vt:lpstr>PowerPoint Presentation</vt:lpstr>
      <vt:lpstr>PowerPoint Presentation</vt:lpstr>
      <vt:lpstr>PowerPoint Presentation</vt:lpstr>
      <vt:lpstr>PowerPoint Presentation</vt:lpstr>
      <vt:lpstr>Business profile</vt:lpstr>
      <vt:lpstr>Engagement Process</vt:lpstr>
      <vt:lpstr>Listen</vt:lpstr>
      <vt:lpstr>Qualify</vt:lpstr>
      <vt:lpstr>Engage</vt:lpstr>
      <vt:lpstr>Customer Service</vt:lpstr>
      <vt:lpstr>Template Response</vt:lpstr>
      <vt:lpstr>Typical WhatsApp Services</vt:lpstr>
      <vt:lpstr>Message Structure</vt:lpstr>
      <vt:lpstr>Scope</vt:lpstr>
      <vt:lpstr>Channels</vt:lpstr>
      <vt:lpstr>User Interface</vt:lpstr>
      <vt:lpstr>Register</vt:lpstr>
      <vt:lpstr>Login</vt:lpstr>
      <vt:lpstr>To do</vt:lpstr>
      <vt:lpstr>My customers</vt:lpstr>
      <vt:lpstr>My skill groups</vt:lpstr>
      <vt:lpstr>My users</vt:lpstr>
      <vt:lpstr>My types</vt:lpstr>
      <vt:lpstr>My workflows</vt:lpstr>
      <vt:lpstr>Advanced scripting</vt:lpstr>
      <vt:lpstr>Advanced condition</vt:lpstr>
      <vt:lpstr>Toolbox</vt:lpstr>
      <vt:lpstr>Deployment</vt:lpstr>
      <vt:lpstr>Request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 Channel</dc:title>
  <dc:creator>Mamdouh Aref</dc:creator>
  <cp:lastModifiedBy>Mamdouh Aref</cp:lastModifiedBy>
  <cp:revision>56</cp:revision>
  <dcterms:created xsi:type="dcterms:W3CDTF">2019-04-04T12:39:29Z</dcterms:created>
  <dcterms:modified xsi:type="dcterms:W3CDTF">2019-05-07T19:55:35Z</dcterms:modified>
</cp:coreProperties>
</file>