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90" r:id="rId3"/>
    <p:sldId id="389" r:id="rId4"/>
    <p:sldId id="391" r:id="rId5"/>
    <p:sldId id="392" r:id="rId6"/>
    <p:sldId id="396" r:id="rId7"/>
    <p:sldId id="387" r:id="rId8"/>
    <p:sldId id="421" r:id="rId9"/>
    <p:sldId id="410" r:id="rId10"/>
    <p:sldId id="411" r:id="rId11"/>
    <p:sldId id="399" r:id="rId12"/>
    <p:sldId id="400" r:id="rId13"/>
    <p:sldId id="401" r:id="rId14"/>
    <p:sldId id="407" r:id="rId15"/>
    <p:sldId id="408" r:id="rId16"/>
    <p:sldId id="402" r:id="rId17"/>
    <p:sldId id="403" r:id="rId18"/>
    <p:sldId id="404" r:id="rId19"/>
    <p:sldId id="405" r:id="rId20"/>
    <p:sldId id="406" r:id="rId21"/>
    <p:sldId id="413" r:id="rId22"/>
    <p:sldId id="414" r:id="rId23"/>
    <p:sldId id="415" r:id="rId24"/>
    <p:sldId id="416" r:id="rId25"/>
    <p:sldId id="417" r:id="rId26"/>
    <p:sldId id="418" r:id="rId27"/>
    <p:sldId id="420" r:id="rId28"/>
    <p:sldId id="426" r:id="rId29"/>
    <p:sldId id="423" r:id="rId30"/>
    <p:sldId id="424" r:id="rId31"/>
    <p:sldId id="425" r:id="rId32"/>
    <p:sldId id="427" r:id="rId33"/>
    <p:sldId id="428" r:id="rId34"/>
    <p:sldId id="42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473B"/>
    <a:srgbClr val="EE9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A69EB1-C23A-426B-861F-87A4F477D48B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356B0598-A064-47DC-B5F3-BE21B1F23BB5}">
      <dgm:prSet phldrT="[Text]"/>
      <dgm:spPr/>
      <dgm:t>
        <a:bodyPr/>
        <a:lstStyle/>
        <a:p>
          <a:r>
            <a:rPr lang="en-US" dirty="0"/>
            <a:t>Cost</a:t>
          </a:r>
        </a:p>
      </dgm:t>
    </dgm:pt>
    <dgm:pt modelId="{CC8AD73A-5229-4F48-9BF2-AFFFD94E1CAC}" type="parTrans" cxnId="{F78C0481-070F-4D1D-80B3-B2BFF60E54DF}">
      <dgm:prSet/>
      <dgm:spPr/>
      <dgm:t>
        <a:bodyPr/>
        <a:lstStyle/>
        <a:p>
          <a:endParaRPr lang="en-US"/>
        </a:p>
      </dgm:t>
    </dgm:pt>
    <dgm:pt modelId="{83FA48A7-DC7F-45DB-BCEA-7DE366704EA6}" type="sibTrans" cxnId="{F78C0481-070F-4D1D-80B3-B2BFF60E54DF}">
      <dgm:prSet/>
      <dgm:spPr/>
      <dgm:t>
        <a:bodyPr/>
        <a:lstStyle/>
        <a:p>
          <a:endParaRPr lang="en-US"/>
        </a:p>
      </dgm:t>
    </dgm:pt>
    <dgm:pt modelId="{0ABD3490-749C-419C-8448-2C22F002F6DF}">
      <dgm:prSet phldrT="[Text]"/>
      <dgm:spPr/>
      <dgm:t>
        <a:bodyPr/>
        <a:lstStyle/>
        <a:p>
          <a:r>
            <a:rPr lang="en-US" dirty="0"/>
            <a:t>Resources</a:t>
          </a:r>
        </a:p>
      </dgm:t>
    </dgm:pt>
    <dgm:pt modelId="{3832B2CF-AF1B-466B-8F7B-25249D7C0F42}" type="parTrans" cxnId="{34BFDA07-D9E8-4220-A052-4AA9C784713A}">
      <dgm:prSet/>
      <dgm:spPr/>
      <dgm:t>
        <a:bodyPr/>
        <a:lstStyle/>
        <a:p>
          <a:endParaRPr lang="en-US"/>
        </a:p>
      </dgm:t>
    </dgm:pt>
    <dgm:pt modelId="{B49FACC7-084A-47F9-822E-C5935717B71C}" type="sibTrans" cxnId="{34BFDA07-D9E8-4220-A052-4AA9C784713A}">
      <dgm:prSet/>
      <dgm:spPr/>
      <dgm:t>
        <a:bodyPr/>
        <a:lstStyle/>
        <a:p>
          <a:endParaRPr lang="en-US"/>
        </a:p>
      </dgm:t>
    </dgm:pt>
    <dgm:pt modelId="{B50649E4-1980-4765-8006-9385698F8EDF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BC3A9D57-4BC8-4480-9822-23C5A1F42219}" type="parTrans" cxnId="{2ED710D2-FD6B-49A0-B6B2-F9AF4C137899}">
      <dgm:prSet/>
      <dgm:spPr/>
      <dgm:t>
        <a:bodyPr/>
        <a:lstStyle/>
        <a:p>
          <a:endParaRPr lang="en-US"/>
        </a:p>
      </dgm:t>
    </dgm:pt>
    <dgm:pt modelId="{632A667A-B812-4308-A359-311C7ED89E87}" type="sibTrans" cxnId="{2ED710D2-FD6B-49A0-B6B2-F9AF4C137899}">
      <dgm:prSet/>
      <dgm:spPr/>
      <dgm:t>
        <a:bodyPr/>
        <a:lstStyle/>
        <a:p>
          <a:endParaRPr lang="en-US"/>
        </a:p>
      </dgm:t>
    </dgm:pt>
    <dgm:pt modelId="{271759AC-DA72-4578-87BE-F62DAA5445B1}" type="pres">
      <dgm:prSet presAssocID="{BCA69EB1-C23A-426B-861F-87A4F477D48B}" presName="Name0" presStyleCnt="0">
        <dgm:presLayoutVars>
          <dgm:dir/>
          <dgm:resizeHandles val="exact"/>
        </dgm:presLayoutVars>
      </dgm:prSet>
      <dgm:spPr/>
    </dgm:pt>
    <dgm:pt modelId="{0EF811F4-AF74-438C-84A0-6927A94A8F20}" type="pres">
      <dgm:prSet presAssocID="{356B0598-A064-47DC-B5F3-BE21B1F23BB5}" presName="node" presStyleLbl="node1" presStyleIdx="0" presStyleCnt="3">
        <dgm:presLayoutVars>
          <dgm:bulletEnabled val="1"/>
        </dgm:presLayoutVars>
      </dgm:prSet>
      <dgm:spPr/>
    </dgm:pt>
    <dgm:pt modelId="{13AE8C25-64DB-4C10-B77D-8D9683C61157}" type="pres">
      <dgm:prSet presAssocID="{83FA48A7-DC7F-45DB-BCEA-7DE366704EA6}" presName="sibTrans" presStyleLbl="sibTrans2D1" presStyleIdx="0" presStyleCnt="2"/>
      <dgm:spPr/>
    </dgm:pt>
    <dgm:pt modelId="{0C7152F9-CC24-456A-BE96-38D448887E0D}" type="pres">
      <dgm:prSet presAssocID="{83FA48A7-DC7F-45DB-BCEA-7DE366704EA6}" presName="connectorText" presStyleLbl="sibTrans2D1" presStyleIdx="0" presStyleCnt="2"/>
      <dgm:spPr/>
    </dgm:pt>
    <dgm:pt modelId="{8849B540-AD74-47CF-A2A8-F7D1C0387E48}" type="pres">
      <dgm:prSet presAssocID="{0ABD3490-749C-419C-8448-2C22F002F6DF}" presName="node" presStyleLbl="node1" presStyleIdx="1" presStyleCnt="3">
        <dgm:presLayoutVars>
          <dgm:bulletEnabled val="1"/>
        </dgm:presLayoutVars>
      </dgm:prSet>
      <dgm:spPr/>
    </dgm:pt>
    <dgm:pt modelId="{CEF9F03A-EF43-4632-BF1F-3FB7A84FB8E4}" type="pres">
      <dgm:prSet presAssocID="{B49FACC7-084A-47F9-822E-C5935717B71C}" presName="sibTrans" presStyleLbl="sibTrans2D1" presStyleIdx="1" presStyleCnt="2"/>
      <dgm:spPr/>
    </dgm:pt>
    <dgm:pt modelId="{E8975B3D-DBEB-458A-A273-223705B4E20B}" type="pres">
      <dgm:prSet presAssocID="{B49FACC7-084A-47F9-822E-C5935717B71C}" presName="connectorText" presStyleLbl="sibTrans2D1" presStyleIdx="1" presStyleCnt="2"/>
      <dgm:spPr/>
    </dgm:pt>
    <dgm:pt modelId="{38803BF8-2DAA-41E1-8FDD-305BEF654E12}" type="pres">
      <dgm:prSet presAssocID="{B50649E4-1980-4765-8006-9385698F8EDF}" presName="node" presStyleLbl="node1" presStyleIdx="2" presStyleCnt="3">
        <dgm:presLayoutVars>
          <dgm:bulletEnabled val="1"/>
        </dgm:presLayoutVars>
      </dgm:prSet>
      <dgm:spPr/>
    </dgm:pt>
  </dgm:ptLst>
  <dgm:cxnLst>
    <dgm:cxn modelId="{34BFDA07-D9E8-4220-A052-4AA9C784713A}" srcId="{BCA69EB1-C23A-426B-861F-87A4F477D48B}" destId="{0ABD3490-749C-419C-8448-2C22F002F6DF}" srcOrd="1" destOrd="0" parTransId="{3832B2CF-AF1B-466B-8F7B-25249D7C0F42}" sibTransId="{B49FACC7-084A-47F9-822E-C5935717B71C}"/>
    <dgm:cxn modelId="{CE231008-36C6-4235-9D0B-4739352A1B52}" type="presOf" srcId="{BCA69EB1-C23A-426B-861F-87A4F477D48B}" destId="{271759AC-DA72-4578-87BE-F62DAA5445B1}" srcOrd="0" destOrd="0" presId="urn:microsoft.com/office/officeart/2005/8/layout/process1"/>
    <dgm:cxn modelId="{9F3E380B-1C25-4F27-9911-A0ECCCED4C85}" type="presOf" srcId="{356B0598-A064-47DC-B5F3-BE21B1F23BB5}" destId="{0EF811F4-AF74-438C-84A0-6927A94A8F20}" srcOrd="0" destOrd="0" presId="urn:microsoft.com/office/officeart/2005/8/layout/process1"/>
    <dgm:cxn modelId="{6AD7F26C-C20F-4A70-8210-7123EDA8BB94}" type="presOf" srcId="{83FA48A7-DC7F-45DB-BCEA-7DE366704EA6}" destId="{0C7152F9-CC24-456A-BE96-38D448887E0D}" srcOrd="1" destOrd="0" presId="urn:microsoft.com/office/officeart/2005/8/layout/process1"/>
    <dgm:cxn modelId="{3EBDBB4E-2D59-4805-81D0-1EFBDAFC604A}" type="presOf" srcId="{B49FACC7-084A-47F9-822E-C5935717B71C}" destId="{E8975B3D-DBEB-458A-A273-223705B4E20B}" srcOrd="1" destOrd="0" presId="urn:microsoft.com/office/officeart/2005/8/layout/process1"/>
    <dgm:cxn modelId="{F78C0481-070F-4D1D-80B3-B2BFF60E54DF}" srcId="{BCA69EB1-C23A-426B-861F-87A4F477D48B}" destId="{356B0598-A064-47DC-B5F3-BE21B1F23BB5}" srcOrd="0" destOrd="0" parTransId="{CC8AD73A-5229-4F48-9BF2-AFFFD94E1CAC}" sibTransId="{83FA48A7-DC7F-45DB-BCEA-7DE366704EA6}"/>
    <dgm:cxn modelId="{D5589385-574C-455E-B0B7-E60FC7884881}" type="presOf" srcId="{0ABD3490-749C-419C-8448-2C22F002F6DF}" destId="{8849B540-AD74-47CF-A2A8-F7D1C0387E48}" srcOrd="0" destOrd="0" presId="urn:microsoft.com/office/officeart/2005/8/layout/process1"/>
    <dgm:cxn modelId="{3F462388-892E-4960-9601-7203D21993BD}" type="presOf" srcId="{B49FACC7-084A-47F9-822E-C5935717B71C}" destId="{CEF9F03A-EF43-4632-BF1F-3FB7A84FB8E4}" srcOrd="0" destOrd="0" presId="urn:microsoft.com/office/officeart/2005/8/layout/process1"/>
    <dgm:cxn modelId="{5FA8DEA5-23C5-4708-9DBE-E4DBC296EC41}" type="presOf" srcId="{83FA48A7-DC7F-45DB-BCEA-7DE366704EA6}" destId="{13AE8C25-64DB-4C10-B77D-8D9683C61157}" srcOrd="0" destOrd="0" presId="urn:microsoft.com/office/officeart/2005/8/layout/process1"/>
    <dgm:cxn modelId="{54FA3DB4-4790-4F60-9B99-DA1ABEE3B33A}" type="presOf" srcId="{B50649E4-1980-4765-8006-9385698F8EDF}" destId="{38803BF8-2DAA-41E1-8FDD-305BEF654E12}" srcOrd="0" destOrd="0" presId="urn:microsoft.com/office/officeart/2005/8/layout/process1"/>
    <dgm:cxn modelId="{2ED710D2-FD6B-49A0-B6B2-F9AF4C137899}" srcId="{BCA69EB1-C23A-426B-861F-87A4F477D48B}" destId="{B50649E4-1980-4765-8006-9385698F8EDF}" srcOrd="2" destOrd="0" parTransId="{BC3A9D57-4BC8-4480-9822-23C5A1F42219}" sibTransId="{632A667A-B812-4308-A359-311C7ED89E87}"/>
    <dgm:cxn modelId="{34F9D970-1CA2-48FF-A288-D63172BAFE9D}" type="presParOf" srcId="{271759AC-DA72-4578-87BE-F62DAA5445B1}" destId="{0EF811F4-AF74-438C-84A0-6927A94A8F20}" srcOrd="0" destOrd="0" presId="urn:microsoft.com/office/officeart/2005/8/layout/process1"/>
    <dgm:cxn modelId="{5BC07F82-AE3C-431B-B837-6F16E4082376}" type="presParOf" srcId="{271759AC-DA72-4578-87BE-F62DAA5445B1}" destId="{13AE8C25-64DB-4C10-B77D-8D9683C61157}" srcOrd="1" destOrd="0" presId="urn:microsoft.com/office/officeart/2005/8/layout/process1"/>
    <dgm:cxn modelId="{04EE9A77-EC5A-422D-AE69-4C4032EDE5C1}" type="presParOf" srcId="{13AE8C25-64DB-4C10-B77D-8D9683C61157}" destId="{0C7152F9-CC24-456A-BE96-38D448887E0D}" srcOrd="0" destOrd="0" presId="urn:microsoft.com/office/officeart/2005/8/layout/process1"/>
    <dgm:cxn modelId="{B4E13B8B-6C3B-4E2D-A0DE-6FACC6A9797A}" type="presParOf" srcId="{271759AC-DA72-4578-87BE-F62DAA5445B1}" destId="{8849B540-AD74-47CF-A2A8-F7D1C0387E48}" srcOrd="2" destOrd="0" presId="urn:microsoft.com/office/officeart/2005/8/layout/process1"/>
    <dgm:cxn modelId="{BD4A6965-7726-46E2-8532-AAC8AA11C2D0}" type="presParOf" srcId="{271759AC-DA72-4578-87BE-F62DAA5445B1}" destId="{CEF9F03A-EF43-4632-BF1F-3FB7A84FB8E4}" srcOrd="3" destOrd="0" presId="urn:microsoft.com/office/officeart/2005/8/layout/process1"/>
    <dgm:cxn modelId="{BE9D2276-FD99-4665-B751-FC23E913D272}" type="presParOf" srcId="{CEF9F03A-EF43-4632-BF1F-3FB7A84FB8E4}" destId="{E8975B3D-DBEB-458A-A273-223705B4E20B}" srcOrd="0" destOrd="0" presId="urn:microsoft.com/office/officeart/2005/8/layout/process1"/>
    <dgm:cxn modelId="{1E87E30D-BE22-47D3-9841-A28D0F591AD6}" type="presParOf" srcId="{271759AC-DA72-4578-87BE-F62DAA5445B1}" destId="{38803BF8-2DAA-41E1-8FDD-305BEF654E1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A25240-B355-4766-BE32-4D192D4A04DE}" type="doc">
      <dgm:prSet loTypeId="urn:microsoft.com/office/officeart/2005/8/layout/cycle7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17B9862-44F6-4B2F-AEDA-10730301809C}">
      <dgm:prSet phldrT="[Text]"/>
      <dgm:spPr/>
      <dgm:t>
        <a:bodyPr/>
        <a:lstStyle/>
        <a:p>
          <a:r>
            <a:rPr lang="en-US" dirty="0"/>
            <a:t>Company</a:t>
          </a:r>
        </a:p>
      </dgm:t>
    </dgm:pt>
    <dgm:pt modelId="{FA49088E-514F-4AE7-86F8-743256D69D47}" type="parTrans" cxnId="{F0080753-B91C-4E83-A531-4E0562D7E323}">
      <dgm:prSet/>
      <dgm:spPr/>
      <dgm:t>
        <a:bodyPr/>
        <a:lstStyle/>
        <a:p>
          <a:endParaRPr lang="en-US"/>
        </a:p>
      </dgm:t>
    </dgm:pt>
    <dgm:pt modelId="{B72019F8-C02F-491E-A09A-80C733736D78}" type="sibTrans" cxnId="{F0080753-B91C-4E83-A531-4E0562D7E323}">
      <dgm:prSet/>
      <dgm:spPr/>
      <dgm:t>
        <a:bodyPr/>
        <a:lstStyle/>
        <a:p>
          <a:endParaRPr lang="en-US"/>
        </a:p>
      </dgm:t>
    </dgm:pt>
    <dgm:pt modelId="{5DA8A86F-1A7F-4F27-82E4-52837FF658B0}">
      <dgm:prSet phldrT="[Text]"/>
      <dgm:spPr/>
      <dgm:t>
        <a:bodyPr/>
        <a:lstStyle/>
        <a:p>
          <a:r>
            <a:rPr lang="en-US" dirty="0"/>
            <a:t>Agent</a:t>
          </a:r>
        </a:p>
      </dgm:t>
    </dgm:pt>
    <dgm:pt modelId="{5CD19E3F-28A1-4C17-B5D0-4E7F6172B264}" type="parTrans" cxnId="{9FD6D66E-B984-4CD2-B63B-7E7165A0C368}">
      <dgm:prSet/>
      <dgm:spPr/>
      <dgm:t>
        <a:bodyPr/>
        <a:lstStyle/>
        <a:p>
          <a:endParaRPr lang="en-US"/>
        </a:p>
      </dgm:t>
    </dgm:pt>
    <dgm:pt modelId="{80D2EAA3-5905-4F7B-89B5-EFE732FF31C7}" type="sibTrans" cxnId="{9FD6D66E-B984-4CD2-B63B-7E7165A0C368}">
      <dgm:prSet/>
      <dgm:spPr/>
      <dgm:t>
        <a:bodyPr/>
        <a:lstStyle/>
        <a:p>
          <a:endParaRPr lang="en-US"/>
        </a:p>
      </dgm:t>
    </dgm:pt>
    <dgm:pt modelId="{BF30E9F6-0C8A-4E87-B60B-DA8E0CA468BE}">
      <dgm:prSet phldrT="[Text]"/>
      <dgm:spPr/>
      <dgm:t>
        <a:bodyPr/>
        <a:lstStyle/>
        <a:p>
          <a:r>
            <a:rPr lang="en-US" dirty="0"/>
            <a:t>Customer</a:t>
          </a:r>
        </a:p>
      </dgm:t>
    </dgm:pt>
    <dgm:pt modelId="{F8F63DAC-367E-4A37-B66A-2FD9FC302DA9}" type="parTrans" cxnId="{8C02A24D-F793-451C-B65C-164AF859E125}">
      <dgm:prSet/>
      <dgm:spPr/>
      <dgm:t>
        <a:bodyPr/>
        <a:lstStyle/>
        <a:p>
          <a:endParaRPr lang="en-US"/>
        </a:p>
      </dgm:t>
    </dgm:pt>
    <dgm:pt modelId="{AFCDA8C4-BD69-4010-A52A-8EF3C9F946FE}" type="sibTrans" cxnId="{8C02A24D-F793-451C-B65C-164AF859E125}">
      <dgm:prSet/>
      <dgm:spPr/>
      <dgm:t>
        <a:bodyPr/>
        <a:lstStyle/>
        <a:p>
          <a:endParaRPr lang="en-US"/>
        </a:p>
      </dgm:t>
    </dgm:pt>
    <dgm:pt modelId="{BD39F9A5-6946-40F8-BE0A-90A9EEAC7C5A}" type="pres">
      <dgm:prSet presAssocID="{39A25240-B355-4766-BE32-4D192D4A04DE}" presName="Name0" presStyleCnt="0">
        <dgm:presLayoutVars>
          <dgm:dir/>
          <dgm:resizeHandles val="exact"/>
        </dgm:presLayoutVars>
      </dgm:prSet>
      <dgm:spPr/>
    </dgm:pt>
    <dgm:pt modelId="{5E55EC69-FF7E-430B-BB4D-796656FF10F0}" type="pres">
      <dgm:prSet presAssocID="{417B9862-44F6-4B2F-AEDA-10730301809C}" presName="node" presStyleLbl="node1" presStyleIdx="0" presStyleCnt="3">
        <dgm:presLayoutVars>
          <dgm:bulletEnabled val="1"/>
        </dgm:presLayoutVars>
      </dgm:prSet>
      <dgm:spPr/>
    </dgm:pt>
    <dgm:pt modelId="{190E4F9D-2882-4BB3-94A4-E566929BF224}" type="pres">
      <dgm:prSet presAssocID="{B72019F8-C02F-491E-A09A-80C733736D78}" presName="sibTrans" presStyleLbl="sibTrans2D1" presStyleIdx="0" presStyleCnt="3"/>
      <dgm:spPr/>
    </dgm:pt>
    <dgm:pt modelId="{0FEF16E2-1F4F-4E42-96AF-7ABFC5D3AF2B}" type="pres">
      <dgm:prSet presAssocID="{B72019F8-C02F-491E-A09A-80C733736D78}" presName="connectorText" presStyleLbl="sibTrans2D1" presStyleIdx="0" presStyleCnt="3"/>
      <dgm:spPr/>
    </dgm:pt>
    <dgm:pt modelId="{F8D8F35B-8B68-4F62-AA7E-A21B7741674B}" type="pres">
      <dgm:prSet presAssocID="{5DA8A86F-1A7F-4F27-82E4-52837FF658B0}" presName="node" presStyleLbl="node1" presStyleIdx="1" presStyleCnt="3">
        <dgm:presLayoutVars>
          <dgm:bulletEnabled val="1"/>
        </dgm:presLayoutVars>
      </dgm:prSet>
      <dgm:spPr/>
    </dgm:pt>
    <dgm:pt modelId="{B911CAD5-3BEA-4AD7-A597-32912A5D3A26}" type="pres">
      <dgm:prSet presAssocID="{80D2EAA3-5905-4F7B-89B5-EFE732FF31C7}" presName="sibTrans" presStyleLbl="sibTrans2D1" presStyleIdx="1" presStyleCnt="3"/>
      <dgm:spPr/>
    </dgm:pt>
    <dgm:pt modelId="{BD1AD7B9-F37B-46E5-BFD8-60C9169DB66B}" type="pres">
      <dgm:prSet presAssocID="{80D2EAA3-5905-4F7B-89B5-EFE732FF31C7}" presName="connectorText" presStyleLbl="sibTrans2D1" presStyleIdx="1" presStyleCnt="3"/>
      <dgm:spPr/>
    </dgm:pt>
    <dgm:pt modelId="{25E77C8E-722A-4CB1-AEC8-8AC5BD1C341D}" type="pres">
      <dgm:prSet presAssocID="{BF30E9F6-0C8A-4E87-B60B-DA8E0CA468BE}" presName="node" presStyleLbl="node1" presStyleIdx="2" presStyleCnt="3">
        <dgm:presLayoutVars>
          <dgm:bulletEnabled val="1"/>
        </dgm:presLayoutVars>
      </dgm:prSet>
      <dgm:spPr/>
    </dgm:pt>
    <dgm:pt modelId="{CC31E376-3A28-434B-9C84-A97520AE62D0}" type="pres">
      <dgm:prSet presAssocID="{AFCDA8C4-BD69-4010-A52A-8EF3C9F946FE}" presName="sibTrans" presStyleLbl="sibTrans2D1" presStyleIdx="2" presStyleCnt="3"/>
      <dgm:spPr/>
    </dgm:pt>
    <dgm:pt modelId="{D1365A01-0188-4DF2-91DA-2C04A2A4D13D}" type="pres">
      <dgm:prSet presAssocID="{AFCDA8C4-BD69-4010-A52A-8EF3C9F946FE}" presName="connectorText" presStyleLbl="sibTrans2D1" presStyleIdx="2" presStyleCnt="3"/>
      <dgm:spPr/>
    </dgm:pt>
  </dgm:ptLst>
  <dgm:cxnLst>
    <dgm:cxn modelId="{23DC5C22-BACC-4308-A2A3-0CA31AD21488}" type="presOf" srcId="{80D2EAA3-5905-4F7B-89B5-EFE732FF31C7}" destId="{B911CAD5-3BEA-4AD7-A597-32912A5D3A26}" srcOrd="0" destOrd="0" presId="urn:microsoft.com/office/officeart/2005/8/layout/cycle7"/>
    <dgm:cxn modelId="{EF753D39-18E4-43EB-AC1C-BD14C200984C}" type="presOf" srcId="{417B9862-44F6-4B2F-AEDA-10730301809C}" destId="{5E55EC69-FF7E-430B-BB4D-796656FF10F0}" srcOrd="0" destOrd="0" presId="urn:microsoft.com/office/officeart/2005/8/layout/cycle7"/>
    <dgm:cxn modelId="{8C02A24D-F793-451C-B65C-164AF859E125}" srcId="{39A25240-B355-4766-BE32-4D192D4A04DE}" destId="{BF30E9F6-0C8A-4E87-B60B-DA8E0CA468BE}" srcOrd="2" destOrd="0" parTransId="{F8F63DAC-367E-4A37-B66A-2FD9FC302DA9}" sibTransId="{AFCDA8C4-BD69-4010-A52A-8EF3C9F946FE}"/>
    <dgm:cxn modelId="{9FD6D66E-B984-4CD2-B63B-7E7165A0C368}" srcId="{39A25240-B355-4766-BE32-4D192D4A04DE}" destId="{5DA8A86F-1A7F-4F27-82E4-52837FF658B0}" srcOrd="1" destOrd="0" parTransId="{5CD19E3F-28A1-4C17-B5D0-4E7F6172B264}" sibTransId="{80D2EAA3-5905-4F7B-89B5-EFE732FF31C7}"/>
    <dgm:cxn modelId="{F0080753-B91C-4E83-A531-4E0562D7E323}" srcId="{39A25240-B355-4766-BE32-4D192D4A04DE}" destId="{417B9862-44F6-4B2F-AEDA-10730301809C}" srcOrd="0" destOrd="0" parTransId="{FA49088E-514F-4AE7-86F8-743256D69D47}" sibTransId="{B72019F8-C02F-491E-A09A-80C733736D78}"/>
    <dgm:cxn modelId="{9078CF58-E722-499B-B416-A5DD947479DA}" type="presOf" srcId="{AFCDA8C4-BD69-4010-A52A-8EF3C9F946FE}" destId="{D1365A01-0188-4DF2-91DA-2C04A2A4D13D}" srcOrd="1" destOrd="0" presId="urn:microsoft.com/office/officeart/2005/8/layout/cycle7"/>
    <dgm:cxn modelId="{D26C777C-D0D5-4710-B38B-7AE688BBE41C}" type="presOf" srcId="{39A25240-B355-4766-BE32-4D192D4A04DE}" destId="{BD39F9A5-6946-40F8-BE0A-90A9EEAC7C5A}" srcOrd="0" destOrd="0" presId="urn:microsoft.com/office/officeart/2005/8/layout/cycle7"/>
    <dgm:cxn modelId="{38ADCFA0-E9D2-4949-8651-4DFC0E60BF2C}" type="presOf" srcId="{80D2EAA3-5905-4F7B-89B5-EFE732FF31C7}" destId="{BD1AD7B9-F37B-46E5-BFD8-60C9169DB66B}" srcOrd="1" destOrd="0" presId="urn:microsoft.com/office/officeart/2005/8/layout/cycle7"/>
    <dgm:cxn modelId="{E20613AF-445C-409B-9C88-D0D021E87676}" type="presOf" srcId="{BF30E9F6-0C8A-4E87-B60B-DA8E0CA468BE}" destId="{25E77C8E-722A-4CB1-AEC8-8AC5BD1C341D}" srcOrd="0" destOrd="0" presId="urn:microsoft.com/office/officeart/2005/8/layout/cycle7"/>
    <dgm:cxn modelId="{FCC3EEB9-5FEA-425E-A6DF-16E48181FADA}" type="presOf" srcId="{B72019F8-C02F-491E-A09A-80C733736D78}" destId="{0FEF16E2-1F4F-4E42-96AF-7ABFC5D3AF2B}" srcOrd="1" destOrd="0" presId="urn:microsoft.com/office/officeart/2005/8/layout/cycle7"/>
    <dgm:cxn modelId="{66F494BF-271C-4580-B4B7-8AC554B49DAB}" type="presOf" srcId="{B72019F8-C02F-491E-A09A-80C733736D78}" destId="{190E4F9D-2882-4BB3-94A4-E566929BF224}" srcOrd="0" destOrd="0" presId="urn:microsoft.com/office/officeart/2005/8/layout/cycle7"/>
    <dgm:cxn modelId="{394701DE-1E2F-4A1E-973D-EEAEC048B2D8}" type="presOf" srcId="{AFCDA8C4-BD69-4010-A52A-8EF3C9F946FE}" destId="{CC31E376-3A28-434B-9C84-A97520AE62D0}" srcOrd="0" destOrd="0" presId="urn:microsoft.com/office/officeart/2005/8/layout/cycle7"/>
    <dgm:cxn modelId="{B2B23BE9-988A-42EE-B8F1-EBFF9142A3E3}" type="presOf" srcId="{5DA8A86F-1A7F-4F27-82E4-52837FF658B0}" destId="{F8D8F35B-8B68-4F62-AA7E-A21B7741674B}" srcOrd="0" destOrd="0" presId="urn:microsoft.com/office/officeart/2005/8/layout/cycle7"/>
    <dgm:cxn modelId="{C62E9137-6A2E-4534-AD00-AA832026643A}" type="presParOf" srcId="{BD39F9A5-6946-40F8-BE0A-90A9EEAC7C5A}" destId="{5E55EC69-FF7E-430B-BB4D-796656FF10F0}" srcOrd="0" destOrd="0" presId="urn:microsoft.com/office/officeart/2005/8/layout/cycle7"/>
    <dgm:cxn modelId="{0CEF99D4-6B8E-4DFB-9AF5-ECB020702130}" type="presParOf" srcId="{BD39F9A5-6946-40F8-BE0A-90A9EEAC7C5A}" destId="{190E4F9D-2882-4BB3-94A4-E566929BF224}" srcOrd="1" destOrd="0" presId="urn:microsoft.com/office/officeart/2005/8/layout/cycle7"/>
    <dgm:cxn modelId="{FF1BA6E1-4E2D-4184-9738-C7E7C9F85178}" type="presParOf" srcId="{190E4F9D-2882-4BB3-94A4-E566929BF224}" destId="{0FEF16E2-1F4F-4E42-96AF-7ABFC5D3AF2B}" srcOrd="0" destOrd="0" presId="urn:microsoft.com/office/officeart/2005/8/layout/cycle7"/>
    <dgm:cxn modelId="{95819125-9C0B-4C79-A761-8A4B1A516CC3}" type="presParOf" srcId="{BD39F9A5-6946-40F8-BE0A-90A9EEAC7C5A}" destId="{F8D8F35B-8B68-4F62-AA7E-A21B7741674B}" srcOrd="2" destOrd="0" presId="urn:microsoft.com/office/officeart/2005/8/layout/cycle7"/>
    <dgm:cxn modelId="{0637797C-C612-42C5-8C48-2B5DE5323532}" type="presParOf" srcId="{BD39F9A5-6946-40F8-BE0A-90A9EEAC7C5A}" destId="{B911CAD5-3BEA-4AD7-A597-32912A5D3A26}" srcOrd="3" destOrd="0" presId="urn:microsoft.com/office/officeart/2005/8/layout/cycle7"/>
    <dgm:cxn modelId="{29155F2E-CD17-4F99-9644-927AAA00E18F}" type="presParOf" srcId="{B911CAD5-3BEA-4AD7-A597-32912A5D3A26}" destId="{BD1AD7B9-F37B-46E5-BFD8-60C9169DB66B}" srcOrd="0" destOrd="0" presId="urn:microsoft.com/office/officeart/2005/8/layout/cycle7"/>
    <dgm:cxn modelId="{7C8E70F9-235F-4AD2-ABB3-C3AEA0A50FA7}" type="presParOf" srcId="{BD39F9A5-6946-40F8-BE0A-90A9EEAC7C5A}" destId="{25E77C8E-722A-4CB1-AEC8-8AC5BD1C341D}" srcOrd="4" destOrd="0" presId="urn:microsoft.com/office/officeart/2005/8/layout/cycle7"/>
    <dgm:cxn modelId="{F52C9EFE-FF32-45E7-8A4D-6EBEC60CE121}" type="presParOf" srcId="{BD39F9A5-6946-40F8-BE0A-90A9EEAC7C5A}" destId="{CC31E376-3A28-434B-9C84-A97520AE62D0}" srcOrd="5" destOrd="0" presId="urn:microsoft.com/office/officeart/2005/8/layout/cycle7"/>
    <dgm:cxn modelId="{1F2AD58D-BAF4-4139-8BE4-0F3FD31F2C4F}" type="presParOf" srcId="{CC31E376-3A28-434B-9C84-A97520AE62D0}" destId="{D1365A01-0188-4DF2-91DA-2C04A2A4D13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64C1ED-8614-403B-8BC1-9C4CE537D2A1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</dgm:pt>
    <dgm:pt modelId="{25E03ABA-3ACD-4668-91C7-638F90D0FFFD}">
      <dgm:prSet phldrT="[Text]"/>
      <dgm:spPr/>
      <dgm:t>
        <a:bodyPr/>
        <a:lstStyle/>
        <a:p>
          <a:r>
            <a:rPr lang="en-US" dirty="0"/>
            <a:t>Contact Center functions</a:t>
          </a:r>
        </a:p>
      </dgm:t>
    </dgm:pt>
    <dgm:pt modelId="{CA86D189-C0AC-4375-BAD1-582A498A4BDE}" type="parTrans" cxnId="{F001E0BA-B341-43F3-A56C-5B02564594D9}">
      <dgm:prSet/>
      <dgm:spPr/>
      <dgm:t>
        <a:bodyPr/>
        <a:lstStyle/>
        <a:p>
          <a:endParaRPr lang="en-US"/>
        </a:p>
      </dgm:t>
    </dgm:pt>
    <dgm:pt modelId="{E3F6080F-CCBA-40DA-B7AA-8A1E2B652195}" type="sibTrans" cxnId="{F001E0BA-B341-43F3-A56C-5B02564594D9}">
      <dgm:prSet/>
      <dgm:spPr/>
      <dgm:t>
        <a:bodyPr/>
        <a:lstStyle/>
        <a:p>
          <a:endParaRPr lang="en-US"/>
        </a:p>
      </dgm:t>
    </dgm:pt>
    <dgm:pt modelId="{59FE8964-D5F8-48EF-BFC6-AEC130D74E62}">
      <dgm:prSet phldrT="[Text]"/>
      <dgm:spPr/>
      <dgm:t>
        <a:bodyPr/>
        <a:lstStyle/>
        <a:p>
          <a:r>
            <a:rPr lang="en-US" dirty="0"/>
            <a:t>IP PBX</a:t>
          </a:r>
        </a:p>
      </dgm:t>
    </dgm:pt>
    <dgm:pt modelId="{798DD859-2B9B-4339-8763-3AC2165997A7}" type="parTrans" cxnId="{2F26B47E-65BB-4E19-9907-C7946F1E8567}">
      <dgm:prSet/>
      <dgm:spPr/>
      <dgm:t>
        <a:bodyPr/>
        <a:lstStyle/>
        <a:p>
          <a:endParaRPr lang="en-US"/>
        </a:p>
      </dgm:t>
    </dgm:pt>
    <dgm:pt modelId="{F9402FFC-308E-4ABB-A390-9F23E5BAC512}" type="sibTrans" cxnId="{2F26B47E-65BB-4E19-9907-C7946F1E8567}">
      <dgm:prSet/>
      <dgm:spPr/>
      <dgm:t>
        <a:bodyPr/>
        <a:lstStyle/>
        <a:p>
          <a:endParaRPr lang="en-US"/>
        </a:p>
      </dgm:t>
    </dgm:pt>
    <dgm:pt modelId="{942D2561-5B53-4997-83D4-BDFA036E8DAD}">
      <dgm:prSet phldrT="[Text]"/>
      <dgm:spPr/>
      <dgm:t>
        <a:bodyPr/>
        <a:lstStyle/>
        <a:p>
          <a:r>
            <a:rPr lang="en-US" dirty="0"/>
            <a:t>Social Channels</a:t>
          </a:r>
        </a:p>
      </dgm:t>
    </dgm:pt>
    <dgm:pt modelId="{AD1E2B23-A37A-4590-8DA6-6B2F0F295B50}" type="parTrans" cxnId="{D632475E-D5B9-45FD-AB2E-50ADB72C59ED}">
      <dgm:prSet/>
      <dgm:spPr/>
      <dgm:t>
        <a:bodyPr/>
        <a:lstStyle/>
        <a:p>
          <a:endParaRPr lang="en-US"/>
        </a:p>
      </dgm:t>
    </dgm:pt>
    <dgm:pt modelId="{DB88EFC4-9BEE-477F-9812-9723D020EF4B}" type="sibTrans" cxnId="{D632475E-D5B9-45FD-AB2E-50ADB72C59ED}">
      <dgm:prSet/>
      <dgm:spPr/>
      <dgm:t>
        <a:bodyPr/>
        <a:lstStyle/>
        <a:p>
          <a:endParaRPr lang="en-US"/>
        </a:p>
      </dgm:t>
    </dgm:pt>
    <dgm:pt modelId="{598E26F6-81E3-4054-8EF7-7BEED0024B07}">
      <dgm:prSet phldrT="[Text]"/>
      <dgm:spPr/>
      <dgm:t>
        <a:bodyPr/>
        <a:lstStyle/>
        <a:p>
          <a:r>
            <a:rPr lang="en-US" dirty="0"/>
            <a:t>WhatsApp Business</a:t>
          </a:r>
        </a:p>
      </dgm:t>
    </dgm:pt>
    <dgm:pt modelId="{A9F7F5AF-0E74-44A3-958A-59D620432BAE}" type="parTrans" cxnId="{22A6E66A-48C7-47C7-9EE2-C4B18365F283}">
      <dgm:prSet/>
      <dgm:spPr/>
      <dgm:t>
        <a:bodyPr/>
        <a:lstStyle/>
        <a:p>
          <a:endParaRPr lang="en-US"/>
        </a:p>
      </dgm:t>
    </dgm:pt>
    <dgm:pt modelId="{44D42897-786C-4E6F-8A42-EA866ABF2751}" type="sibTrans" cxnId="{22A6E66A-48C7-47C7-9EE2-C4B18365F283}">
      <dgm:prSet/>
      <dgm:spPr/>
      <dgm:t>
        <a:bodyPr/>
        <a:lstStyle/>
        <a:p>
          <a:endParaRPr lang="en-US"/>
        </a:p>
      </dgm:t>
    </dgm:pt>
    <dgm:pt modelId="{0A9597AF-B3CD-4481-80B3-E925BD67DE3D}">
      <dgm:prSet phldrT="[Text]"/>
      <dgm:spPr/>
      <dgm:t>
        <a:bodyPr/>
        <a:lstStyle/>
        <a:p>
          <a:r>
            <a:rPr lang="en-US" dirty="0"/>
            <a:t>Voice Recorder</a:t>
          </a:r>
        </a:p>
      </dgm:t>
    </dgm:pt>
    <dgm:pt modelId="{AA7862BE-E524-443D-85AB-147281EB338E}" type="parTrans" cxnId="{CCA28691-9328-416E-9BEB-2921FC741FC0}">
      <dgm:prSet/>
      <dgm:spPr/>
      <dgm:t>
        <a:bodyPr/>
        <a:lstStyle/>
        <a:p>
          <a:endParaRPr lang="en-US"/>
        </a:p>
      </dgm:t>
    </dgm:pt>
    <dgm:pt modelId="{65AE791B-1109-450D-A25A-22A2CEA0FB13}" type="sibTrans" cxnId="{CCA28691-9328-416E-9BEB-2921FC741FC0}">
      <dgm:prSet/>
      <dgm:spPr/>
      <dgm:t>
        <a:bodyPr/>
        <a:lstStyle/>
        <a:p>
          <a:endParaRPr lang="en-US"/>
        </a:p>
      </dgm:t>
    </dgm:pt>
    <dgm:pt modelId="{BE251100-581F-4D57-8B32-20552CE01602}">
      <dgm:prSet phldrT="[Text]"/>
      <dgm:spPr/>
      <dgm:t>
        <a:bodyPr/>
        <a:lstStyle/>
        <a:p>
          <a:r>
            <a:rPr lang="en-US" dirty="0"/>
            <a:t>WFM</a:t>
          </a:r>
        </a:p>
      </dgm:t>
    </dgm:pt>
    <dgm:pt modelId="{611804A4-1886-4892-8839-586547164261}" type="parTrans" cxnId="{DFD7FD93-B851-4ED7-883F-64EEB7D241B9}">
      <dgm:prSet/>
      <dgm:spPr/>
      <dgm:t>
        <a:bodyPr/>
        <a:lstStyle/>
        <a:p>
          <a:endParaRPr lang="en-US"/>
        </a:p>
      </dgm:t>
    </dgm:pt>
    <dgm:pt modelId="{D46D5D15-B865-4DF3-89DE-FBA534AE9663}" type="sibTrans" cxnId="{DFD7FD93-B851-4ED7-883F-64EEB7D241B9}">
      <dgm:prSet/>
      <dgm:spPr/>
      <dgm:t>
        <a:bodyPr/>
        <a:lstStyle/>
        <a:p>
          <a:endParaRPr lang="en-US"/>
        </a:p>
      </dgm:t>
    </dgm:pt>
    <dgm:pt modelId="{0B55BBF6-4329-44AA-A3D2-5F6DDF085FA3}" type="pres">
      <dgm:prSet presAssocID="{3E64C1ED-8614-403B-8BC1-9C4CE537D2A1}" presName="CompostProcess" presStyleCnt="0">
        <dgm:presLayoutVars>
          <dgm:dir/>
          <dgm:resizeHandles val="exact"/>
        </dgm:presLayoutVars>
      </dgm:prSet>
      <dgm:spPr/>
    </dgm:pt>
    <dgm:pt modelId="{E92D7907-B9DB-441F-B875-A82C19BF56F0}" type="pres">
      <dgm:prSet presAssocID="{3E64C1ED-8614-403B-8BC1-9C4CE537D2A1}" presName="arrow" presStyleLbl="bgShp" presStyleIdx="0" presStyleCnt="1"/>
      <dgm:spPr/>
    </dgm:pt>
    <dgm:pt modelId="{964714D7-AC76-4A70-AFAE-B70F24B8799E}" type="pres">
      <dgm:prSet presAssocID="{3E64C1ED-8614-403B-8BC1-9C4CE537D2A1}" presName="linearProcess" presStyleCnt="0"/>
      <dgm:spPr/>
    </dgm:pt>
    <dgm:pt modelId="{7AC42D58-9DBB-4E8C-B49F-E9E303C73BFB}" type="pres">
      <dgm:prSet presAssocID="{25E03ABA-3ACD-4668-91C7-638F90D0FFFD}" presName="textNode" presStyleLbl="node1" presStyleIdx="0" presStyleCnt="6">
        <dgm:presLayoutVars>
          <dgm:bulletEnabled val="1"/>
        </dgm:presLayoutVars>
      </dgm:prSet>
      <dgm:spPr/>
    </dgm:pt>
    <dgm:pt modelId="{E03BA1E6-51B9-42EA-B168-2303E5B08105}" type="pres">
      <dgm:prSet presAssocID="{E3F6080F-CCBA-40DA-B7AA-8A1E2B652195}" presName="sibTrans" presStyleCnt="0"/>
      <dgm:spPr/>
    </dgm:pt>
    <dgm:pt modelId="{B1E32102-085A-4810-A63C-B93D6D48D05E}" type="pres">
      <dgm:prSet presAssocID="{59FE8964-D5F8-48EF-BFC6-AEC130D74E62}" presName="textNode" presStyleLbl="node1" presStyleIdx="1" presStyleCnt="6">
        <dgm:presLayoutVars>
          <dgm:bulletEnabled val="1"/>
        </dgm:presLayoutVars>
      </dgm:prSet>
      <dgm:spPr/>
    </dgm:pt>
    <dgm:pt modelId="{A37C20DD-6AAE-4BE7-B291-B1BC36D211E8}" type="pres">
      <dgm:prSet presAssocID="{F9402FFC-308E-4ABB-A390-9F23E5BAC512}" presName="sibTrans" presStyleCnt="0"/>
      <dgm:spPr/>
    </dgm:pt>
    <dgm:pt modelId="{9D7F0000-D69D-4FAE-85B9-DF4EF7253B9A}" type="pres">
      <dgm:prSet presAssocID="{942D2561-5B53-4997-83D4-BDFA036E8DAD}" presName="textNode" presStyleLbl="node1" presStyleIdx="2" presStyleCnt="6">
        <dgm:presLayoutVars>
          <dgm:bulletEnabled val="1"/>
        </dgm:presLayoutVars>
      </dgm:prSet>
      <dgm:spPr/>
    </dgm:pt>
    <dgm:pt modelId="{442F8E60-6864-43B6-A0A2-14B1E4FE1666}" type="pres">
      <dgm:prSet presAssocID="{DB88EFC4-9BEE-477F-9812-9723D020EF4B}" presName="sibTrans" presStyleCnt="0"/>
      <dgm:spPr/>
    </dgm:pt>
    <dgm:pt modelId="{C046CAC6-33E0-4000-9875-5B8FA55FD7FB}" type="pres">
      <dgm:prSet presAssocID="{598E26F6-81E3-4054-8EF7-7BEED0024B07}" presName="textNode" presStyleLbl="node1" presStyleIdx="3" presStyleCnt="6">
        <dgm:presLayoutVars>
          <dgm:bulletEnabled val="1"/>
        </dgm:presLayoutVars>
      </dgm:prSet>
      <dgm:spPr/>
    </dgm:pt>
    <dgm:pt modelId="{494C4049-39A6-4CB4-9F61-1AF22B4AA042}" type="pres">
      <dgm:prSet presAssocID="{44D42897-786C-4E6F-8A42-EA866ABF2751}" presName="sibTrans" presStyleCnt="0"/>
      <dgm:spPr/>
    </dgm:pt>
    <dgm:pt modelId="{987DFC8A-2356-4B0B-8DBC-179DA171C290}" type="pres">
      <dgm:prSet presAssocID="{0A9597AF-B3CD-4481-80B3-E925BD67DE3D}" presName="textNode" presStyleLbl="node1" presStyleIdx="4" presStyleCnt="6">
        <dgm:presLayoutVars>
          <dgm:bulletEnabled val="1"/>
        </dgm:presLayoutVars>
      </dgm:prSet>
      <dgm:spPr/>
    </dgm:pt>
    <dgm:pt modelId="{BC0F5AEF-20BF-4F77-A707-5F81DF9E78F8}" type="pres">
      <dgm:prSet presAssocID="{65AE791B-1109-450D-A25A-22A2CEA0FB13}" presName="sibTrans" presStyleCnt="0"/>
      <dgm:spPr/>
    </dgm:pt>
    <dgm:pt modelId="{45C621E2-426D-4CAF-B6C0-541E4352A36D}" type="pres">
      <dgm:prSet presAssocID="{BE251100-581F-4D57-8B32-20552CE01602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BB95D804-34BF-4FAD-AB2A-386174CCFE3C}" type="presOf" srcId="{25E03ABA-3ACD-4668-91C7-638F90D0FFFD}" destId="{7AC42D58-9DBB-4E8C-B49F-E9E303C73BFB}" srcOrd="0" destOrd="0" presId="urn:microsoft.com/office/officeart/2005/8/layout/hProcess9"/>
    <dgm:cxn modelId="{3E510B16-B755-4B94-B8BB-D9F557AB894A}" type="presOf" srcId="{942D2561-5B53-4997-83D4-BDFA036E8DAD}" destId="{9D7F0000-D69D-4FAE-85B9-DF4EF7253B9A}" srcOrd="0" destOrd="0" presId="urn:microsoft.com/office/officeart/2005/8/layout/hProcess9"/>
    <dgm:cxn modelId="{D632475E-D5B9-45FD-AB2E-50ADB72C59ED}" srcId="{3E64C1ED-8614-403B-8BC1-9C4CE537D2A1}" destId="{942D2561-5B53-4997-83D4-BDFA036E8DAD}" srcOrd="2" destOrd="0" parTransId="{AD1E2B23-A37A-4590-8DA6-6B2F0F295B50}" sibTransId="{DB88EFC4-9BEE-477F-9812-9723D020EF4B}"/>
    <dgm:cxn modelId="{22A6E66A-48C7-47C7-9EE2-C4B18365F283}" srcId="{3E64C1ED-8614-403B-8BC1-9C4CE537D2A1}" destId="{598E26F6-81E3-4054-8EF7-7BEED0024B07}" srcOrd="3" destOrd="0" parTransId="{A9F7F5AF-0E74-44A3-958A-59D620432BAE}" sibTransId="{44D42897-786C-4E6F-8A42-EA866ABF2751}"/>
    <dgm:cxn modelId="{AAD3DC76-06B1-4795-B2FF-A71F3029ACC3}" type="presOf" srcId="{BE251100-581F-4D57-8B32-20552CE01602}" destId="{45C621E2-426D-4CAF-B6C0-541E4352A36D}" srcOrd="0" destOrd="0" presId="urn:microsoft.com/office/officeart/2005/8/layout/hProcess9"/>
    <dgm:cxn modelId="{2F26B47E-65BB-4E19-9907-C7946F1E8567}" srcId="{3E64C1ED-8614-403B-8BC1-9C4CE537D2A1}" destId="{59FE8964-D5F8-48EF-BFC6-AEC130D74E62}" srcOrd="1" destOrd="0" parTransId="{798DD859-2B9B-4339-8763-3AC2165997A7}" sibTransId="{F9402FFC-308E-4ABB-A390-9F23E5BAC512}"/>
    <dgm:cxn modelId="{CCA28691-9328-416E-9BEB-2921FC741FC0}" srcId="{3E64C1ED-8614-403B-8BC1-9C4CE537D2A1}" destId="{0A9597AF-B3CD-4481-80B3-E925BD67DE3D}" srcOrd="4" destOrd="0" parTransId="{AA7862BE-E524-443D-85AB-147281EB338E}" sibTransId="{65AE791B-1109-450D-A25A-22A2CEA0FB13}"/>
    <dgm:cxn modelId="{DFD7FD93-B851-4ED7-883F-64EEB7D241B9}" srcId="{3E64C1ED-8614-403B-8BC1-9C4CE537D2A1}" destId="{BE251100-581F-4D57-8B32-20552CE01602}" srcOrd="5" destOrd="0" parTransId="{611804A4-1886-4892-8839-586547164261}" sibTransId="{D46D5D15-B865-4DF3-89DE-FBA534AE9663}"/>
    <dgm:cxn modelId="{F001E0BA-B341-43F3-A56C-5B02564594D9}" srcId="{3E64C1ED-8614-403B-8BC1-9C4CE537D2A1}" destId="{25E03ABA-3ACD-4668-91C7-638F90D0FFFD}" srcOrd="0" destOrd="0" parTransId="{CA86D189-C0AC-4375-BAD1-582A498A4BDE}" sibTransId="{E3F6080F-CCBA-40DA-B7AA-8A1E2B652195}"/>
    <dgm:cxn modelId="{B2E714BC-41E3-4F0F-A812-49FA5815A5D8}" type="presOf" srcId="{3E64C1ED-8614-403B-8BC1-9C4CE537D2A1}" destId="{0B55BBF6-4329-44AA-A3D2-5F6DDF085FA3}" srcOrd="0" destOrd="0" presId="urn:microsoft.com/office/officeart/2005/8/layout/hProcess9"/>
    <dgm:cxn modelId="{81A9B5D1-6DD8-451D-9E01-19A3445F513E}" type="presOf" srcId="{598E26F6-81E3-4054-8EF7-7BEED0024B07}" destId="{C046CAC6-33E0-4000-9875-5B8FA55FD7FB}" srcOrd="0" destOrd="0" presId="urn:microsoft.com/office/officeart/2005/8/layout/hProcess9"/>
    <dgm:cxn modelId="{ECF7F0D9-23CA-4187-842E-29AED46E3FB6}" type="presOf" srcId="{59FE8964-D5F8-48EF-BFC6-AEC130D74E62}" destId="{B1E32102-085A-4810-A63C-B93D6D48D05E}" srcOrd="0" destOrd="0" presId="urn:microsoft.com/office/officeart/2005/8/layout/hProcess9"/>
    <dgm:cxn modelId="{C28585EE-57EB-4216-A17C-C572952623A2}" type="presOf" srcId="{0A9597AF-B3CD-4481-80B3-E925BD67DE3D}" destId="{987DFC8A-2356-4B0B-8DBC-179DA171C290}" srcOrd="0" destOrd="0" presId="urn:microsoft.com/office/officeart/2005/8/layout/hProcess9"/>
    <dgm:cxn modelId="{AA2C2900-E21E-4AD4-90F1-24C76B22D005}" type="presParOf" srcId="{0B55BBF6-4329-44AA-A3D2-5F6DDF085FA3}" destId="{E92D7907-B9DB-441F-B875-A82C19BF56F0}" srcOrd="0" destOrd="0" presId="urn:microsoft.com/office/officeart/2005/8/layout/hProcess9"/>
    <dgm:cxn modelId="{11D4E3CA-5E57-4DB4-99F5-6222C262F442}" type="presParOf" srcId="{0B55BBF6-4329-44AA-A3D2-5F6DDF085FA3}" destId="{964714D7-AC76-4A70-AFAE-B70F24B8799E}" srcOrd="1" destOrd="0" presId="urn:microsoft.com/office/officeart/2005/8/layout/hProcess9"/>
    <dgm:cxn modelId="{3FF05F39-2619-4FD9-A112-4701A31C7FBD}" type="presParOf" srcId="{964714D7-AC76-4A70-AFAE-B70F24B8799E}" destId="{7AC42D58-9DBB-4E8C-B49F-E9E303C73BFB}" srcOrd="0" destOrd="0" presId="urn:microsoft.com/office/officeart/2005/8/layout/hProcess9"/>
    <dgm:cxn modelId="{A8F3BA87-33AB-457D-86DA-5F29002EDF06}" type="presParOf" srcId="{964714D7-AC76-4A70-AFAE-B70F24B8799E}" destId="{E03BA1E6-51B9-42EA-B168-2303E5B08105}" srcOrd="1" destOrd="0" presId="urn:microsoft.com/office/officeart/2005/8/layout/hProcess9"/>
    <dgm:cxn modelId="{07045758-1385-48BE-AAAC-9EEFB1438EC5}" type="presParOf" srcId="{964714D7-AC76-4A70-AFAE-B70F24B8799E}" destId="{B1E32102-085A-4810-A63C-B93D6D48D05E}" srcOrd="2" destOrd="0" presId="urn:microsoft.com/office/officeart/2005/8/layout/hProcess9"/>
    <dgm:cxn modelId="{D6B8104A-D830-4025-A7C9-BFD8510079CB}" type="presParOf" srcId="{964714D7-AC76-4A70-AFAE-B70F24B8799E}" destId="{A37C20DD-6AAE-4BE7-B291-B1BC36D211E8}" srcOrd="3" destOrd="0" presId="urn:microsoft.com/office/officeart/2005/8/layout/hProcess9"/>
    <dgm:cxn modelId="{327A2DA7-1F48-4AAF-A50E-4272D5B5C38E}" type="presParOf" srcId="{964714D7-AC76-4A70-AFAE-B70F24B8799E}" destId="{9D7F0000-D69D-4FAE-85B9-DF4EF7253B9A}" srcOrd="4" destOrd="0" presId="urn:microsoft.com/office/officeart/2005/8/layout/hProcess9"/>
    <dgm:cxn modelId="{F65B565C-B47B-4D8B-961F-4FE9EF8011DD}" type="presParOf" srcId="{964714D7-AC76-4A70-AFAE-B70F24B8799E}" destId="{442F8E60-6864-43B6-A0A2-14B1E4FE1666}" srcOrd="5" destOrd="0" presId="urn:microsoft.com/office/officeart/2005/8/layout/hProcess9"/>
    <dgm:cxn modelId="{29787550-1ED5-40DC-A526-DA6AB89DF4E8}" type="presParOf" srcId="{964714D7-AC76-4A70-AFAE-B70F24B8799E}" destId="{C046CAC6-33E0-4000-9875-5B8FA55FD7FB}" srcOrd="6" destOrd="0" presId="urn:microsoft.com/office/officeart/2005/8/layout/hProcess9"/>
    <dgm:cxn modelId="{0F5B5B5F-AA83-4220-8263-6F282150351C}" type="presParOf" srcId="{964714D7-AC76-4A70-AFAE-B70F24B8799E}" destId="{494C4049-39A6-4CB4-9F61-1AF22B4AA042}" srcOrd="7" destOrd="0" presId="urn:microsoft.com/office/officeart/2005/8/layout/hProcess9"/>
    <dgm:cxn modelId="{CF646A41-39FC-40E4-B75B-A31A9D1DEB01}" type="presParOf" srcId="{964714D7-AC76-4A70-AFAE-B70F24B8799E}" destId="{987DFC8A-2356-4B0B-8DBC-179DA171C290}" srcOrd="8" destOrd="0" presId="urn:microsoft.com/office/officeart/2005/8/layout/hProcess9"/>
    <dgm:cxn modelId="{12C1AE85-A352-49E9-9C86-03CBD34F5AE5}" type="presParOf" srcId="{964714D7-AC76-4A70-AFAE-B70F24B8799E}" destId="{BC0F5AEF-20BF-4F77-A707-5F81DF9E78F8}" srcOrd="9" destOrd="0" presId="urn:microsoft.com/office/officeart/2005/8/layout/hProcess9"/>
    <dgm:cxn modelId="{74999E2A-7C11-4C63-BF28-C357676F1332}" type="presParOf" srcId="{964714D7-AC76-4A70-AFAE-B70F24B8799E}" destId="{45C621E2-426D-4CAF-B6C0-541E4352A36D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811F4-AF74-438C-84A0-6927A94A8F20}">
      <dsp:nvSpPr>
        <dsp:cNvPr id="0" name=""/>
        <dsp:cNvSpPr/>
      </dsp:nvSpPr>
      <dsp:spPr>
        <a:xfrm>
          <a:off x="7143" y="621581"/>
          <a:ext cx="2135187" cy="12811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Cost</a:t>
          </a:r>
        </a:p>
      </dsp:txBody>
      <dsp:txXfrm>
        <a:off x="44665" y="659103"/>
        <a:ext cx="2060143" cy="1206068"/>
      </dsp:txXfrm>
    </dsp:sp>
    <dsp:sp modelId="{13AE8C25-64DB-4C10-B77D-8D9683C61157}">
      <dsp:nvSpPr>
        <dsp:cNvPr id="0" name=""/>
        <dsp:cNvSpPr/>
      </dsp:nvSpPr>
      <dsp:spPr>
        <a:xfrm>
          <a:off x="2355850" y="997374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355850" y="1103279"/>
        <a:ext cx="316861" cy="317716"/>
      </dsp:txXfrm>
    </dsp:sp>
    <dsp:sp modelId="{8849B540-AD74-47CF-A2A8-F7D1C0387E48}">
      <dsp:nvSpPr>
        <dsp:cNvPr id="0" name=""/>
        <dsp:cNvSpPr/>
      </dsp:nvSpPr>
      <dsp:spPr>
        <a:xfrm>
          <a:off x="2996406" y="621581"/>
          <a:ext cx="2135187" cy="1281112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Resources</a:t>
          </a:r>
        </a:p>
      </dsp:txBody>
      <dsp:txXfrm>
        <a:off x="3033928" y="659103"/>
        <a:ext cx="2060143" cy="1206068"/>
      </dsp:txXfrm>
    </dsp:sp>
    <dsp:sp modelId="{CEF9F03A-EF43-4632-BF1F-3FB7A84FB8E4}">
      <dsp:nvSpPr>
        <dsp:cNvPr id="0" name=""/>
        <dsp:cNvSpPr/>
      </dsp:nvSpPr>
      <dsp:spPr>
        <a:xfrm>
          <a:off x="5345112" y="997374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345112" y="1103279"/>
        <a:ext cx="316861" cy="317716"/>
      </dsp:txXfrm>
    </dsp:sp>
    <dsp:sp modelId="{38803BF8-2DAA-41E1-8FDD-305BEF654E12}">
      <dsp:nvSpPr>
        <dsp:cNvPr id="0" name=""/>
        <dsp:cNvSpPr/>
      </dsp:nvSpPr>
      <dsp:spPr>
        <a:xfrm>
          <a:off x="5985668" y="621581"/>
          <a:ext cx="2135187" cy="1281112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Communication</a:t>
          </a:r>
        </a:p>
      </dsp:txBody>
      <dsp:txXfrm>
        <a:off x="6023190" y="659103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5EC69-FF7E-430B-BB4D-796656FF10F0}">
      <dsp:nvSpPr>
        <dsp:cNvPr id="0" name=""/>
        <dsp:cNvSpPr/>
      </dsp:nvSpPr>
      <dsp:spPr>
        <a:xfrm>
          <a:off x="1614189" y="290550"/>
          <a:ext cx="1953220" cy="9766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Company</a:t>
          </a:r>
        </a:p>
      </dsp:txBody>
      <dsp:txXfrm>
        <a:off x="1642793" y="319154"/>
        <a:ext cx="1896012" cy="919402"/>
      </dsp:txXfrm>
    </dsp:sp>
    <dsp:sp modelId="{190E4F9D-2882-4BB3-94A4-E566929BF224}">
      <dsp:nvSpPr>
        <dsp:cNvPr id="0" name=""/>
        <dsp:cNvSpPr/>
      </dsp:nvSpPr>
      <dsp:spPr>
        <a:xfrm rot="3600000">
          <a:off x="2888217" y="2004762"/>
          <a:ext cx="1018064" cy="34181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990761" y="2073125"/>
        <a:ext cx="812976" cy="205087"/>
      </dsp:txXfrm>
    </dsp:sp>
    <dsp:sp modelId="{F8D8F35B-8B68-4F62-AA7E-A21B7741674B}">
      <dsp:nvSpPr>
        <dsp:cNvPr id="0" name=""/>
        <dsp:cNvSpPr/>
      </dsp:nvSpPr>
      <dsp:spPr>
        <a:xfrm>
          <a:off x="3227090" y="3084176"/>
          <a:ext cx="1953220" cy="976610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Agent</a:t>
          </a:r>
        </a:p>
      </dsp:txBody>
      <dsp:txXfrm>
        <a:off x="3255694" y="3112780"/>
        <a:ext cx="1896012" cy="919402"/>
      </dsp:txXfrm>
    </dsp:sp>
    <dsp:sp modelId="{B911CAD5-3BEA-4AD7-A597-32912A5D3A26}">
      <dsp:nvSpPr>
        <dsp:cNvPr id="0" name=""/>
        <dsp:cNvSpPr/>
      </dsp:nvSpPr>
      <dsp:spPr>
        <a:xfrm rot="10800000">
          <a:off x="2081767" y="3401575"/>
          <a:ext cx="1018064" cy="34181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184311" y="3469938"/>
        <a:ext cx="812976" cy="205087"/>
      </dsp:txXfrm>
    </dsp:sp>
    <dsp:sp modelId="{25E77C8E-722A-4CB1-AEC8-8AC5BD1C341D}">
      <dsp:nvSpPr>
        <dsp:cNvPr id="0" name=""/>
        <dsp:cNvSpPr/>
      </dsp:nvSpPr>
      <dsp:spPr>
        <a:xfrm>
          <a:off x="1289" y="3084176"/>
          <a:ext cx="1953220" cy="976610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Customer</a:t>
          </a:r>
        </a:p>
      </dsp:txBody>
      <dsp:txXfrm>
        <a:off x="29893" y="3112780"/>
        <a:ext cx="1896012" cy="919402"/>
      </dsp:txXfrm>
    </dsp:sp>
    <dsp:sp modelId="{CC31E376-3A28-434B-9C84-A97520AE62D0}">
      <dsp:nvSpPr>
        <dsp:cNvPr id="0" name=""/>
        <dsp:cNvSpPr/>
      </dsp:nvSpPr>
      <dsp:spPr>
        <a:xfrm rot="18000000">
          <a:off x="1275317" y="2004762"/>
          <a:ext cx="1018064" cy="34181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377861" y="2073125"/>
        <a:ext cx="812976" cy="2050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D7907-B9DB-441F-B875-A82C19BF56F0}">
      <dsp:nvSpPr>
        <dsp:cNvPr id="0" name=""/>
        <dsp:cNvSpPr/>
      </dsp:nvSpPr>
      <dsp:spPr>
        <a:xfrm>
          <a:off x="827042" y="0"/>
          <a:ext cx="9373143" cy="5289248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42D58-9DBB-4E8C-B49F-E9E303C73BFB}">
      <dsp:nvSpPr>
        <dsp:cNvPr id="0" name=""/>
        <dsp:cNvSpPr/>
      </dsp:nvSpPr>
      <dsp:spPr>
        <a:xfrm>
          <a:off x="4845" y="1586774"/>
          <a:ext cx="1747974" cy="21156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Contact Center functions</a:t>
          </a:r>
        </a:p>
      </dsp:txBody>
      <dsp:txXfrm>
        <a:off x="90174" y="1672103"/>
        <a:ext cx="1577316" cy="1945041"/>
      </dsp:txXfrm>
    </dsp:sp>
    <dsp:sp modelId="{B1E32102-085A-4810-A63C-B93D6D48D05E}">
      <dsp:nvSpPr>
        <dsp:cNvPr id="0" name=""/>
        <dsp:cNvSpPr/>
      </dsp:nvSpPr>
      <dsp:spPr>
        <a:xfrm>
          <a:off x="1858758" y="1586774"/>
          <a:ext cx="1747974" cy="2115699"/>
        </a:xfrm>
        <a:prstGeom prst="roundRect">
          <a:avLst/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IP PBX</a:t>
          </a:r>
        </a:p>
      </dsp:txBody>
      <dsp:txXfrm>
        <a:off x="1944087" y="1672103"/>
        <a:ext cx="1577316" cy="1945041"/>
      </dsp:txXfrm>
    </dsp:sp>
    <dsp:sp modelId="{9D7F0000-D69D-4FAE-85B9-DF4EF7253B9A}">
      <dsp:nvSpPr>
        <dsp:cNvPr id="0" name=""/>
        <dsp:cNvSpPr/>
      </dsp:nvSpPr>
      <dsp:spPr>
        <a:xfrm>
          <a:off x="3712670" y="1586774"/>
          <a:ext cx="1747974" cy="2115699"/>
        </a:xfrm>
        <a:prstGeom prst="roundRect">
          <a:avLst/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Social Channels</a:t>
          </a:r>
        </a:p>
      </dsp:txBody>
      <dsp:txXfrm>
        <a:off x="3797999" y="1672103"/>
        <a:ext cx="1577316" cy="1945041"/>
      </dsp:txXfrm>
    </dsp:sp>
    <dsp:sp modelId="{C046CAC6-33E0-4000-9875-5B8FA55FD7FB}">
      <dsp:nvSpPr>
        <dsp:cNvPr id="0" name=""/>
        <dsp:cNvSpPr/>
      </dsp:nvSpPr>
      <dsp:spPr>
        <a:xfrm>
          <a:off x="5566582" y="1586774"/>
          <a:ext cx="1747974" cy="2115699"/>
        </a:xfrm>
        <a:prstGeom prst="roundRect">
          <a:avLst/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WhatsApp Business</a:t>
          </a:r>
        </a:p>
      </dsp:txBody>
      <dsp:txXfrm>
        <a:off x="5651911" y="1672103"/>
        <a:ext cx="1577316" cy="1945041"/>
      </dsp:txXfrm>
    </dsp:sp>
    <dsp:sp modelId="{987DFC8A-2356-4B0B-8DBC-179DA171C290}">
      <dsp:nvSpPr>
        <dsp:cNvPr id="0" name=""/>
        <dsp:cNvSpPr/>
      </dsp:nvSpPr>
      <dsp:spPr>
        <a:xfrm>
          <a:off x="7420495" y="1586774"/>
          <a:ext cx="1747974" cy="2115699"/>
        </a:xfrm>
        <a:prstGeom prst="roundRect">
          <a:avLst/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Voice Recorder</a:t>
          </a:r>
        </a:p>
      </dsp:txBody>
      <dsp:txXfrm>
        <a:off x="7505824" y="1672103"/>
        <a:ext cx="1577316" cy="1945041"/>
      </dsp:txXfrm>
    </dsp:sp>
    <dsp:sp modelId="{45C621E2-426D-4CAF-B6C0-541E4352A36D}">
      <dsp:nvSpPr>
        <dsp:cNvPr id="0" name=""/>
        <dsp:cNvSpPr/>
      </dsp:nvSpPr>
      <dsp:spPr>
        <a:xfrm>
          <a:off x="9274407" y="1586774"/>
          <a:ext cx="1747974" cy="2115699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WFM</a:t>
          </a:r>
        </a:p>
      </dsp:txBody>
      <dsp:txXfrm>
        <a:off x="9359736" y="1672103"/>
        <a:ext cx="1577316" cy="1945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9T13:19:21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2364 610 14543 0 0,'-172'-20'1722'0'0,"8"-1"-596"0"0,7 1 220 0 0,-75-4-438 0 0,201 24-919 0 0,1 2 0 0 0,-1 1 0 0 0,1 2 0 0 0,-35 9 0 0 0,-116 44-248 0 0,134-39 78 0 0,2 1 0 0 0,0 2-1 0 0,1 3 1 0 0,-64 47 0 0 0,39-18-284 0 0,-109 112 0 0 0,44-23 128 0 0,96-97 304 0 0,-43 64-1 0 0,63-81 32 0 0,1 1 1 0 0,1 0-1 0 0,-19 55 1 0 0,28-62-25 0 0,0 1 1 0 0,2 1 0 0 0,1-1-1 0 0,0 1 1 0 0,1 47 0 0 0,5-35-15 0 0,2 0 1 0 0,1-1 0 0 0,2 0 0 0 0,2 0 0 0 0,1 0 0 0 0,2-1 0 0 0,1-1 0 0 0,35 65 0 0 0,-25-63 16 0 0,2 0 0 0 0,1-1 1 0 0,47 47-1 0 0,-31-36 28 0 0,9 11-28 0 0,3-2 0 0 0,75 60 0 0 0,-98-91 24 0 0,2-2 0 0 0,0-1-1 0 0,2-1 1 0 0,0-2 0 0 0,1-1 0 0 0,47 14-1 0 0,-10-10 26 0 0,0-3 0 0 0,2-4 0 0 0,0-3 0 0 0,0-3 0 0 0,1-4 0 0 0,106-7 0 0 0,-91-3 6 0 0,177-36 0 0 0,167-81 50 0 0,-363 96 14 0 0,-1-2 0 0 0,110-65 1 0 0,119-100 245 0 0,-252 160-158 0 0,62-57 0 0 0,-82 63-49 0 0,-1 0-1 0 0,-1-2 1 0 0,24-38 0 0 0,-15 12 144 0 0,-3 0 1 0 0,-2-2 0 0 0,-3-2 0 0 0,-2 0 0 0 0,-4-2 0 0 0,-1 0-1 0 0,-4-1 1 0 0,14-110 0 0 0,-24 107 64 0 0,-4 0-1 0 0,-10-116 1 0 0,4 143-283 0 0,-3-1 0 0 0,-1 1 1 0 0,-1 1-1 0 0,-3-1 0 0 0,-1 2 1 0 0,-2 0-1 0 0,-27-51 0 0 0,24 58-43 0 0,-1 0-1 0 0,-1 1 1 0 0,-2 1 0 0 0,0 1-1 0 0,-2 1 1 0 0,-1 1 0 0 0,-1 1-1 0 0,-47-34 1 0 0,15 21-42 0 0,-86-40 0 0 0,-69-18-88 0 0,147 70 86 0 0,-2 2 0 0 0,0 3 0 0 0,-1 4 0 0 0,-1 2 0 0 0,-111-7 0 0 0,76 16 20 0 0,0 6-1 0 0,0 3 0 0 0,-116 21 0 0 0,126-7-62 0 0,0 3 0 0 0,1 4 0 0 0,1 5-1 0 0,2 4 1 0 0,-89 46 0 0 0,88-30-29 0 0,-123 88 1 0 0,-69 82-115 0 0,211-158-1 0 0,2 3 1 0 0,4 2-1 0 0,-94 121 0 0 0,107-113 80 0 0,3 2 0 0 0,4 2-1 0 0,-51 117 1 0 0,85-164 128 0 0,2 1 1 0 0,1-1 0 0 0,1 2-1 0 0,2-1 1 0 0,1 1 0 0 0,2 0-1 0 0,1 1 1 0 0,2-1-1 0 0,2 0 1 0 0,0 1 0 0 0,3-1-1 0 0,0 0 1 0 0,3 0-1 0 0,0-1 1 0 0,3 1 0 0 0,16 40-1 0 0,69 120 5 0 0,-78-165 0 0 0,2-2 0 0 0,0 0 0 0 0,2-1 0 0 0,36 36 0 0 0,-27-36-157 0 0,1-1-1 0 0,2-1 1 0 0,0-2-1 0 0,1-1 1 0 0,1-1-1 0 0,1-3 1 0 0,61 22 0 0 0,-32-18-891 0 0,0-4 1 0 0,1-2-1 0 0,117 11 1 0 0,-60-17-5152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9T13:19:38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1 768 17879 0 0,'2'-1'820'0'0,"52"-20"373"0"0,-37 13-1020 0 0,0 1 0 0 0,0 1 0 0 0,1 0 0 0 0,18-2 0 0 0,-14 6 13 0 0,1 0 1 0 0,-1 2-1 0 0,44 4 1 0 0,66 19-118 0 0,-67-10-50 0 0,-47-10-19 0 0,142 20 0 0 0,-21-17-73 0 0,214-19 0 0 0,229-8-53 0 0,-464 25 81 0 0,-2 5 0 0 0,124 25-1 0 0,54 16-18 0 0,-203-37 64 0 0,140 1 0 0 0,-177-15-10 0 0,0-3-1 0 0,-1-1 0 0 0,0-4 1 0 0,0-1-1 0 0,98-34 0 0 0,261-113 78 0 0,-359 132-43 0 0,236-94 45 0 0,-273 113-91 0 0,1 2 0 0 0,0 0 0 0 0,1 1 1 0 0,-1 0-1 0 0,0 2 0 0 0,32 0 0 0 0,-42 1-14 0 0,0 1 0 0 0,1 1 0 0 0,-1-1 1 0 0,0 1-1 0 0,0 0 0 0 0,0 0 0 0 0,-1 1 0 0 0,1 0 1 0 0,0 0-1 0 0,-1 1 0 0 0,0 0 0 0 0,0 0 1 0 0,0 0-1 0 0,0 1 0 0 0,-1 0 0 0 0,0 0 0 0 0,0 0 1 0 0,8 11-1 0 0,2 9-152 0 0,0 0 0 0 0,-2 2 0 0 0,12 32 0 0 0,3 7 63 0 0,-18-44 104 0 0,1-1 1 0 0,0-1-1 0 0,23 30 1 0 0,-29-43 16 0 0,1-1 1 0 0,0 1-1 0 0,1-2 0 0 0,-1 1 1 0 0,1 0-1 0 0,0-1 0 0 0,1-1 1 0 0,-1 1-1 0 0,1-1 0 0 0,0 0 1 0 0,0-1-1 0 0,16 5 0 0 0,-8-5-4 0 0,1 0-1 0 0,-1-1 1 0 0,1-1-1 0 0,-1 0 1 0 0,1-2-1 0 0,0 1 1 0 0,19-5-1 0 0,8-3-13 0 0,61-20 0 0 0,-36 4 158 0 0,93-45 0 0 0,61-48 366 0 0,-144 74-282 0 0,345-188 570 0 0,-396 216-757 0 0,0 1 0 0 0,1 1 0 0 0,1 2 0 0 0,44-12 0 0 0,-63 21-30 0 0,-1 0 1 0 0,1 1 0 0 0,0 0-1 0 0,0 1 1 0 0,0 0-1 0 0,0 1 1 0 0,11 2 0 0 0,-14-1-3 0 0,0 0 0 0 0,0 1 1 0 0,-1 0-1 0 0,1 0 0 0 0,-1 0 1 0 0,1 1-1 0 0,-1 0 0 0 0,0 1 1 0 0,-1-1-1 0 0,10 9 0 0 0,28 30 36 0 0,-26-25-28 0 0,1 0 0 0 0,41 30 0 0 0,-47-40-5 0 0,1 0 0 0 0,0-1 0 0 0,0-1 0 0 0,1 0 0 0 0,0 0 0 0 0,0-2 0 0 0,0 0 0 0 0,0-1 0 0 0,1 0 0 0 0,0-1 0 0 0,-1-1 0 0 0,1-1 0 0 0,0 0 0 0 0,-1-1 0 0 0,21-3 0 0 0,22-7 73 0 0,0-2 0 0 0,-1-3-1 0 0,89-38 1 0 0,155-89 260 0 0,-241 111-306 0 0,103-48 65 0 0,-136 69-90 0 0,0 1 0 0 0,1 1-1 0 0,0 2 1 0 0,34-5 0 0 0,-52 11-7 0 0,-1 0 0 0 0,1 0 0 0 0,-1 1 0 0 0,0 1 0 0 0,1-1 0 0 0,-1 2 0 0 0,0-1 0 0 0,12 4 0 0 0,-15-3-18 0 0,-1 0 1 0 0,0 1 0 0 0,0-1 0 0 0,0 1 0 0 0,0 0-1 0 0,0 0 1 0 0,0 1 0 0 0,-1-1 0 0 0,0 1 0 0 0,0 0-1 0 0,0 0 1 0 0,0 1 0 0 0,0-1 0 0 0,4 9 0 0 0,5 12-170 0 0,-2 0 1 0 0,16 49 0 0 0,-19-49 101 0 0,1 0 0 0 0,25 48 0 0 0,-29-65 83 0 0,-1-1-1 0 0,2 0 0 0 0,-1 0 0 0 0,1 0 1 0 0,0-1-1 0 0,1 1 0 0 0,-1-1 0 0 0,1-1 0 0 0,0 0 1 0 0,1 0-1 0 0,-1 0 0 0 0,1-1 0 0 0,9 4 1 0 0,-4-3-6 0 0,0-1 0 0 0,0 0 1 0 0,1-2-1 0 0,-1 1 0 0 0,1-2 1 0 0,0 1-1 0 0,-1-2 1 0 0,24-2-1 0 0,4-2-7 0 0,64-17 0 0 0,-53 7 171 0 0,83-33-1 0 0,46-35 273 0 0,190-83 356 0 0,-322 144-725 0 0,1 2 0 0 0,88-20 0 0 0,-118 35-67 0 0,1 1 1 0 0,0 0-1 0 0,0 2 0 0 0,0 1 1 0 0,0 0-1 0 0,-1 2 1 0 0,1 0-1 0 0,0 1 0 0 0,38 12 1 0 0,40 21-117 0 0,-66-22 104 0 0,2-1 1 0 0,0-2 0 0 0,66 13-1 0 0,-60-21 35 0 0,0-1 0 0 0,-1-2-1 0 0,1-2 1 0 0,68-12 0 0 0,-26-3 159 0 0,98-33 1 0 0,8-19 108 0 0,-98 34-129 0 0,97-24 0 0 0,-159 52-141 0 0,1-2 1 0 0,0 3-1 0 0,1 0 0 0 0,61-3 0 0 0,-89 9-28 0 0,1 0-1 0 0,-1 0 0 0 0,0 1 0 0 0,0-1 0 0 0,0 1 0 0 0,1 0 0 0 0,-1 0 0 0 0,0 0 0 0 0,0 0 0 0 0,0 0 0 0 0,4 3 0 0 0,-6-3-100 0 0,0 0 0 0 0,0 0 0 0 0,0-1 0 0 0,0 1 0 0 0,0 0 0 0 0,-1 0 0 0 0,1 0 0 0 0,0 0 0 0 0,-1 0 0 0 0,1 1 0 0 0,-1-1 0 0 0,1 0 0 0 0,0 1 0 0 0,-1 1-436 0 0,0-1 0 0 0,1 0 0 0 0,-1 0 0 0 0,0 0 0 0 0,0 0 1 0 0,0 0-1 0 0,0 0 0 0 0,-1 0 0 0 0,0 4 0 0 0,-7 19-6342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9T13:20:09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0 637 11887 0 0,'0'0'547'0'0,"0"-2"-11"0"0,1-3-456 0 0,-1-1 0 0 0,1 0-1 0 0,0 0 1 0 0,0 1 0 0 0,1-1 0 0 0,0 0 0 0 0,0 1-1 0 0,0 0 1 0 0,6-10 0 0 0,4-3 1044 0 0,18-23 0 0 0,-1 1 67 0 0,-28 37-1006 0 0,1 0 167 0 0,1-1 1 0 0,-1 0 0 0 0,1 1 0 0 0,-1-1 0 0 0,1 1 0 0 0,0 0 0 0 0,6-5 0 0 0,-9 11-225 0 0,3 143 110 0 0,-3-53-156 0 0,-1 140-82 0 0,0-217 0 0 0,1 1 0 0 0,4 28 0 0 0,-3-39 0 0 0,1 0 0 0 0,-1-1 0 0 0,1 1 0 0 0,0-1 0 0 0,0 1 0 0 0,0-1 0 0 0,1 0 0 0 0,0 1 0 0 0,0-2 0 0 0,0 1 0 0 0,5 5 0 0 0,-6-8 10 0 0,1 0 0 0 0,-1 0 0 0 0,1 0 0 0 0,0-1 0 0 0,-1 1 1 0 0,1-1-1 0 0,0 0 0 0 0,0 0 0 0 0,0 0 0 0 0,0 0 0 0 0,4 1 0 0 0,36 3 179 0 0,-37-5-146 0 0,0-1 1 0 0,0 1-1 0 0,0-1 1 0 0,0 0 0 0 0,0-1-1 0 0,0 1 1 0 0,-1-1 0 0 0,1 0-1 0 0,9-6 1 0 0,5-3 99 0 0,24-18 0 0 0,-3 2 57 0 0,47-21 483 0 0,168-65 1 0 0,77-47 1300 0 0,-142 62-1122 0 0,371-193 721 0 0,-289 146-1358 0 0,-29 5-225 0 0,-242 139-82 0 0,-14 12-4177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9T13:20:11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325 458 9127 0 0,'-1'-2'415'0'0,"-21"-16"154"0"0,-64-47 4334 0 0,62 49-3486 0 0,21 14-1259 0 0,-1 0 0 0 0,1-1 0 0 0,-1 2 0 0 0,0-1 0 0 0,1 0-1 0 0,-1 1 1 0 0,0 0 0 0 0,0 0 0 0 0,-8-2 0 0 0,10 4-122 0 0,0-1 0 0 0,1 1 0 0 0,-1-1 0 0 0,0 1 0 0 0,0 0 0 0 0,1-1 1 0 0,-1 1-1 0 0,1 0 0 0 0,-1 0 0 0 0,1 0 0 0 0,-1 0 0 0 0,1 1 0 0 0,-1-1 0 0 0,-1 3 0 0 0,-2 1-3 0 0,1 1 0 0 0,0 1 0 0 0,0-1 0 0 0,0 1 0 0 0,1-1 0 0 0,-5 15 0 0 0,1-3-16 0 0,-6 17-20 0 0,2 1 0 0 0,-13 67 0 0 0,15-59-41 0 0,-1 14 23 0 0,3 1-1 0 0,0 107 1 0 0,7-155 114 0 0,1-1 0 0 0,1 1 0 0 0,4 15 0 0 0,-6-23 300 0 0,3 1-101 0 0,-3-4-253 0 0,0 1-1 0 0,1-1 1 0 0,-1 0-1 0 0,0 1 1 0 0,0-1 0 0 0,0 1-1 0 0,0-1 1 0 0,1 1-1 0 0,-1-1 1 0 0,0 1 0 0 0,0-1-1 0 0,1 0 1 0 0,-1 1 0 0 0,0-1-1 0 0,1 0 1 0 0,-1 1-1 0 0,1-1 1 0 0,-1 0 0 0 0,1 1-1 0 0,1 0 35 0 0,0 0-1 0 0,1-1 1 0 0,-1 1 0 0 0,0 0-1 0 0,1-1 1 0 0,-1 0 0 0 0,0 0-1 0 0,1 1 1 0 0,-1-1-1 0 0,0-1 1 0 0,1 1 0 0 0,-1 0-1 0 0,0-1 1 0 0,4 0 0 0 0,32-12 566 0 0,61-29 0 0 0,-77 33-618 0 0,0 1-1 0 0,0 1 1 0 0,1 1-1 0 0,34-4 1 0 0,10-4 39 0 0,-55 11-16 0 0,457-127 1421 0 0,-329 81-1070 0 0,337-128 362 0 0,-205 75-448 0 0,-29 11-169 0 0,23-14-69 0 0,74-30 1 0 0,-295 116-62 0 0,103-45 52 0 0,-145 63-42 0 0,-3 1-7 0 0,0 0 0 0 0,1 0 0 0 0,-1 0-1 0 0,0 0 1 0 0,1-1 0 0 0,-1 1 0 0 0,0 0 0 0 0,1 0 0 0 0,-1 0 0 0 0,0 0 0 0 0,0-1 0 0 0,1 1 0 0 0,-1 0-1 0 0,0 0 1 0 0,0 0 0 0 0,1-1 0 0 0,-1 1 0 0 0,0 0 0 0 0,0 0 0 0 0,0-1 0 0 0,1 1 0 0 0,-1 0-1 0 0,0-1 1 0 0,0 1 0 0 0,0 0 0 0 0,0 0 0 0 0,1-1 0 0 0,-3 0 12 0 0,1 0-1 0 0,-1 0 1 0 0,0 0-1 0 0,1 0 1 0 0,-1 0 0 0 0,0 0-1 0 0,1 1 1 0 0,-1-1-1 0 0,0 0 1 0 0,0 1-1 0 0,-3-1 1 0 0,-17-4-130 0 0,20 4-35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9T13:20:12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162 860 919 0 0,'-41'-58'263'0'0,"19"34"2989"0"0,15 18-2736 0 0,1-1 0 0 0,1 0 1 0 0,-1 1-1 0 0,-6-14 0 0 0,8 12 232 0 0,0-1-1 0 0,1 1 1 0 0,0-1 0 0 0,1 0-1 0 0,-3-19 1523 0 0,4 25-1807 0 0,0 1 0 0 0,1 0-1 0 0,-1 0 1 0 0,1-1 0 0 0,0 1 0 0 0,0-5-1 0 0,-2-13 4451 0 0,2 35-4841 0 0,-5 99-8 0 0,-20 115 0 0 0,21-195-64 0 0,2-1 0 0 0,1 1 0 0 0,2-1 0 0 0,6 48 0 0 0,-4-61 0 0 0,1-1 0 0 0,1 1 0 0 0,1-1 0 0 0,0 0 0 0 0,1 0 0 0 0,2 0 0 0 0,-1-1 0 0 0,20 27 0 0 0,-27-42 0 0 0,1 0 0 0 0,0-1 0 0 0,0 1 0 0 0,-1-1 0 0 0,2 1 0 0 0,-1-1 0 0 0,0 0 0 0 0,3 2 0 0 0,1 0 0 0 0,4 2 0 0 0,6 1 27 0 0,-10-8-11 0 0,-3 0-5 0 0,6 1 44 0 0,-1-1 0 0 0,0 0 0 0 0,0 0 0 0 0,0-1 0 0 0,0 0 1 0 0,0-1-1 0 0,0 0 0 0 0,0 0 0 0 0,11-7 0 0 0,5-5 249 0 0,33-26-1 0 0,-11 7-206 0 0,109-62-86 0 0,-106 70-11 0 0,212-108 0 0 0,29-31 66 0 0,-94 49-15 0 0,259-166 147 0 0,-400 245-173 0 0,179-103 139 0 0,-39 26-39 0 0,-99 53-66 0 0,102-62 138 0 0,-192 118-188 0 0,24-10 148 0 0,-30 15-142 0 0,0 0-1 0 0,0 0 1 0 0,0 0 0 0 0,0 0 0 0 0,0 0-1 0 0,0 0 1 0 0,0 0 0 0 0,0 1 0 0 0,0-1-1 0 0,0 0 1 0 0,0 0 0 0 0,0 0 0 0 0,0 0 0 0 0,1 0-1 0 0,-1 0 1 0 0,0 0 0 0 0,0 0 0 0 0,0 0-1 0 0,0 0 1 0 0,0 0 0 0 0,0 0 0 0 0,0 0-1 0 0,0 0 1 0 0,0 0 0 0 0,-12 9 250 0 0,-24 15-658 0 0,24-17-414 0 0,3 0-366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9T13:20:1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90 315 14335 0 0,'0'0'2424'0'0,"-1"-2"-1460"0"0,-2-4-557 0 0,0 1 0 0 0,1-1 0 0 0,-1 0 0 0 0,1-1 0 0 0,1 1 0 0 0,-1 0 0 0 0,1 0 0 0 0,-1-10 0 0 0,0-56 576 0 0,2 61-724 0 0,0 9 387 0 0,-1-4-96 0 0,-1 8 196 0 0,-4 11-293 0 0,-4 45-221 0 0,-5 108 0 0 0,9-77-288 0 0,-17 271-8 0 0,22-341 63 0 0,-2 100-33 0 0,3-95 26 0 0,2-1 1 0 0,0 0 0 0 0,7 25 0 0 0,-7-43-3 0 0,-1 0 0 0 0,1 0 0 0 0,0 0 0 0 0,0 0 0 0 0,4 7 0 0 0,4 0-2 0 0,1-4 1 0 0,3-2-31 0 0,-10-5 36 0 0,0 0 1 0 0,0 0-1 0 0,0-1 0 0 0,0 0 1 0 0,0 1-1 0 0,0-1 0 0 0,0-1 1 0 0,0 1-1 0 0,0-1 1 0 0,0 1-1 0 0,0-1 0 0 0,0-1 1 0 0,0 1-1 0 0,0 0 1 0 0,5-4-1 0 0,6-3 10 0 0,-1 0 1 0 0,21-17-1 0 0,2-1 1 0 0,14-6 191 0 0,-6 3-81 0 0,74-34-1 0 0,151-63-74 0 0,-16 7-20 0 0,-83 46-1 0 0,137-62 26 0 0,-71 26 35 0 0,162-79 51 0 0,-372 174-107 0 0,130-66 3 0 0,-110 59 1 0 0,71-22-1 0 0,-66 27-14 0 0,-19 5 3 0 0,1 2-1 0 0,0 0 1 0 0,45-4-1 0 0,-63 13 116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9T13:20:52.3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7144 5146 7359 0,'6'-11'656'0,"0"-4"-528"16,2-2-128-16,2-1 0 0,1-1 1472 0,1-2 272 16,1 1 48-16,-2 1 16 0,4-4-1584 0,-2 5-224 15,-2 0-240-15,2-2 48 0</inkml:trace>
  <inkml:trace contextRef="#ctx0" brushRef="#br0" timeOffset="1348.88">8019 4707 1839 0,'0'0'160'0,"0"0"-160"0,0 0 0 0,0 0 0 16,0 0 3936-16,0 0 752 0,0 0 160 0,0 0 16 15,-4-7-2992-15,4 7-592 0,-9-10-128 0,3 4-32 16,-1-1-160-16,7 7-16 0,-8-6-16 0,0-4 0 15,1 3-464-15,-1-1-80 0,1 0-32 0,-1 0 0 16,-2-1-144-16,0 0-16 0,-2 0-16 0,0 0 0 16,-1-1-32-16,-1-1 0 0,-2-1 0 0,-1 3 0 15,-1 0-16-15,-2 1-128 0,-1 0 192 0,-1 0-64 16,-1 0 48-16,-2 2 0 0,-1 1 0 0,0-1 0 16,-1 0 144-16,-3-2 16 0,-4 0 16 0,-2 2 0 15,-1 2 48-15,-2-3 16 0,1 2 0 0,-1-1 0 0,0-1-160 0,-1 3-16 16,1 3-16-16,0-2 0 0,-1 1 0 0,-1 0 0 15,0 2 0-15,-5 0 0 0,-4 3 0 16,0 1 0-16,-3 0 0 0,1 1 0 0,3 3-32 0,1 0-16 16,-2 5 0-16,0 0 0 0,2 0 16 0,-4 2 16 15,-1 1 0-15,-2 1 0 0,-1 1-80 0,2 1-128 16,2-3 176-16,1 3-176 0,3 0 192 0,0 3-64 16,0 2 0-16,1-2-128 0,1 0 128 0,0 0-128 15,1 2 0-15,1-1 0 0,0 0 0 0,5 0 0 16,4 0 0-16,3 0 0 0,-1-3 0 0,3 1 0 15,1 1 0-15,3 1 0 0,1-2 0 0,2 1 0 16,1 1 0-16,2 2 0 0,2 0 0 0,1-2 0 0,1 2 0 0,2 0-144 16,2-1 144-16,-1 1 0 0,0 0 0 0,3 1 0 15,1 1 0-15,1 1-160 0,0-2 160 0,4 0 0 16,3-1-144-16,1 0 144 16,1-1 0-16,2 2-144 0,2 2 144 0,2-3 0 0,2 1 0 0,1 0-128 15,1 0 128-15,0-4-160 0,2-1 160 0,2-3-160 16,0 2 160-16,4-1 0 0,0 1 0 0,2-1 0 15,0 1 0-15,1-5 0 0,3 1 0 0,1 0 0 16,0-1 0-16,0 2 0 0,3-2 0 0,1 0 0 16,1-2 0-16,2 3 0 0,4 0 0 0,1-2 0 15,0 0 0-15,-2 1 0 0,0-1 0 0,0-1 0 16,1-3 0-16,-1 1 0 0,5-3 0 0,-1 1 0 16,2 0 0-16,2-1-128 0,4-2 128 0,2 1 0 15,1-2 0-15,-2 0 0 0,-2-2 0 0,0-3 0 0,0 0 0 16,0 0 0-16,0 0 0 0,1 0 0 0,2-5 0 0,3 1 0 15,3-1 0-15,-1 1 0 0,-3 0 0 0,-1-3 0 16,-3-1 0-16,2 2-128 0,-2 1 128 0,0-2 0 16,0-2 0-16,3 1 0 0,3-1 0 0,-1-1 0 15,-2-2 0-15,0-1 0 0,-3-3 0 0,-1 2 0 16,-3 0 0-16,1-2 0 0,-2-2 0 0,0-1 0 16,-2 1 0-16,1-3 0 0,-1-2 0 0,-1-1 0 15,-1 2 0-15,-4-1 128 0,-7-1-128 0,-4 1 0 16,-1-1 128-16,-4-3-128 0,-3 1 144 0,-2 0-144 15,-1-6 192-15,-1 1-192 0,-3 1 208 0,-1-4-64 0,-2 2-16 16,-2-3 0-16,-4 1 0 0,-1-2 0 0,-3 3 0 16,0-4 0-16,-1 1 16 0,-3-1 0 0,-1 0 0 15,-3 1 0-15,-1-2-16 0,-1 0-128 0,-3 1 192 0,-3 0-64 16,-3 1-128-16,-4-1 0 0,-3-3 144 0,-4 2-144 16,-3 1 0-16,-1 2 144 0,1 0-144 0,-4 0 0 15,-2 1 128-15,-3 1-128 0,-2 2 0 0,-4 5 0 16,-4 2 0-16,-8 5 0 0,-8 3 0 0,-1 3 0 15,-2 5 0-15,-3 7 0 0,-2 6 0 0,-14 7 0 32,-14 5-560-32,-4 9-16 0,-3 8 0 0,-14 6-16224 0</inkml:trace>
  <inkml:trace contextRef="#ctx0" brushRef="#br0" timeOffset="10385.14">19435 4659 11055 0,'0'0'976'0,"-10"-4"-784"0,10 4-192 0,-7-5 0 16,-3-2 896-16,3 2 128 0,-3 1 16 0,1-1 16 16,0-3-16-16,0 1 0 0,-1 0 0 0,-3 0 0 15,-2-1-384-15,1 2-80 0,0-2 0 0,-2-2-16 0,-2 0-320 0,1 0-64 16,0 0-16-16,0-2 0 0,-1 1 96 0,-1 2 0 16,0 1 16-16,-1-2 0 0,-1 0-112 0,1 0-32 15,-1 4 0-15,-1-3 0 0,-1 0-128 0,1 0 0 16,-1-1 0-16,-2 1 128 0,0 3-128 0,-3-1 0 15,-6-1 0-15,0-1 0 0,-3 0 0 0,-2-1 0 16,-1 2 0-16,1-1 128 0,-1 0 128 0,-3 0 32 16,0-2 0-16,-1 2 0 0,0 0 208 0,-4 0 32 15,-5 0 16-15,-1-1 0 0,-4 1 80 0,2 3 16 16,1-3 0-16,2 2 0 0,-2 2-48 0,2 0 0 16,-2-2 0-16,-1 1 0 0,-4 2-80 0,-1 0-32 15,-2 0 0-15,1 1 0 0,-2 2-96 0,1 1-32 0,1-1 0 16,-4 2 0-16,-1 0-80 0,-4 2-16 0,-1 0 0 0,2 1 0 15,1 1-64-15,-1 0 0 0,0 0-16 16,-3 3 0-16,-3 0-176 0,-3 0 160 0,1 1-160 0,1 0 160 16,0 0-160-16,2 0 0 0,0 3 0 0,-2-3 128 15,-2 3-128-15,1 1 0 0,1 0 0 0,4 0 0 16,1 1 0-16,-2 2 0 0,-3 2 0 0,1 0 0 16,2-1 0-16,1 0 0 0,2 1 0 0,4 6 0 15,1-1 0-15,-3 3 0 0,-4-1 0 0,0-1 0 16,2 0-144-16,0 4 144 0,2 2 0 0,3 2 0 15,-1 1 0-15,-1 1 0 0,-2 2 0 0,0 0 0 16,3-2-128-16,4 3 128 0,4 6 0 0,2-1 0 16,4-4 0-16,2 0-128 0,2-3 128 0,3 1 0 0,3 0 0 15,3-1 0-15,-1 0-128 0,7-2 128 0,6-3 0 16,3 2 0-16,4-2 0 0,4-1 0 0,4-2-160 0,4-1 160 16,4 6-128-16,3-2 128 0,4-7 0 0,2 2-160 15,1 1 160-15,5 1 0 0,5-2-144 0,1 1 144 16,4 3 0-16,5-4-144 0,5 2 144 0,4-2 0 15,2-1 0-15,2-1-128 0,0-4 128 0,1-1 0 16,0-1 0-16,3 0-128 0,2-4 128 0,3 0 0 16,1-2 0-16,6 2 0 0,4-1 0 0,2-5-192 15,3-4 192-15,-2 1-192 0,-1 1-32 0,4 0-16 16,1-2 0-16,6-2 0 0,4-1 240 0,2 0-144 16,0-1 144-16,0-2-128 0,0-3 128 0,4-2 0 15,3 2-144-15,4-2 144 0,2 0 0 0,-2-1 0 0,0-3-144 0,3 0 144 16,3 2 0-16,1-3 0 0,-1 2 0 0,0 1 0 15,-2-4 0-15,4-1 0 0,1-2 0 0,1 2 0 16,0 0 0-16,-2-3 0 0,0-1 0 0,3 0 0 16,6 1 0-16,0-3 0 0,-5 0 0 0,4-2 0 15,2 3 0-15,1-4 0 0,0-1 128 0,-3-1-128 16,-2-3 0-16,2 2 144 0,3-1-144 0,-3 1 128 16,-4-4-128-16,-3 1 0 0,-3 2 0 0,1-2-176 15,5 2 176-15,-4 0 0 0,-9-2 0 0,-2-1 0 16,-3 1 0-16,1 1 0 0,3 3 0 0,-4-5 0 15,-3-4 0-15,-5-1 0 0,-2 3 0 0,-2 0 128 16,-3-1-128-16,0 1 0 0,1 2 0 0,-7 1 128 16,-10-1-128-16,-4 0 0 0,-5-1 0 0,-6 2 0 15,-4 3 0-15,-8-2 144 0,-4 5-144 0,-6-3 160 0,-5-3-32 0,-5 2-128 16,-5-2 192-16,-4-2-64 0,-6 0 64 16,-3-1 16-16,-5 1 0 0,-4-2 0 0,-1 1 208 0,-6-1 32 15,-6-1 16-15,-4 1 0 0,-6 0 48 0,-3-1 0 16,-2 0 0-16,-2 1 0 0,-2 1-352 0,-3 5-160 15,-3 2 160-15,-8 2-160 0,-9 1 0 0,-8-1 0 16,-8 5 0-16,-5 6 0 0,-8 6 0 0,-13 5 0 16,-13 7 0-16,-8 9-160 0,-6 10 160 0,-12 7-208 15,-11 7 80-15,-11 7 128 16,-12 9-1408-16,-12 8-176 0,-11 7-16 0</inkml:trace>
  <inkml:trace contextRef="#ctx0" brushRef="#br0" timeOffset="17452.82">12647 4411 30399 0,'-7'-4'2704'0,"-3"-2"-2160"0,3-2-544 0,1 4 0 15,6 4 1616-15,0 0 224 0,-4-7 32 0,4 7 16 16,0 0-640-16,0 0-128 0,0 0-32 0,14-4 0 16,0 4-640-16,3 6-128 0,6 2-16 0,5 5-16 15,4 3-288-15,6 7 0 0,5 1 0 0,1 6-144 16,3 2 144-16,-1 2 0 0,-3-1 0 0,0 7 0 31,-1 0-1376-31,-2 2-192 0,1-2-32 0,-2-1-16 16,-2-4-1376-16,-1-2-272 0,-5-3-48 0,-1-8-16 15,-3-4 1792-15,-3-3 336 0,-3-2 80 0,-6-5 16 0,-2-3 1104 0,-2-3 336 0,-11-2 16 0,0 0 0 16,2-10 1952-16,-3-3 384 0,0-1 64 0,-4-5 32 16,-3-7-992-16,0-4-192 0,0-1-32 0,2-2-16 0,-1-3-576 15,2-1-112-15,1-3-32 0,-1 0 0 0,-1-2-208 0,3-1-48 16,0 0-16-16,0 5 0 0,2 3-304 0,2 6-64 15,3 4-16-15,0 3 0 0,0 4-176 0,1 5 0 16,3 3 0-16,1 3-176 0,2 3 176 0,2 3-208 16,1 3 80-16,4 5 128 0,2 3-352 0,2 5 48 15,1 2 16-15,5 2 0 16,-1 5-800-16,2-1-144 0,-2 2-48 0,3-7 0 16,2 0-704-16,-1-2-160 0,-1 0-32 0,1-3 0 15,0-2 896-15,2-1 160 0,1-4 32 0,-3-3 16 0,-2-5 1072 0,-2 0 0 16,-3-5 208-16,-2-1-16 0,-4-3 832 0,-1-2 160 0,-4-3 32 15,-2-2 16-15,-4-3 304 0,0 1 64 0,-3-2 16 0,-4-1 0 16,-1-5-320-16,-3 1-64 0,-4-2-16 16,0-1 0-16,-1 0-320 0,-2-4-80 0,0-1-16 0,-2 1 0 15,-2 0-272-15,0 2-48 0,-2-1-16 0,1-2 0 16,4 1-192-16,1 2-32 0,-2 0-16 0,1 2 0 16,1 2-224-16,2 3 176 0,1 3-176 0,3 2 160 15,0 6-160-15,2 2 0 0,0 2 0 0,1 3 0 16,2 7 0-16,0 0-192 0,0 0 64 0,0 0 128 31,0 0-2496-31,8 12-384 0</inkml:trace>
  <inkml:trace contextRef="#ctx0" brushRef="#br0" timeOffset="17956.81">14689 4629 37775 0,'-22'-7'3360'0,"6"2"-2688"15,-3-1-544-15,-1-6-128 0,1-1 1152 0,-1-3 192 16,-1 0 32-16,3-3 16 0,1-5-400 0,0-3-80 15,3-4-16-15,-1-6 0 0,4-1-528 0,-1-1-112 0,0-5-32 16,0-3 0-16,1-4-224 0,1-2 0 0,0-3 0 0,4 0 0 16,0-3 0-16,2 2-128 0,-1-1-16 0,3 2 0 31,-1 0-240-31,2 3-64 0,-1 3 0 0,1 2 0 0,-2 0 160 0,2 3 32 0,0 6 0 0,1 5 0 16,-3 4 256-16,3 6 0 0,0-1 0 0,3 8 0 15,-2 4 0-15,2 5 0 0,-1 2 0 0,-2 6 0 16,0 0 0-16,15 9 0 0,0 4 0 0,1 6 0 15,2 9 0-15,2 2 0 0,1 1 0 0,1 5 0 16,3 6 0-16,-1 2 0 0,1 5 0 0,0-2 0 16,-2 0 0-16,3-1-128 0,-1 3 128 0,0-4 0 15,0 2 0-15,0-1 0 0,-1 0 0 0,2-3 0 16,-1-2 0-16,0-2 0 0,-2 2 0 0,0-6 0 16,-1-2 0-16,1-3 0 0,1-4 0 0,-1-2 0 15,-2 0 0-15,0-6 0 0,-6-4 0 0,1-2 0 0,1-3-320 16,-1-2-16-16,-3-3 0 0,-2-4 0 15,-1-5-1664-15,-4-2-336 0,-1-2-64 0,-1-4-8736 16,-2-1-1760-16</inkml:trace>
  <inkml:trace contextRef="#ctx0" brushRef="#br0" timeOffset="18165.49">14462 4071 38991 0,'-13'1'1728'0,"13"-1"352"0,-9 3-1664 0,2 1-416 0,7-4 0 16,0 0 0-16,0 0 832 0,0 0 96 0,0 0 16 16,0 0 0-16,12 5-128 0,1-1-32 0,2-3 0 0,3-2 0 15,5-3-400-15,3-3-64 0,2-4-32 0,3-4 0 16,3-2-288-16,2-5 0 0,6-3 128 0,2-1-128 31,5-5-1120-31,2-2-288 0,2-4-48 0,-1 0-11392 0,2 3-2272 0</inkml:trace>
  <inkml:trace contextRef="#ctx0" brushRef="#br0" timeOffset="22440.57">17289 6431 21183 0,'0'0'1888'16,"0"0"-1504"-16,0 0-384 0,0 0 0 0,0 0 2176 0,0 0 352 15,0 0 80-15,0 0 16 0,0-11-1728 0,0 2-352 16,0 9-64-16,5-10-16 0,1-1-144 0,1 2-48 15,1 0 0-15,-1 1 0 0,1 2-272 0,0 0 128 16,-8 6-128-16,11-5 0 0,-11 5 0 0,10-3 0 16,-10 3 0-16,14 0 0 0,-1 3 0 0,-2 2-176 15,-11-5 176-15,12 9-160 0,-1 1 160 0,0 0 0 16,0 0-144-16,1 3 144 0,0 0-144 0,1 3 144 16,0 1-192-16,0 0 192 0,-1-4-128 0,-1 4 128 15,3-3 0-15,0 3 0 0,0 2 0 0,1 0 0 0,-2 1 0 16,0-3 0-16,4 1 0 0,-2-1 0 15,0 1 0-15,-1-2 0 0,-1-1 0 0,0 1 0 0,0-2 0 0,-3 1 0 16,1 2 0-16,-1-3 0 0,1 2 0 0,-2-3 0 16,-1 1 0-16,-1 2 0 0,1-3 0 0,-1-2 0 15,-1-3 128-15,1 3-128 0,-1-5 0 0,2 3 0 16,1-1 0-16,0-1 0 0,2-1 0 0,1-2 0 16,-1-1 128-16,2-1-128 0,-1-2 0 0,2-1 0 15,0-3 0-15,-1 0-128 0,-3-5-16 0,0 3 0 31,0-2-2992-31,-5-3-576 0</inkml:trace>
  <inkml:trace contextRef="#ctx0" brushRef="#br0" timeOffset="22822.29">17943 6483 19343 0,'0'0'1728'0,"0"0"-1392"15,-12 2-336-15,3 1 0 16,9-3 1984-16,-9 4 336 0,9-4 64 0,-9 6 16 15,2 2-1424-15,1 3-272 0,-1 0-64 0,2 1-16 0,3 1-352 0,0-1-64 16,1 1-16-16,2 1 0 0,3-1-192 0,3 2 0 16,-3-5 0-16,3 3 0 0,3 1 0 0,0 1-192 15,-1-1 192-15,2-1-160 16,0 1-288-16,1-2-48 0,-2 0-16 0,1 0 0 16,-1-6-32-16,-1 3-16 0,-2-1 0 0,-1 0 0 0,-6-8 416 0,7 10 144 15,-7-10 0-15,3 13-144 0,-2-1 144 0,-2-1 0 16,-3-1 0-16,0-2 0 0,-3 0 192 0,1-2-48 0,-3 1 0 15,-1-3 0-15,0 1 368 0,-2 0 80 0,1-1 16 0,-1 1 0 16,-2-4 32-16,-1 2 0 0,2 0 0 0,0-3 0 16,0 0-144-16,1 0-32 0,-1 0 0 0,2 0 0 15,-2-3-96-15,2 6-32 0,-2-3 0 0,0-3 0 16,1 2-64-16,-2 1-16 0,0 0 0 0,1 0 0 16,0 1-128-16,-1 2-128 0,-1-1 144 0,-3 2-144 15,-2 1 0-15,0 3-240 0,1 3 32 0,-1 2 0 31,0 1-2160-31,0 3-416 0,0 0-96 0</inkml:trace>
  <inkml:trace contextRef="#ctx0" brushRef="#br0" timeOffset="33332.22">27969 4157 34095 0,'0'0'3024'0,"-13"0"-2416"0,-4 0-480 0,-3 2-128 15,-1 8 416-15,-5 4 64 0,-4 5 16 0,-5 9 0 16,-5 2-304-16,-5 8-48 0,-3 5-16 0,-5 11 0 16,-9 10 128-16,-7 8 0 0,-10 6 16 0,-3 8 0 15,-3 8-272-15,0 7 0 0,-2 4 0 0,-5 3 0 16,-3-2 0-16,3 0 0 0,2-3 0 0,4-4 0 15,5-4 0-15,0-8 0 0,-1-3 0 0,4-4 0 16,2-3 128-16,7-5-128 0,6-4 0 0,5-6 0 16,3-8 0-16,0-3 0 0,0-8 0 0,5-5 0 15,1-5 128-15,5-5-128 0,5-5 0 0,5-4 0 16,5-9 0-16,6-2 0 0,5-3 0 0,3-2-144 16,6-5-304-16,9 2-64 0,-5-8-16 0,4-2 0 15,5-3-2320 1,5-3-464-16,9-16-80 0,12-2-32 0</inkml:trace>
  <inkml:trace contextRef="#ctx0" brushRef="#br0" timeOffset="33767.89">25123 4614 27647 0,'-53'-3'1216'0,"21"0"256"0,-2-1-1168 0,3 1-304 0,3 1 0 0,5 0 0 16,3 2 1584-16,6 0 256 0,5 0 48 0,9 0 16 16,0 0-288-16,0 0-48 0,0 0-16 0,0 0 0 15,9 12-1152-15,7 3-224 0,4 2-48 0,8 2-128 16,4 3 0-16,8 4 0 0,4 3 0 0,8 2 0 15,5 6 0-15,3 2 0 0,2 1-160 0,-1 3 160 16,0 3 0-16,6 2-144 0,3 3 144 0,8 1 0 16,4 2-400-16,-1-4 16 0,-3 3 16 0,5-3 0 15,3-1-208 1,8 0-32-16,6 2-16 0,-1-3 0 0,-8-2 112 0,3 2 32 0,4-1 0 16,2 0 0-16,5 1 224 0,-1-5 32 0,-4 0 16 0,6 3 0 0,3 2 208 0,-3-2 0 15,-6-2-160-15,2-1 160 0,-2-1 0 0,5-2 0 16,2-1-144-16,-4-2 144 0,-12-1 0 0,-1-4-192 15,-1-4 192-15,-2-1-160 0,0-3 160 0,-7-2-160 16,-10-2 160-16,-7-6-160 0,-7-1 160 0,-4-2 0 16,-5-3 0-16,-5-3 0 0,-7-4 0 0,-5-1 0 15,-4-1-144-15,-5-3 144 0,-4-3-352 0,-3-2 0 16,-2-4 0-16,-6 2-13920 0</inkml:trace>
  <inkml:trace contextRef="#ctx0" brushRef="#br0" timeOffset="39245.14">12059 7764 13823 0,'-5'-6'1216'0,"0"-1"-960"0,0-1-256 15,1 2 0-15,4 6 5024 0,0 0 960 0,-3-8 192 0,3 8 32 16,0 0-4288-16,0 0-848 0,0 0-176 0,0 0-48 16,8-5-464-16,2 2-112 0,1 2-16 0,1 2 0 15,1 2-256-15,1 2 0 0,0 3 0 0,1 1 0 16,-1 5 0-16,0 2-176 0,-1 1 176 0,2 0-160 16,-2 2 160-16,2 0-128 0,0 2 128 0,-1 1-128 15,0-1-192-15,2 1-16 0,1-1-16 0,-1-1 0 31,-2 0-352-31,0-3-80 0,1-4-16 0,-1 1 0 16,-1 1 48-16,0-4 16 0,0-1 0 0,-1-3 0 0,0 0 544 0,-2-2 192 0,-1-2 0 0,-9-3-144 16,12-3 384-16,-2-1 80 0,1 0 0 0,-2-1 16 15,-1-5 256-15,0 0 48 0,-1-4 16 0,1 0 0 16,1-2-16-16,2 0 0 0,-2-3 0 0,1 2 0 0,-1-3-256 16,-1-2-48-16,-3-1-16 0,2 2 0 0,0 3-128 0,-1 1-48 15,-1 2 0-15,2 4 0 0,-2 0-144 0,0 3 0 16,-5 8 0-16,0 0 0 0,11 0-208 0,-1 2 80 15,0 3 128-15,4 0-208 0,-1 2 16 0,1 4 0 16,2 2 0-16,0-1 0 0,1 3-48 0,3-2 0 16,2-3 0-16,-1-1 0 0,0-1 80 0,-2-4 16 15,1-2 0-15,-2-2 0 0,-2-2 144 0,-2-1 0 16,1-1 128-16,-4-2-128 0,-2-5 320 0,-2 1-16 16,-1-3 0-16,-2 0 0 0,-1-1 272 0,-2-1 48 15,1 1 16-15,-2-3 0 0,-3-3-112 0,-1 1-16 16,0-2 0-16,0 1 0 0,-1 0-240 0,0-1-48 15,-2-3-16-15,1 3 0 0,-1 4-208 0,2-1 0 0,1 1 128 0,2 4-128 16,-2 3 0-16,1 3 0 0,3 7 0 16,0 0 0-1,0 0-528-15,0 0 0 0,0 0 0 0,13 12-12096 0,1 2-2416 0</inkml:trace>
  <inkml:trace contextRef="#ctx0" brushRef="#br0" timeOffset="39803.4">13569 7915 34495 0,'0'0'1536'0,"-9"-6"304"0,-1-2-1472 0,0 0-368 16,3-2 0-16,0-1 0 0,-1-2 928 0,2 0 112 15,-2 0 32-15,-1-1 0 0,0-3-512 0,0-1-112 16,1 0 0-16,1-2-16 0,1-2-304 0,-1 1-128 16,-1 1 0-16,2-2 128 0,2-3-128 0,-1 2 0 15,-2 1 0-15,2 0 0 0,1-2 0 0,1 3 0 16,2-1 0-16,-1 1 0 0,-1-1 0 0,2-1-144 15,1 2 144-15,2-1 0 0,1 1-144 0,-1 1 144 0,2 3 0 16,2-1-144-16,0 4 144 0,2-1-128 0,2 1 128 16,2 0-128-16,0 1 128 0,1 1 0 0,1 1 0 15,-1 2-128-15,-1 0 128 0,0 4-128 0,-1 1 128 0,1 0-128 16,-1 2 128-16,-1 3-128 0,0 3 128 0,1 6-128 16,-1 1 128-16,2 2-160 0,0 0 160 0,-1 2-160 15,1 2 160-15,0 3 0 0,0-1 0 0,-1 2 0 16,1 0 0-16,1 1 0 0,0 2 0 0,2-3 0 15,0 1 0-15,2 0 0 0,0-1 0 0,0-2 0 16,1 5 0-16,2-5-128 0,-1 2 0 0,2 0 0 16,1 0-208-16,-1 0-48 0,-2-6 0 0,0 2 0 31,1-2-128-31,-2-2-48 0,-1-1 0 0,-1-2 0 0,-2-3-32 16,0 0-16-16,-3-3 0 0,-1-1 0 0,0-2-336 15,-10-1-64-15,11 1-16 0,-11-1 0 0,10-1-176 16,-10 1-32-16,0 0-16 0,8-6-10352 0</inkml:trace>
  <inkml:trace contextRef="#ctx0" brushRef="#br0" timeOffset="40064.18">13568 7763 24879 0,'0'0'2208'0,"-8"0"-1760"16,8 0-448-16,-8-3 0 0,8 3 1952 0,0 0 304 0,0 0 64 0,0 0 16 15,0 0-1136-15,0 0-240 0,0 0-32 0,0 0-16 16,3-6-416-16,3-1-96 0,5 1-16 0,0 1 0 16,2-1-384-16,6 0 0 0,2-5 128 0,3 1-128 15,4 2 0-15,4-1 0 0,4-3 0 0,8 2 0 31,9-1-2304-31,6-4-320 0</inkml:trace>
  <inkml:trace contextRef="#ctx0" brushRef="#br0" timeOffset="55638.28">14362 8906 9215 0,'0'0'400'0,"0"0"96"0,0 0-496 0,0 0 0 0,0 0 0 16,0 0 0-16,0 0 2464 0,0 0 400 0,0 0 80 0,0 0 0 16,10 0-2048-16,-1-2-432 0,2-2-80 0,-1-1 0 15,-1-2-48-15,2 1 0 0,-1-2 0 0,1 0 0 16,-1 0-208-16,2 0-128 0,-2-2 128 0,1-1-128 16,-1-2 0-16,0 2 128 0,2-1-128 0,0-1 0 15,-2-3 0-15,-1-1 128 0,-2 0-128 0,1-1 0 16,-2-2 0-16,2 1 0 0,-1-2 0 0,-1 0 0 15,1 2 0-15,1-5 0 0,-1 1 0 0,1-2 0 16,-1-1 0-16,-1 1 128 0,1-1-128 0,-3 1 0 16,1-1 128-16,0 0-128 0,0-1 128 0,-1-1-128 15,0-2 240-15,0 2-32 0,-1-1 0 0,-2-1 0 0,-2 0 128 0,-1-3 32 16,-2 3 0-16,1 0 0 0,-3 0 80 0,1 0 32 16,0 0 0-16,0-3 0 0,-2 0-96 0,1 0-32 15,-1 1 0-15,1-2 0 0,-2-1-32 0,0 0 0 16,0-2 0-16,-1-1 0 0,1-1 64 0,-4 1 0 15,-1 3 0-15,-1 1 0 0,-2 2-32 0,-2 0 0 16,-1-3 0-16,-1 5 0 0,-2 1 96 0,0 2 0 16,-2 2 16-16,-1-2 0 0,2 1-32 0,0 0-16 15,-2-3 0-15,0 4 0 0,-1 3-112 0,-1 1-32 16,-1-1 0-16,1 1 0 0,-2 2-16 0,0-2 0 16,1-1 0-16,-2 0 0 0,-3 1-16 0,-1 1-16 15,-6 1 0-15,-1-1 0 0,0-1-64 0,-1 3-16 0,0 0 0 16,1-1 0-16,0 1-144 0,-2 1 128 0,-2 0-128 15,-2 3 128-15,-2 1-128 0,-2 2 160 0,-3 4-160 16,-1-3 160-16,-4 4-32 0,5 3-128 0,0 2 192 0,-1 2-64 16,-2 2-128-16,0 1 128 0,-3 1-128 0,-2 2 128 15,0-3-128-15,1 1 0 0,-1 3 0 0,4 1 128 16,-2 1-128-16,5 3 0 0,1-2 0 0,-2 2 0 16,-4 1 0-16,-1 2 0 0,-1-1 0 0,0 2 0 15,2 1 0-15,4 3 0 0,1 1 0 0,1 3 0 16,-1 4-160-16,-2 4 160 0,-5-1 0 0,1 2-144 15,2 1 144-15,2 3 0 0,1 1 0 0,1 3-128 16,2 1 128-16,1 1 0 0,-2 2-144 0,1 2 144 16,-3 0-128-16,2 2 128 0,3-1-160 0,6 0 160 15,0 1-160-15,5 0 160 0,2 2-160 0,6-1 160 16,2-4-144-16,3 0 144 0,4 0-128 0,3 0 128 16,2 2 0-16,1 0-160 0,2 0 160 0,3-5 0 0,3 1-176 0,4-2 176 15,2 0-160-15,3 1 160 0,4-1-176 0,4 0 176 16,2-2-192-16,4-1 192 0,-1 2-208 0,1-5 64 15,4 1 16-15,1 3 0 0,2-3 128 0,1 1-128 16,4 0 128-16,3-1-128 0,2-2 128 0,2 2-208 16,2-2 80-16,3 2 128 0,2 1-192 0,3-2 192 15,0 1-192-15,2-2 192 0,-4-1-240 0,0-1 80 16,-3-1 16-16,1-3 0 0,0-3-16 0,-1-2 0 16,1-2 0-16,3 1 0 0,1-2 160 0,2-2-160 15,3-2 160-15,-1-3-160 0,-1 2 160 0,1-2 0 16,-3-4 0-16,2 1 0 0,1 0 0 0,5-4 0 0,3 0 0 0,3-1 0 15,5 0 0-15,0-1 0 0,-1-4 0 0,-2 0 0 16,-4 1 0-16,2-3 0 0,0-4 0 0,4 1 0 16,0-3 0-16,2-3 0 0,1-2 0 0,-1 1 0 15,-7-7 0-15,-1 1 0 0,1-4 0 0,-1-3 0 16,1-1-128-16,2-3 128 0,-1 1-128 0,1-4 128 16,0-1 0-16,-2-3-160 0,-6 0 160 0,-2-2 0 15,2-3 0-15,0 0 0 0,0-2 0 0,1 1 0 16,0-1 0-16,-1 4 0 0,0 0 0 0,-5 1 0 15,-5 0 0-15,0-1 0 0,-6-1 0 0,-1 0 0 16,-2 4 0-16,-2 1 0 0,-1 2 0 0,-3-5 0 16,-1 2 0-16,-3 1 0 0,-2 1 0 0,-2 0 0 15,-4 1 144-15,-1-2-16 0,-1-2 0 0,-3 3 0 16,-4-2 112-16,-2 0 16 0,-4 0 0 0,-2 0 0 0,-2-1 32 0,-3-2 16 16,-3 0 0-16,-3 0 0 0,-3 1 0 15,-1 0 0-15,-4 1 0 0,-2 0 0 0,-2 0-80 0,-2 0-16 16,-4-1 0-16,-2 2 0 0,-2-2-16 0,-7 2 0 15,-5-1 0-15,-5 1 0 0,-5-3-32 0,-2 4-16 16,-1-3 0-16,1 2 0 0,1 2-144 0,0-1 160 16,-1-1-160-16,-1 2 160 0,-2-1-160 0,2 3 0 15,1 0 0-15,2 3 128 16,0-1-1280-16,2 2-272 0,1 2-48 0</inkml:trace>
  <inkml:trace contextRef="#ctx0" brushRef="#br0" timeOffset="64904.48">16376 7540 22111 0,'-9'-4'1968'0,"2"0"-1584"0,2 3-384 0,5 1 0 15,-10 1 1632-15,1 4 240 0,-1 3 48 0,1 5 16 0,0 5-1344 0,-1 6-272 16,-2 5-48-16,-1 6-16 0,-3 7-256 0,-1 8 0 16,-3 5 0-16,-4 9 0 0,-3 6 0 0,-3 6 0 15,-3 7 0-15,-2 6 0 0,-2 2 0 0,2 2 0 16,0 2 0-16,0 3 0 0,1 2 0 0,1 1 0 15,2-2-208-15,2-3 80 0,2-3-224 0,2-10-32 16,0-2-16-16,3-11 0 0,0-6 256 0,0-13 144 16,0-6-160-16,1-5 160 0,1-7 0 0,2-3 0 15,1-4 0-15,0-2 0 0,2-3 0 0,2-3 0 16,1-4 0-16,3-4 0 16,2-4-560-16,7-6-64 0,0 0-16 0,0 0-11136 0</inkml:trace>
  <inkml:trace contextRef="#ctx0" brushRef="#br0" timeOffset="65387.13">15496 8280 28559 0,'-47'2'1264'0,"17"-4"272"0,-3-1-1232 0,2 0-304 0,0 0 0 0,5 2 0 15,4-2 976-15,3 2 144 0,5 0 32 0,4 0 0 16,-1-6 256-16,11 7 48 0,0 0 16 0,0 0 0 0,-6-5-448 0,6 5-96 16,-7-8-16-16,7 8 0 0,0 0-480 0,0 0-112 15,-4-4 0-15,4 4-16 0,0 0-48 0,0 0-16 16,0 0 0-16,0 0 0 0,0 0-240 0,7 13 0 15,1 5-144-15,1 5 144 0,2 3-144 0,1 5 144 16,1 5-128-16,3 4 128 0,1-1 0 0,1 4 0 16,3 1 0-16,2 3 0 0,1 1 0 0,1 2 0 15,1-5 0-15,4 1 0 0,1-2 0 0,0 3-128 16,2 3 128-16,-1-5-128 0,0 2 128 0,0-1 0 16,0 2 0-16,-1 0 0 0,2-1 0 0,0 2 0 15,3-4 0-15,-1 1 0 0,0-1 0 0,2-2 0 0,0-1 0 16,1 0 0-16,0-6-144 0,-2 1 144 0,0-1-160 15,-4-6 160-15,0-2-192 0,-5-5 48 0,-1-2 16 16,-4-5 0-16,-1-4 128 0,0-5 0 0,-3-1-144 0,-2-1 144 16,-5 1 0-16,0 0 0 0,-1-5 0 0,-1 0 0 15,-9-1-384-15,11-2 0 0,-3-2 0 0,0-3-11712 16,-2-3-2336-16</inkml:trace>
  <inkml:trace contextRef="#ctx0" brushRef="#br0" timeOffset="70855.75">20049 7424 2751 0,'22'-5'256'0,"-7"1"-256"0,2-1 0 0,2-2 0 15,-1 1 1424-15,0 0 240 0,-1 1 64 0,0 1 0 16,-3-4-928-16,-1 3-176 0,-5 1-48 0,-8 4 0 16,9-5 368-16,-9 5 64 0,0 0 16 0,0 0 0 0,0 0 528 0,0 0 112 15,0 0 32-15,0 0 0 0,-5-6-160 0,-4 0-16 16,-3 4-16-16,-1-1 0 0,-1 1-608 0,-2-1-112 16,-1 0-16-16,-2 3-16 0,-5-2-144 0,2 0-32 15,-4 0 0-15,0 2 0 0,-3 0-176 0,-2-3-32 16,-6 2-16-16,-2 0 0 0,-2-1 32 0,-2 0 16 15,-2 0 0-15,0 1 0 0,-4-2 16 0,2 2 0 16,-1 1 0-16,0 0 0 0,-3-2 64 0,-2-1 16 16,-5 0 0-16,-2 2 0 0,2 0 0 0,0 1 0 15,2 2 0-15,-1 1 0 0,0-3-112 0,-3 4-32 16,-3 0 0-16,-1 2 0 0,-1-3-160 0,1 7-16 0,1 1-16 0,1 2 0 16,2 0-160-16,0 1 0 0,-3-1 0 15,1 4 0-15,-3 1 0 0,2 1 0 0,2-2 0 0,1 3 0 16,-1 4 0-16,3 2-144 0,2 1 144 0,-3 3 0 15,-3-2-144-15,1 3 144 0,-1 0 0 0,4 2-144 16,0-3 144-16,5 0 0 0,2 4 0 0,3 1 0 16,1 1 0-16,-1 1 0 0,-3-1 0 0,1 2 0 15,2 1 0-15,2 2 0 0,2 1 0 0,2 1-128 16,1 2 128-16,0 2 0 0,7 0-144 0,0-1 144 16,2 1 0-16,2-4 0 0,2-2-144 0,0 2 144 15,3 0 0-15,0-1-128 0,2-3 128 0,2 2 0 16,1-2 0-16,3-1-128 0,0-2 128 0,4-2 0 15,3-1 0-15,2-1-192 0,2 1 192 0,6-5-160 16,2 2 160-16,5-2-160 0,2-3 160 0,4 1-160 16,4 2 160-16,4-2 0 0,2 4-144 0,3-4 144 15,0-1 0-15,3 0-144 0,1 2 144 0,1-3 0 0,3-5 0 16,4 1 0-16,2-2 0 0,2-1 0 0,2-3-128 0,6 0 128 16,3-4 0-16,2 0 0 0,0 0 0 0,0-3 0 15,-1-3 0-15,2-1 0 0,1-3 0 0,2 1 0 16,4 0 0-16,4-1 0 0,0 2 0 0,1-2 0 15,0-2 0-15,0 0 0 0,0-3 0 0,3-1 0 16,5-3 0-16,1-1 0 0,1-3 0 0,0-3 0 16,0-1 0-16,3-2 0 0,3-3 0 0,3-3 0 15,4-3 0-15,-2-4 0 0,-4-3 0 0,3-3 0 16,4-4 0-16,0-2 0 0,2-3 0 0,-3-1 0 0,-5-6 0 16,0-1 0-16,2-2 0 0,0-2 0 0,1-2 128 15,-6 0-128-15,-6-2 0 0,-2 1 0 0,-5-2 0 16,-2 1 0-16,-2 2 128 0,-4 0-128 0,-5-1 0 15,-7 5 0-15,-9 1 160 0,-5 1-160 0,-7 3 160 0,-4 2-160 16,-6 4 384-16,-8 0-32 0,-4 2 0 0,-7 2 0 16,-5 4 256-16,-7 2 48 0,-5 0 16 0,-8 1 0 15,-5 0-160-15,-9 2-16 0,-9 3-16 0,-4-2 0 16,-6 2-304-16,-4 1-176 0,-6 2 192 0,-4 2-192 16,-5 3 0-16,-6-2 0 0,-7 5 0 0,-3-1 0 15,1 10-256-15,-1 1 32 0,-3 2 16 0,-1 5 0 16,-3-2 0-16,2 6 0 0,5 6 0 0,5 1 0 15,-2 2 32-15,6 4 16 0,5 1 0 0,5 5 0 16,5 4-560 0,9 1-112-16,5 4-32 0,5 3-17264 0</inkml:trace>
  <inkml:trace contextRef="#ctx0" brushRef="#br0" timeOffset="71928.35">22755 7410 26367 0,'1'-26'1168'16,"1"9"240"-16,-1-2-1120 0,2 1-288 0,-2 1 0 0,-1-1 0 0,-3-2 960 15,2 2 128-15,-3 4 16 0,-1-5 16 0,-4 1 80 0,-2 1 16 16,-2 4 0-16,-2 0 0 0,-5-2-800 0,-5 3-160 15,-7 0-16-15,-7 4-16 0,-7 0-224 0,-5 5-192 16,-4 1 48-16,-3 5 0 16,-4 2-400-16,-3 4-80 0,-4 4-16 0,-3 0 0 0,-2-2 240 0,1 2 32 15,3 0 16-15,5 4 0 0,2-2 352 0,0 2 0 16,-1 0 0-16,-3 2 128 0,-2 0 48 0,1 3 0 16,0 4 0-16,0 0 0 0,0 2 32 0,-1 0 16 15,-1 1 0-15,-4 1 0 0,-5 3-80 0,4 3-16 0,3 5 0 16,4 3 0-16,3 3-128 0,1 2 0 0,-1-2 0 0,4 3 0 15,2 1 0-15,6 0 0 0,3-1-176 0,7 3 176 16,4 0-160-16,5 0 160 0,5 4-192 0,5-3 192 16,3 2-160-16,2 2 160 0,3-1-128 0,1-1 128 15,5-1 0-15,2-3-160 0,0-6 160 0,4-3 0 16,2-3 0-16,2-3 0 0,2-3 0 0,3-3 0 16,5 0 160-16,0 0-16 0,3 3 0 0,4-4 0 15,4 2 0-15,2-1 0 0,3 1 0 0,4 4 0 16,2 0 0-16,3 2 0 0,3 1 0 0,5 1 0 15,4 6-144-15,2-2 0 0,2-2 0 0,1 0 0 16,0-4 0-16,6-7 128 0,3-5-128 0,5-4 0 16,5-6 128-16,1-6-128 0,1-3 0 0,-2-2 128 15,-2-5 112-15,2-3 16 0,0-3 0 0,4-2 0 16,7-6 0-16,-4-3 0 0,-2-3 0 0,1-2 0 0,1-4-16 16,3-3 0-16,2-1 0 0,1-2 0 0,-2-7-48 15,0-2-16-15,-3-2 0 0,5-1 0 0,2-6 0 0,-1 1 0 16,-3-1 0-16,-4-1 0 0,-5-1-48 0,0 0-128 15,0 1 192-15,-1-4-64 0,-1 1 224 0,-5 2 32 16,-6 1 16-16,-7-1 0 0,-6 1 48 0,-4 0 0 16,-3 1 0-16,-4 2 0 0,-5-1 48 0,-4 2 16 15,-7 1 0-15,-3 2 0 0,-4-3 48 0,-5 2 16 16,-6 2 0-16,-3 0 0 0,-4-1-96 0,-6 1-16 16,-3-1 0-16,-3 1 0 0,-4-2-176 0,-4 2-32 15,-3 3-16-15,-6-2 0 0,-5 0-240 0,-3 3 128 16,-5-2-128-16,-8 3 0 0,-3-5 0 0,-2 4 0 15,-2 0 0-15,1 1-160 0,1 3 160 0,1 1 0 0,1 0-144 0,-4 1 144 16,-1 1 0-16,-1 0 0 0,-1 2 0 16,2 4 0-16,-1 0 0 0,0 4 128 0,0 1-128 0,-3 6 192 15,-1 1-192-15,-4 7 160 0,-1 0-160 0,-3 6 160 16,-1 3-160-16,-5 6 0 0,-6 4 0 0,-6 6 0 31,-1 6-320-31,-1 6-80 0,1 8-32 0,-8 5 0 16,-6 3-1488-16,-1 8-320 0,1 5-48 0,-1 8-16464 0</inkml:trace>
  <inkml:trace contextRef="#ctx0" brushRef="#br0" timeOffset="74766.53">21008 9213 10127 0,'-13'-2'896'0,"-1"2"-704"0,-1-5-192 0,4 1 0 16,0 0 4224-16,1 0 800 0,2-1 160 0,3 0 48 15,2-2-2656-15,3 0-528 0,1-1-96 0,6-5-32 16,3-2-976-16,6-3-208 0,5-1-32 0,4-1-16 15,3-2-368-15,6 0-64 0,4-2 0 0,4 1-16 16,1-2-112-16,6 3 0 0,3 0-128 0,3 5 192 16,3 0-192-16,-2 2 128 0,-2 1-128 0,-1 4 0 15,-8 1 0-15,-2 3 0 0,-5 4 0 0,0-1 0 16,-3 3 0-16,-4 4 0 0,-3 1-144 0,-4 4 144 16,-3 3-240-16,-4 1 48 0,-4 2 16 0,-1 3 0 15,-3-1 48-15,-2 2 0 0,-1-2 0 0,-1 3 0 16,-2 1 128-16,1 1 0 0,0-3 0 0,0 2 0 15,-3 1 0-15,0 2 0 0,1-3 0 0,-2 1 0 0,-2 3 0 16,2 1 0-16,-1 0 0 0,1 1 0 0,-1 2 0 16,-1-2-128-16,1-1 128 0,0 0 0 15,-2-2-496-15,2-1-16 0,1-1 0 0,3-2 0 16,-1-6-2448-16,3-1-496 0</inkml:trace>
  <inkml:trace contextRef="#ctx0" brushRef="#br0" timeOffset="74939.96">22741 9343 37151 0,'0'0'1648'0,"0"0"336"0,0 0-1600 0,0 14-384 0,0-3 0 0,0 1 0 16,0-12 1184-16,0 10 160 0,0-10 16 0,0 0 16 16,0 0-560-16,0 0-112 0,0 0-32 0,0 0 0 15,0 0-528-15,0 0-144 0,0 0 0 0,0 0 0 31,-3-10-2496-31,1-5-560 0</inkml:trace>
  <inkml:trace contextRef="#ctx0" brushRef="#br0" timeOffset="75712.38">18613 8943 23039 0,'-12'-11'1024'16,"6"5"192"-16,-3-3-960 0,2-2-256 0,2 1 0 0,2-2 0 0,2-1 2080 0,4 0 368 16,1-1 80-16,2-2 16 0,5-1-1456 0,2 0-304 15,2 0-48-15,7-2-16 0,7 2-368 0,4-3-80 16,3 3-16-16,3 0 0 0,3 2-64 0,1 2 0 15,-1 2-16-15,0 5 0 0,-1 2-176 0,0 1 0 16,-4 6 0-16,0 3 0 0,-3 6-192 0,-2 5 192 16,-2 4-160-16,-2 5 160 0,-3 1-176 0,-3 3 176 15,-5 0-192-15,-3 4 192 0,-1 3-160 0,-4 2 160 16,-4-3-128-16,1 2 128 0,-2-1 0 0,-1 0 0 0,-3 2 0 16,0 2 0-16,0-1 0 0,0-1 0 0,2-1 0 15,-2 1 0-15,0-3 0 0,2-1 0 0,2 0 0 0,0-4 128 16,0-1-128-16,1-1 0 0,3 0 0 0,0-2 0 15,-2-6-144-15,4-2-48 0,0-2-16 0,0-1-15392 16</inkml:trace>
  <inkml:trace contextRef="#ctx0" brushRef="#br0" timeOffset="75914.71">19985 9792 30399 0,'-12'10'2704'0,"2"-2"-2160"0,-5 2-544 0,2-2 0 0,1-1 3488 0,5-1 592 16,7-6 112-16,0 0 32 0,0 0-3360 0,0 0-672 16,0 0-192-16,-3-12 0 15,6-3-2016-15,3-7-496 0</inkml:trace>
  <inkml:trace contextRef="#ctx0" brushRef="#br0" timeOffset="111953.45">24232 7906 7359 0,'0'0'656'0,"0"0"-528"0,0 0-128 0,9 9 0 0,-9-9 4288 0,6 8 816 16,-6-8 160-16,2 12 48 0,-3 0-3264 0,-6-1-656 16,-4 1-128-16,-5 0-32 0,-4-2-480 0,-4 1-112 15,-4-1 0-15,-3 2-16 0,-3 4-368 0,-2-1-64 16,-4-2 0-16,0 3-16 0,-2 0-176 0,2 2 0 16,-1 4 0-16,1-2 128 0,-2-2 0 0,-2 1-128 15,-3 4 192-15,3-4-64 0,1-2 224 0,2 4 32 16,1 1 16-16,3-1 0 0,3-2-16 0,5 4 0 15,4 0 0-15,4-1 0 0,3-1-192 0,3 0-32 0,4 1-16 16,3-1 0-16,3-1-144 0,2 0 0 0,2 3 0 0,2 0 0 16,3 2 0-16,1 0 128 0,0 1-128 0,3-2 0 15,1 3 0-15,0 1 0 0,0-3 0 0,1 1 0 16,-3 0 0-16,3-2 0 0,-1-2 0 0,1 0 0 16,1 0 0-16,0-1 0 0,1-3-144 0,0 0 144 15,1 3 0-15,-2-4 0 0,3 0 0 0,-1-2 0 16,1 0 128-16,0 1-128 0,-2-2 176 15,2-1-176-15,2-2 384 0,1-2-48 0,1-1 0 0,0-2 0 16,3-1 176-16,0-1 16 0,0-4 16 0,1-1 0 16,2-2-80-16,-2-3-16 0,0-3 0 0,0-2 0 15,2 1-80-15,0-2-32 0,1-1 0 0,2-3 0 16,2-2-112-16,-1 0-32 0,-2 0 0 0,0 1 0 16,-2 0-192-16,-1 0 0 0,-4 1 0 0,-2 2 0 15,-3 3-224-15,0 2-144 0,-4-1-16 0,-4 2-16 16,-6 8-1296-16,0-10-256 0,-2-1-48 15,-3-1-9632-15,-4 1-1920 0</inkml:trace>
  <inkml:trace contextRef="#ctx0" brushRef="#br0" timeOffset="112128.4">23331 8876 38175 0,'0'0'1696'0,"9"8"352"0,-2 3-1648 0,6-4-400 16,4 0 0-16,5-5 0 0,4-4 384 0,7-3 0 16,6-4 0-16,5-3 0 0,7-3-256 0,0-7-128 0,0-6 0 0,1-4 128 31,-3 0-2736-31,2-3-544 0</inkml:trace>
  <inkml:trace contextRef="#ctx0" brushRef="#br0" timeOffset="112371.59">24473 8207 35935 0,'-18'8'1600'0,"9"-1"320"0,1 2-1536 0,2 0-384 0,-3 2 0 0,2 2 0 16,1-3 1296-16,0 4 192 0,2 2 48 0,0 2 0 16,-1 3-896-16,1 4-160 0,0 1-32 0,1 0-16 15,-3 0-432-15,1 1 0 0,-1 2 128 0,-1 4-128 16,-1 2-128-16,0 4-64 0,1 1-16 0,-3 5 0 15,1-1-1776-15,0-1-336 0,1-4-80 0,1-2-16 16,1-7 864-16,1-3 160 0,1-5 48 0,0-5 0 16,3-1 336-16,0-4 80 0,1-12 16 0,0 0-7088 15,0 0-1408-15</inkml:trace>
  <inkml:trace contextRef="#ctx0" brushRef="#br0" timeOffset="112602.82">24132 8518 16575 0,'-8'-8'736'0,"5"1"160"0,2 2-720 0,1 5-176 16,0 0 0-16,3-6 0 0,-3 6 3504 0,0 0 656 16,0 0 144-16,11-4 32 0,1 2-2288 0,1 2-448 0,0 2-80 0,2 2-32 15,3 1-528-15,1 1-128 0,2 2 0 0,0 1-16 16,-1 1-480-16,1 0-80 0,1 2-32 0,2-2 0 16,3 4-224-16,-1 1 0 0,0-2 0 0,1-1 0 15,2-2 0-15,-1-1-208 0,0 0 16 0,-1-1 0 31,1-1-592-31,0-2-112 0,1 0-32 0,-2-1 0 16,-2-1-1264-16,0-5-256 0,1-2-48 0,-3-1-16 16,0-1-736-16,-4-4-144 0</inkml:trace>
  <inkml:trace contextRef="#ctx0" brushRef="#br0" timeOffset="113086.21">24947 8316 19343 0,'-4'-8'1728'0,"4"8"-1392"0,-5-8-336 0,5 8 0 16,0 0 2992-16,0 0 528 0,0 0 96 0,0 0 32 0,0 0-1456 15,0 0-272-15,0 0-64 0,0 0-16 0,0 0-944 0,1 14-176 16,0 2-32-16,2 4-16 0,-2-3-160 0,3 5-16 16,1 5-16-16,2 0 0 0,-1 3-256 0,1 2-48 15,-1-1-16-15,3 3 0 0,3-1-160 0,1 0 0 16,1-1 0-16,1-1 0 0,4 0 0 0,-2-2-144 16,-1-3 144-16,0-2-208 15,-1-5-224-15,0-3-32 0,-2-3-16 0,0-3 0 16,-3-1 160-16,1-2 16 0,-11-7 16 0,0 0 0 0,0 0 288 0,0 0 0 15,5-8 0-15,-4-2 0 0,-2-3 144 0,-3-4 96 16,-3-4 16-16,-1-4 0 0,-1-2 16 0,-2-5 16 16,-5-3 0-16,-1-3 0 0,-3-5 32 0,-2-1 16 15,-1-2 0-15,-1-1 0 0,1-3 16 0,-1 0 0 0,-2 2 0 0,2 2 0 16,0 3-48-16,3 0-16 0,2 0 0 0,0 3 0 16,1 2-64-16,4 3-16 0,3 3 0 0,4 5 0 15,3 3-32-15,4 2-16 0,4 3 0 0,2 1 0 16,5 1-160-16,2 1 0 0,2 0 0 0,5 2 0 15,2 0 0-15,3 2 0 0,0 1 0 0,2 5 0 16,3 2 0-16,1 4 0 0,0 4-176 0,1 2 176 31,-2 1-592-31,-3 2-48 0,-2 3 0 0,-3 0 0 16,-4-1-320-16,-6 5-80 0,-5 0-16 0,-5 3 0 16,-4 2 320-16,-9 0 64 0,-7 4 16 0,-3 2 0 0,-5-4 256 0,0 4 48 0,-4-3 16 0,-1 1 0 15,-3 0 336-15,1-2 0 0,2-2 0 0,2 1 0 16,6 2 0-16,0-2 0 0,5-1 0 0,5-6 0 15,4-2-240-15,6-2-16 0,3-11-16 0,4 9-10688 16,4-5-2144-16</inkml:trace>
  <inkml:trace contextRef="#ctx0" brushRef="#br0" timeOffset="113392.3">25558 8197 40191 0,'-26'40'1792'0,"10"-7"352"0,-1 1-1712 0,0 2-432 16,2 4 0-16,-1-7 0 0,2 1 752 0,3-2 64 16,4-6 16-16,1-3 0 0,4-2-496 0,2-3-80 0,4-2-32 0,0-3 0 15,-4-13-224-15,9 9 0 0,1-2-144 0,3-7 144 16,3-6-336-16,2-3 16 0,2-2 16 0,0-5 0 16,3-2-80-16,-1-6 0 0,0-1-16 0,-2-3 0 15,-1-4 80-15,-3 1 0 0,-5 0 16 0,-3 0 0 16,-4-2 304-16,-4 2 0 0,-4 1 0 0,-2 4 0 15,-5 3 320-15,-3 4 64 0,-2 2 0 0,-1 4 16 16,-1 3 288-16,0 3 48 0,-2 4 16 0,1 3 0 16,-1 3-256-16,2 4-48 0,2-1-16 0,2 1 0 15,1 2-432-15,5-4-304 0,8-5 48 0,0 0 16 32,0 0-3424-32,0 0-688 0,11-8-144 0</inkml:trace>
  <inkml:trace contextRef="#ctx0" brushRef="#br0" timeOffset="113687.48">25761 7872 21183 0,'0'0'944'0,"0"0"192"0,0 0-912 0,0 0-224 0,11 3 0 0,-1 4 0 0,1 0 4464 0,2 4 848 16,2 2 160-16,5 2 32 15,2 4-3568-15,3 2-720 0,0 1-128 0,-1 3-48 0,1 1-576 0,1 1-112 16,0 0-32-16,-2-1 0 0,1 1-320 0,-5-1 0 16,-1 0 0-16,-4-2 128 15,-2-1-560-15,-5-3-96 0,-3-1-32 0,-2-1 0 16,-6-1-528-16,-2-1-96 0,-4-3-32 0,-3 0 0 15,-2-2 128-15,-3-2 0 0,-1-2 16 0,-2-2 0 0,1-2 1072 0,0-3 0 16,1-1 208-16,3-3-16 0,-2-2 1104 0,2-1 240 16,2-6 32-16,0 0 16 0,0-4-128 0,3-2-32 15,-1-2 0-15,3-3 0 0,2-6-480 0,3-4-112 16,5-3 0-16,3-1-16 0,7-1-624 0,3-2-192 0,4-4 0 0,7-2 0 31,6-2-864-31,7-3-288 0,4-3-48 0,8 1-16 16,5 0-2032-16,3-2-400 0</inkml:trace>
  <inkml:trace contextRef="#ctx0" brushRef="#br0" timeOffset="113909.25">26829 7114 41295 0,'-15'4'1824'0,"15"-4"384"0,-10 5-1760 0,3 5-448 0,0 1 0 0,2 2 0 15,1 0 800-15,0 1 80 0,0 2 16 0,2 3 0 16,0-2-448-16,2 3-96 0,2 1-16 0,1 3 0 15,3 4-208-15,3 2-128 0,3 2 128 0,3 1-128 16,5 0 0-16,2 0 0 0,0 3 0 0,2 1 0 0,0 4-192 0,1 2-16 16,-1 3 0-16,-1-3 0 15,-2-2-624-15,-2 0-128 0,0-4-32 16,-1 0 0-16,-1-2 32 0,-2-4 16 0,-1-3 0 0,-3-2 0 16,1 0-144-16,-2-5-48 0,0-3 0 0,-3-2-9488 15,1-3-1888-15</inkml:trace>
  <inkml:trace contextRef="#ctx0" brushRef="#br0" timeOffset="114104.61">26426 7693 37775 0,'0'0'3360'0,"0"0"-2688"0,11 11-544 0,4 0-128 16,6 0 1216-16,9-4 192 0,9-1 64 0,15-2 0 15,14-4-800-15,10-4-160 0,9-3-16 0,3-8-16 32,-1-7-1120-32,6-3-208 0,4-1-48 0,0-4-11840 0,-4-5-2352 0</inkml:trace>
  <inkml:trace contextRef="#ctx0" brushRef="#br0" timeOffset="114863.8">24071 9506 11967 0,'31'0'1072'0,"-9"-1"-864"16,1-2-208-16,6-1 0 0,5-1 4560 0,1-2 880 15,0-4 160-15,5 0 32 0,1 0-3872 0,8-4-784 16,5-2-144-16,6 3-48 0,9-3-240 0,0-1-48 16,1-3-16-16,1-3 0 0,1 0-16 0,7-4 0 15,7 1 0-15,6-7 0 0,2-3-336 0,2 1-128 16,2-2 0-16,9-2 0 0,8-3 128 0,-5-2-128 16,-5 0 0-16,3-2 144 0,5 1-144 0,1 1 160 0,-5 0-160 0,-1 0 160 15,-2 0 16-15,1 6 0 0,1-1 0 0,-6 3 0 16,-6 2-176-16,-4 1 128 0,-4 0-128 0,0 3 128 15,-2 4-128-15,-6 3 0 0,-9-1 0 0,-9 7 128 16,-6-4-128-16,-5 4-272 0,-9 1 64 0,-4 1-11568 16,-7 0-2304-16</inkml:trace>
  <inkml:trace contextRef="#ctx0" brushRef="#br0" timeOffset="135752.16">21438 8900 24879 0,'-11'-4'1088'0,"11"4"256"0,-6-5-1088 0,6 5-256 16,2-9 0-16,2-2 0 0,1-2 1616 0,3 1 272 15,1 1 48-15,4-2 16 0,0-2-1120 0,1 1-208 0,2 1-48 0,1 0-16 16,-2 1-320-16,2 0-64 0,-2 3-16 0,-1-3 0 16,-1-1-160-16,1 3 0 0,2 3-160 0,0 2 160 15,-1 1-192-15,2 3 192 0,2 1-208 0,1 3 80 16,1 1 0-16,3 1 0 0,1 1 0 0,-1 5 0 15,1 0 128-15,-3 2 0 0,-2 2-144 0,-1 3 144 16,0 2-160-16,-2 2 160 0,-4 0-208 0,-3 3 80 16,-1 2 128-16,-5 0-208 0,-5 2 80 0,-4 1 128 15,-3 3 0-15,-4-2 0 0,-4 2 0 0,-1 2 0 16,-1-1 480-16,1 0 16 0,0-2 0 0,0 0 0 16,2-4 480-16,2-2 112 0,1-2 0 0,4-2 16 15,2-4-352-15,2 2-80 0,2-2-16 0,2-1 0 16,3-7-272-16,0 3-64 0,0 0-16 0,4-3 0 15,1-1-304-15,1-2 0 0,1-1 0 0,3-1 0 16,2-5 0-16,-1 0 0 0,0-3 0 0,3-1 0 16,2-1-384-16,1-3-48 0,4 1 0 0,-2-5 0 15,-1-3-2336-15,1 0-480 0,3-2-80 0</inkml:trace>
  <inkml:trace contextRef="#ctx0" brushRef="#br0" timeOffset="136173.76">22734 9295 5519 0,'0'0'496'0,"0"0"-496"0,0 0 0 0,0 0 0 15,0 0 6864-15,4 13 1280 0,-4-13 256 0,0 13 48 16,0-13-5712-16,-2 9-1152 0,2-9-240 0,-4 10-32 16,4-10-720-16,-4 11-144 0,4-11-16 0,-7 8-16 15,7-8-416-15,0 0 0 0,-6 7 0 0,6-7 0 16,0 0-192-16,-3 11-112 0,3-11-16 0,0 0-16 31,0 0-544-31,0 0-96 0,0 0-32 0,0 0 0 16,0 0-304-16,7 6-64 0,-7-6-16 0,0 0 0 15,0 0 496-15,10-1 80 0,-10 1 32 0,10-5 0 0,-2-2 560 0,0 1 224 0,0-1-176 0,-2 0 176 16,1-3 240-16,-2 1 144 0,-2-1 16 0,-2 1 16 16,-1 9 352-16,0-9 80 0,-3-1 16 0,3 10 0 15,-3-6 96-15,-3 3 32 0,0-2 0 0,-2 4 0 0,8 1-272 0,-12 4-48 16,1 0-16-16,0 1 0 0,1-1-336 0,10-4-80 16,-9 4-16-16,9-4 0 0,0 0-384 0,0 0-80 15,0 0-16-15,0 0-11600 16,0 0-2336-16</inkml:trace>
  <inkml:trace contextRef="#ctx0" brushRef="#br0" timeOffset="137051.74">18781 8944 13823 0,'0'0'1216'0,"0"0"-960"0,0 0-256 0,0 0 0 16,0 0 2944-16,0 0 560 0,0 0 96 0,0 0 32 15,0 0-1984-15,0 0-400 0,0 0-80 0,-5-4-16 16,0-2-16-16,1-3-16 0,0-3 0 0,1-1 0 16,1 0-720-16,1-4-144 0,1 0-16 0,1-3-16 15,0-2-224-15,3-3 0 0,1-1 0 0,3 0 0 16,1-1 0-16,2 1 0 0,2 0-144 0,0 2 144 15,0-1-240-15,0 7 48 0,0 0 16 0,0 5 0 16,-1 1 48-16,-1 3 0 0,1 3 0 0,0 0 0 16,1 6 128-16,0 3 0 0,-1 2-144 0,2 2 144 0,0 6 0 15,1 1 208-15,0 6-16 0,0 2-16 0,0 1-48 16,1 3 0-16,0 3 0 0,-1 4 0 0,-2 0-128 0,0 3 0 16,-1 0 0-16,-2 3 0 0,1-2 0 0,-2 1 0 15,-2-3 0-15,-2 1 0 0,-1 2 0 0,0 1 0 16,0 2 0-16,-2-2 0 0,-1-3 0 0,2 3 0 15,-2-2 144-15,2-3-144 0,-2 0 256 0,2-3-32 16,-1-1 0-16,2-5 0 0,0 1 64 0,3-4 16 16,-2-5 0-16,2-1 0 0,0-2-176 0,1-1-128 15,-1-3 192-15,1-1-192 0,2-2 176 0,-2-4-176 16,-8-3 160-16,8 3-160 0,-8-3 128 0,7 0-128 16,-7 0 0-16,0 0 144 0,0 0-272 0,0 0-64 15,6-9-16-15,-6 9 0 16,0-10-1920-16,0-2-384 0</inkml:trace>
  <inkml:trace contextRef="#ctx0" brushRef="#br0" timeOffset="137669">20012 9776 22111 0,'0'0'1968'0,"0"0"-1584"15,0 0-384-15,0 0 0 0,-8-1 3104 0,8 1 544 16,-10-3 96-16,1 2 32 0,0 1-1776 0,-2 0-336 16,-1 0-80-16,1 0-16 0,-2 0-816 0,0 2-176 15,-2 2-16-15,1 1-16 0,0-1-416 0,1 2-128 16,-1 0 0-16,1 1 0 0,-1-1 0 0,1 3-144 16,-1 0-16-16,3 3 0 15,3-3-224-15,3-1-32 0,5-8-16 0,0 0 0 16,0 0-144-16,0 0-48 0,7 8 0 0,-7-8 0 15,15 0-224-15,1-4-48 0,-2-3-16 0,3-2 0 0,2-2 512 0,-2-3 96 0,-2-1 32 0,1-2 0 16,-1-1 272-16,1 2 0 0,-4-2-128 0,-2 2 128 16,-2-1 0-16,-1 2 0 0,-1-1 0 0,-1 3 0 15,-1 0 0-15,0 5 128 0,-4 8-128 0,0 0 0 16,0 0 176-16,0 0-176 0,0 0 192 0,0 0-192 16,0 0 384-16,5 13-16 0,-2 1-16 0,1 2 0 15,-1 0-112-15,-1 1-32 0,1-3 0 0,-1-2 0 16,-2-12-208-16,4 10 128 0,-4-10-128 0,0 0 0 15,7 11 128-15,-7-11-128 0,0 0 0 0,0 0 144 16,0 0 64-16,12 0 16 0,-12 0 0 0,13-4 0 16,-3-3-96-16,-2-1-128 0,-2-1 176 0,-2 0-176 0,-2 0 128 15,-1 0-128-15,-1-2 0 0,-3 1 0 0,-2 1 0 16,-1 1-192-16,-1 3 16 0,-2 1 16 16,0 1-336-16,0 2-64 0,9 1-16 0,-10-5-15872 15</inkml:trace>
  <inkml:trace contextRef="#ctx0" brushRef="#br0" timeOffset="144192.26">17763 9287 19343 0,'-12'-8'1728'0,"1"-2"-1392"0,-1-2-336 0,0-1 0 15,2-3 2832-15,-2-1 496 0,0 0 112 0,2-1 16 16,-1 0-1280-16,1 0-240 0,1-1-48 0,1 1-16 16,0-3-400-16,2 4-96 0,-2 0-16 0,3 3 0 15,-1 2-432-15,1 1-96 0,1 3 0 0,-2-3-16 0,1 5-336 0,1-1-64 16,4 7-16-16,0 0 0 0,-7-4-112 0,7 4-32 15,0 0 0-15,0 0 0 0,0 0-256 0,0 0 160 16,0 0-160-16,-4 12 128 0,2 1-128 0,3 3 0 16,3 1-160-16,0 2 160 0,4 1-160 0,1 1 160 15,1 1-160-15,3 1 160 0,2 3 0 0,0 3-144 16,0 4 144-16,1-1 0 0,0 1 0 0,-2 1 0 16,0 2 0-16,0 3 0 0,-1 0 0 0,-1 3 0 15,-1 1 0-15,0 3 0 0,-2 2 0 0,0 0 0 16,-2-2 0-16,0 0 0 0,3 1 0 0,-1-4 0 15,-2 1 0-15,4-5 0 0,1-2 0 0,1-4 0 0,0-3 0 0,2-2-128 16,4-3 128-16,-1-5 0 0,-3-3 0 0,5-2 0 16,0-4 0-16,2-3 0 0,0-4 0 0,0-4 0 15,3 0 0-15,0-2 0 0,1-2 0 0,1-5 0 16,0 1 0-16,1-1 0 0,-2-2 0 0,3-1 0 16,-2 1 0-16,0-2 0 0,-2-3 0 0,1 2 0 15,2 1 0-15,-1 0 0 0,0-2 0 0,1 1 128 16,-1 0-128-16,0-1 0 0,1 1 0 0,-2 1 0 15,0 0 0-15,1 1 144 0,1-2-144 0,-1 1 0 16,2 0 192-16,-3 0-64 0,0-2 0 0,-4 4-128 16,-4-1 192-16,-2 1-192 0,-2 1 192 0,-3 3-192 15,-11 7 144-15,0 0-144 0,0 0 0 0,0 0 144 16,0 0-144-16,0 0 192 0,0 0-192 0,-15 3 192 16,-3 1-192-16,-1 1 0 0,-2 0-192 0,-1 2 192 15,-2 2-848 1,1-1-48-16,2 2-16 0,3-2 0 0,3-1-2432 0,5-2-496 0</inkml:trace>
  <inkml:trace contextRef="#ctx0" brushRef="#br0" timeOffset="145175.5">20672 9434 15663 0,'-5'-6'1392'0,"1"-3"-1120"15,1-3-272-15,0-4 0 0,1-1 2176 0,0-2 368 16,1-6 80-16,0-2 0 0,0-3-832 0,1-2-192 15,0 0-16-15,1-2-16 0,0-5-464 0,4 1-80 16,1-1-32-16,-1 2 0 0,0-2-400 0,-1 4-80 0,-1 0 0 0,-1 2-16 16,-1 3-176-16,-1 4-16 0,-1 0-16 0,-1 5 0 15,-2-1 48-15,0 8 16 0,-1-1 0 0,-1 5 0 16,1 1-32-16,0 1-16 0,5 8 0 0,-5-4 0 16,5 4 144-16,0 0 48 0,0 0 0 0,-8 3 0 15,8-3-208-15,-7 6-32 0,2 2-16 0,1 5 0 16,2 3-240-16,2 2 176 0,0 4-176 0,1 4 160 15,2 0-160-15,2 2 128 0,1 0-128 0,1 4 128 16,-1-1-128-16,5 4 0 0,0 2 0 0,5 0 0 16,1 1 0-16,1 1 0 0,1 0 0 0,0 2 0 15,2 1 0-15,-1-1 0 0,-1-3 0 0,2 1 0 16,1 3 0-16,-1 0 0 0,-3-3 0 0,2-1 0 16,1-3 0-16,-2-3 0 0,-1-4 0 0,1-2 0 15,-2-3 0-15,-2-2 0 0,1-3 0 0,-3-2 0 16,0-2 0-16,0-2 0 0,0-3 0 0,0-1 0 0,-2-3 176 15,0-2-48-15,1 0-128 0,0-1 192 0,-2-1-48 0,-1 2-16 16,-9-3 0-16,11 3 0 0,-11-3-128 0,13 1 192 16,-2-2-192-16,0 1 192 0,-1 1-64 0,1 2-128 15,-1-3 192-15,2 0-64 0,0-3 0 0,1 2 0 16,1-2 0-16,2 0 0 0,2 0 48 0,1-1 0 16,4-3 0-16,1-1 0 0,4-2 144 0,0-2 48 15,2-2 0-15,-1 2 0 0,0-1-48 0,-2 0-16 16,-2-1 0-16,0-1 0 0,-3 0-64 0,3 2-16 15,-1 0 0-15,-1 1 0 0,-5-1-80 0,-1 1-16 16,-2 0 0-16,1 4 0 0,-2-2-128 0,-1 4 0 16,-2 0 144-16,-2 2-144 0,-9 4 0 0,0 0 128 0,0 0-128 0,0 0 0 15,0 0 0-15,0 0 0 0,0 0 0 0,0 0 0 16,0 0 0-16,0 0 0 0,0 0 0 0,0 0-128 31,3 13-384-31,-3-13-64 0,0 0 0 0,-4 8-13664 0,4-8-2720 0</inkml:trace>
  <inkml:trace contextRef="#ctx0" brushRef="#br0" timeOffset="150495.76">5708 12973 9215 0,'0'0'816'0,"-9"-2"-656"16,-2 2-160-16,1-1 0 0,-1-3 2656 0,1 1 496 16,-2-2 112-16,0 0 0 0,1 0-1472 0,-1-2-288 15,-1-1-64-15,0-2-16 0,-2 0-640 0,2-2-128 16,0 1-16-16,-2-2-16 0,-3 2-464 0,-1 0-160 0,1 3 0 0,-3-1 144 15,-2 3-144-15,-5 2 0 16,-4 1 0-16,-5 5 128 0,-7 3-128 0,-2 1 0 0,-1 3 0 0,-1 2 128 16,-3 3-128-16,0 2 0 0,1 1 0 0,-1 1 0 15,-1 3 0-15,-6 0 0 0,-6-2 0 0,3 0 0 16,4-2 0-16,-1-1 288 0,5 1-48 0,2 0-16 16,1 3 240-16,5-3 48 0,-2 0 16 0,0 1 0 15,-1 0-176-15,1 1-32 0,2-8-16 0,4 5 0 16,2 2-176-16,3 0-128 0,3 2 144 0,4 2-144 15,3 2 0-15,5-1 0 0,4-2 0 0,4 2 0 16,4 2 0-16,6 1 0 0,6 0 0 0,3 3 0 16,5 0 0-16,6 1-192 0,4 1 192 0,5 0-160 15,5-1 160-15,5-1-160 0,5-3 160 0,6 3-160 16,6-6 160-16,-1 1-160 0,-2-2 160 0,2-1-160 16,3 0-48-16,2-3-16 0,3-3 0 0,7 0 0 0,3-2 32 0,3-1 0 15,-4-6 0-15,2-3 0 0,-4-5 192 0,2 0 0 16,3-3 0-16,2-5-144 15,5-3 144-15,-6 0 0 0,-4-1 0 0,-1-2 0 0,-3-2 0 0,1-1 192 16,1-4-32-16,2 1-16 0,-1-1 256 0,-3-2 48 16,-5-2 16-16,-3-1 0 0,-2-6 304 0,-3 2 48 15,-1 0 16-15,-2-3 0 0,-2-4 48 0,-2 0 16 16,-4 0 0-16,-4 1 0 0,-4-1-48 0,-7 2 0 16,-7 1 0-16,-2 2 0 0,-8-2-240 0,-5-2-48 15,-6 3-16-15,-5-2 0 0,-5-1-208 0,-6 0-32 16,-5-1-16-16,-6 0 0 0,-5 0-160 0,-6 3-128 15,-5 0 144-15,-3 4-144 0,-5 1 0 0,-5 3-160 0,-4 3 0 16,-9 5 0 0,-11 4-256-16,-1 4-48 0,-3 8-16 0,-3 8 0 15,-4 8-480-15,-8 9-112 0,-10 7-16 0,0 9-16736 0</inkml:trace>
  <inkml:trace contextRef="#ctx0" brushRef="#br0" timeOffset="152914.35">13130 11644 17503 0,'0'0'1552'0,"-9"-6"-1232"0,-3 0-320 0,1 0 0 15,-2 1 2400-15,2-2 416 0,-1 1 96 0,0-5 16 16,0 1-1616-16,1-1-320 0,-1 1-64 0,0-1-16 0,-1 0-464 16,0-1-112-16,-2 2-16 0,-2-5 0 0,-2 3-64 0,0 2-32 15,-1-2 0-15,-2-1 0 0,-4-1 224 0,0 1 64 16,-1 0 0-16,-1-1 0 0,-2-1 192 0,-2 1 32 16,-1-1 16-16,-2 0 0 0,-2 3-16 0,1-1 0 15,-3 1 0-15,-3 2 0 0,-5 1-176 0,-3 1-48 16,-3 1 0-16,-2-3 0 0,-1 0-128 0,-1 0-16 15,-1 4-16-15,4-2 0 0,-1 0-144 0,-4 2-16 16,-3-1-16-16,-3 2 0 0,-2 2-176 0,1-3 128 16,2 2-128-16,0 0 128 0,1 0-128 0,-3 2 0 15,-3-1 0-15,-2 3 0 0,0-3 0 0,-1 3 0 16,1 0 0-16,4 3 0 0,0 0 0 0,-5 0 0 0,-4 3 0 0,-1 0 0 16,-2 6 0-16,4-2 0 0,-1 3 0 0,3 3 0 15,0 0-128-15,-1 2 128 0,-3 2 0 0,3-1 0 16,2 1 0-16,4 2 0 0,3 3 0 0,2 1 128 15,1 1-128-15,-1-1-144 0,-1 1 144 0,6 2-208 16,3 1 208-16,4 1 0 0,3 3 0 0,2 0 0 16,6 1-128-16,5 2 128 0,2 1 0 0,7 0-144 15,2-2 0-15,4 3 0 0,0-2 0 0,4 2 0 16,3 1-96-16,4-2-16 0,4 1 0 0,4 2 0 16,5 0-16-16,5-2-16 0,4 2 0 0,5-5 0 15,3-3 32-15,5 1 16 0,5 1 0 0,4-2 0 16,5-5 48-16,3 0 0 0,3-2 0 0,8-2 0 15,5 0 192-15,2-2 0 0,0-1 0 0,4-3 0 16,-1-2 0-16,4-2 0 0,2-1 0 0,9-2 0 16,5-4 0-16,0 0 0 0,-2-2 0 0,0 0 0 0,2-1 0 0,4-1 0 15,6 1 0-15,-3-3 0 16,-3 0 0-16,0-1 0 0,1 0 0 0,4 0 0 0,3-1 0 0,-2 2 0 16,-4-2 0-16,0 0 0 0,-2-2 0 0,6-1 0 15,4 0 0-15,-5 2 0 0,-6-1 128 0,3-2-128 16,3-2 0-16,0-3 0 0,3-2 128 0,-4-1-128 15,-7-1 0-15,0-3 0 0,-1-1 0 0,2-3 160 16,3 0-160-16,-6-1 128 0,-6-4 0 0,0 0-128 16,-2 0 192-16,0-3-64 0,0-4 64 0,-2-2 0 15,-4 1 0-15,-4-2 0 0,-6 1-16 0,-3 1 0 16,-3 0 0-16,-5-1 0 0,-2-2 80 0,-7 2 0 0,-2 1 16 16,-5 0 0-16,-3 0 96 0,-6 2 16 0,-4-1 0 0,-6 0 0 15,-4-1 192-15,-5 1 32 0,-6-1 16 0,-4-2 0 16,-6 0 80-16,-5-1 32 0,-5 4 0 0,-5-4 0 15,-5 1-224-15,-4-1-64 0,-7 1 0 0,-6 0 0 16,-3 4-256-16,-9-2-48 0,-8 0-16 0,-7 0 0 16,-6 1-128-16,-4 4-144 0,-4 0 144 0,-6 1-208 15,-7 2-112-15,-5 6 0 0,-3 3-16 0,-3 4 0 32,-3 3-432-32,-7 5-96 0,-8 5-16 0,-3 5 0 15,-2 3-1712-15,-5 8-352 0,-7 3-64 0</inkml:trace>
  <inkml:trace contextRef="#ctx0" brushRef="#br0" timeOffset="154082.63">13198 12460 27759 0,'0'0'1216'0,"0"0"272"0,-12-6-1184 0,1 2-304 16,1 1 0-16,1 2 0 0,9 1 1152 0,-11 1 192 15,2 2 16-15,9-3 16 0,-9 4-800 0,9-4-144 16,-6 11-48-16,2 0 0 0,4-11-384 0,-2 13 0 16,4 0 0-16,0-3 0 0,2 1 0 0,3-2 0 15,-1-1-160-15,2 1 160 0,1 1-128 0,2 1 128 16,-1-1 0-16,0 1-144 0,1-2 144 0,-1 1 0 0,-2 2 0 0,4-2 0 15,-2 2 0-15,1-2 0 0,-1-2 0 0,2 1 0 16,1 2 0-16,1-1 0 0,1-1 128 0,3-2-128 16,0-3 432-16,4-2 16 0,3-3 0 0,2-1 0 15,0-1 368-15,-1-6 80 0,1 0 0 0,6-4 16 16,0-6-112-16,4-3-32 0,2-4 0 0,5-4 0 16,3-4-368-16,6-6-80 0,3-7 0 0,4-5-16 15,1-7-304-15,1-1 128 0,0-1-128 0,3-2 0 31,3 1-1488-31,3-2-416 0,5 1-80 0</inkml:trace>
  <inkml:trace contextRef="#ctx0" brushRef="#br0" timeOffset="155570.44">15113 11666 7359 0,'-7'-5'656'0,"-1"0"-528"16,-2 0-128-16,1-1 0 0,1 0 4624 0,0 1 896 15,0 2 176-15,8 3 48 0,-9-5-3296 0,9 5-656 16,0 0-128-16,0 0-16 0,-9 0-816 0,9 0-176 15,-6 5-16-15,-1 2-16 0,2-1-496 0,-2 8-128 16,-2 5 0-16,-3 7 0 0,1 5 0 0,-4 8 0 16,-3 8-176-16,-1 7 176 0,-2 3-240 0,-3 5 48 15,-2 4 16-15,1 1 0 16,-1 3-208-16,0-3-64 0,0-3 0 0,0 1 0 0,1 1 160 0,3-6 32 0,0-4 0 16,2-2 0-16,5 0 256 0,2-5 0 15,2-3-128-15,5-4 128 0,2-6 0 0,3-3 0 16,1-4 0-16,2-3 0 15,1-6-2048-15,1-7-336 0</inkml:trace>
  <inkml:trace contextRef="#ctx0" brushRef="#br0" timeOffset="155911.51">14516 12094 25791 0,'-10'1'2304'16,"1"-1"-1856"-16,0-2-448 0,9 2 0 0,0 0 1488 0,0 0 208 16,0 0 32-16,0 0 16 0,12 1-1392 0,4 1-352 15,3 4 0-15,1 0 0 0,1 1 160 0,3-1-32 16,4 3-128-16,3 2 192 0,3-1 96 0,4 6 16 15,3 1 0-15,4 2 0 0,0 2 208 0,2 1 32 16,3 3 16-16,-3 3 0 0,0 0-240 0,-4 5-32 16,-4-2-16-16,-1 4 0 0,-2-1-272 0,1 3 160 15,-1-2-160-15,1 1 128 0,-2 2-128 0,1 0 0 16,1 0 0-16,1 0 0 0,3 1-272 0,1 0-96 16,2-3-16-16,-2-2-10288 15,-3-2-2064-15</inkml:trace>
  <inkml:trace contextRef="#ctx0" brushRef="#br0" timeOffset="157384.71">16502 12546 3679 0,'0'0'320'0,"0"0"-320"16,-3-8 0-16,0-1 0 0,0-1 5008 0,1 1 944 16,-1 1 176-16,1-1 32 0,0-2-3664 0,1 2-720 0,-2 1-160 0,2 1-16 15,-2-3-576-15,3 10-96 16,0 0-32-16,0 0 0 0,-1-7-224 0,1 7-48 0,0 0-16 15,0 0 0-15,0 0-128 0,0 0-32 0,0 0 0 0,0 0 0 16,0 0-448-16,0 0-128 0,1 18-16 0,2 3 0 16,1 5-96-16,0 0-16 0,0 3 0 0,0 2 0 15,0 1-80-15,-1 0-32 0,4-2 0 0,-2-3 0 16,0-2 64-16,2-6 16 0,1-2 0 0,0-2 0 16,-2-2 288-16,2-3 0 0,-8-10 0 0,13 5 0 15,0-1 0-15,1-5 0 0,2-2 128 0,2-6-128 0,3-5 624 16,4-4 16-16,0-6 16 0,2-4 0 0,3-6 240 15,5-4 32-15,3-5 16 0,5-5 0 0,3-1-240 0,6-7-32 16,6-6-16-16,8-5 0 0,3 1-432 0,2-5-96 16,1 1 0-16,5-3-128 0,5-3-128 0,6-1-144 15,9-1-32-15,-3 0-18800 16</inkml:trace>
  <inkml:trace contextRef="#ctx0" brushRef="#br0" timeOffset="162942.76">10822 7384 21183 0,'0'0'1888'0,"0"0"-1504"0,0 0-384 0,0 0 0 15,-1 7 1104-15,-2 5 160 0,-1 0 16 0,0 2 16 16,-2 3-112-16,-3 1-32 0,-2 2 0 0,-2 5 0 15,-1 3-400-15,-2 5-96 0,-1 1-16 0,0 0 0 16,2 2-352-16,-2 3-80 0,-5 2-16 0,0 4 0 16,-1 1 32-16,1 4 0 0,-3 3 0 0,2 2 0 15,-2 3 0-15,0 1 0 0,-1 2 0 0,0 3 0 16,-1 4-224-16,1-4 128 0,1 0-128 0,2 1 0 16,0 2 0-16,4-2 0 0,-1-3 0 0,2-3 0 15,0-4 0-15,5-10 0 0,2-4 0 0,3-9 0 16,5-4-720-1,1-9-96-15,6-6-16 0,-4-13-8912 0,15-2-1792 0</inkml:trace>
  <inkml:trace contextRef="#ctx0" brushRef="#br0" timeOffset="165207.79">6627 8227 21183 0,'0'0'944'0,"-12"-6"192"0,-1 2-912 0,0-2-224 15,3 0 0-15,-3-1 0 0,-1 2 1664 0,0 3 272 16,-2-4 64-16,2 5 16 0,-3-3-960 0,-5 3-192 16,-5 2-32-16,-1 3-16 0,-3-3-560 0,1 5-128 15,-1-3 0-15,1 5-128 0,0 3 0 0,0 3 0 16,0 2 0-16,0 5 0 0,4-2 0 0,1 6 0 16,3 1 0-16,2 4-144 0,1 0 144 0,3 5 0 0,4-1-144 0,4 3 144 15,5-1-160-15,1 1 160 0,4-2-208 0,4-1 80 16,5-2 128-16,3-2-160 0,4-6 160 0,4-1-160 15,3-3-32-15,4-5-16 0,3-4 0 0,1-5 0 16,1-4-128-16,1-5-32 0,5-6 0 0,0-3 0 16,-3-2 144-16,-1-6 32 0,-5-8 0 0,-1 0 0 15,-2-2 192-15,0-4 0 0,-2-1 0 0,-1-1-144 16,-2-2 144-16,-1 1 0 0,-2-1 0 0,-2 1 0 16,-2-1 0-16,-2 0 144 0,-2 0-144 0,-2 0 0 15,-3-1 272-15,-2 2-48 0,-2 1-16 0,-3 5 0 16,-4-3 192-16,0 7 48 0,-1 3 0 0,1 3 0 15,-2 2 128-15,1 2 16 0,0 4 16 0,1 4 0 16,4 9-32-16,0 0 0 0,0 0 0 0,0 0 0 0,0 0-320 16,0 0-80-16,-2 11-16 0,3 8 0 0,1 3-160 15,2 5-224-15,2 6 48 0,0 3 16 0,3 3 160 16,2 3 0-16,-1 3-144 0,3-2 144 0,-2 2-160 0,0 0 160 16,1 0-208-16,2-2 80 15,3 0-576-15,0 0-128 0,0 0 0 0,-1 0-16 16,-2 0-192-16,1 0-48 0,-2-2 0 0,0-5 0 15,0-4 256-15,0-1 32 0,-2-1 16 0,1 0 0 0,-1-8 400 0,-4-4 96 16,1-6 16-16,0-3 0 0,-8-9 272 0,7 7 0 16,-7-7 176-16,0 0-176 0,0 0 576 0,0 0 0 15,0 0 0-15,0 0 0 0,0 0 512 0,2-12 96 0,-1-5 32 16,-1-4 0-16,-1-1-240 0,-1-4-32 0,-1-4-16 16,0-3 0-16,1-6-304 0,-1-3-64 0,-1-2-16 0,2 0 0 15,-1-1-176-15,0 4-48 0,2-2 0 0,2 4 0 16,2-1-128-16,1 3-16 0,1 1-16 0,2 6 0 15,-1 4-160-15,1 4 0 0,1 3 0 0,-1 4 0 16,2 4 0-16,1 4 0 0,-10 7 0 0,13 0 0 16,1 7 0-16,0 4 0 0,1 8 0 0,-2 5 0 15,2 5 0-15,2 4 0 0,0 3 0 0,0-3 0 16,0-2 0-16,0-1 0 0,-1-1 0 0,2-5 0 16,2 0 0-16,-2-3-256 0,-1-3 64 0,2-2 16 15,1-6-96-15,-1-1-32 0,-2-2 0 0,-2-3 0 16,-4-4 144-16,1-2 32 0,0 0 0 0,-3-4 0 15,-2 0 128-15,-1-2 0 0,2-4 0 0,-4-1 0 16,-4-4 0-16,-3 0 176 0,-2 3-48 0,0-5 0 16,0-1 112-16,-3-1 16 0,-1 2 0 0,-2-5 0 0,-1-2 192 0,1 0 64 15,-2-1 0-15,1 1 0 0,-1-4-144 0,2 5-32 16,2 1 0-16,3 3 0 0,1 2-192 0,2 6-144 16,0 5 192-16,3 8-192 0,0 0 0 0,0 0 0 15,0 0 0-15,0 0 0 0,16 4 0 0,2 8-192 16,1 3 192-16,0 5-192 0,1 2 192 0,3 0 0 15,2 2-160-15,0 0 160 0,-1 1 0 0,2-1-176 16,-1-2 176-16,0-3-128 16,0-3-336-16,0-3-64 0,-3-2-16 0,1-5 0 0,2-2 224 15,-2-4 32-15,0-3 16 0,-1-1 0 0,0-2 272 0,0-2 0 16,-1 0 0-16,1-2 0 0,-1-2 0 0,0-5 0 16,-3-1 0-16,-1 0 0 0,-1-2 352 0,-3-3-32 15,-4-1 0-15,0-1 0 0,0-1 160 0,-4-1 32 0,-2-2 0 16,-3-1 0-16,-4-1-128 0,-3 1-32 0,-2 0 0 0,-1 3 0 15,-1-1-176-15,2 3-48 0,-1 1 0 0,-1 3 0 16,0 3-128-16,-1 2 0 0,0-1 144 0,3 3-144 16,0 2 0-16,0 3 128 0,1 2-128 0,2 1 0 15,6 6 0-15,0 0 0 0,0 0 0 0,-10 9 0 16,3 4 0-16,1 3-160 0,0 4 160 0,3 4-160 16,3 5 16-16,4 4 0 0,0 1 0 0,1 6 0 15,2-3-48-15,2 2-16 0,1 1 0 0,6-7 0 16,2 0-416-1,1-4-80-15,0-5 0 0,3-3-16 0,2-2 224 16,1-8 48-16,-1 0 16 0,-2-3 0 0,-2-5 256 0,-2 0 176 0,-1-6-208 0,-1 0 80 16,-3-3 128-16,0 0 0 0,0-2-144 0,-3-2 144 0,-2-3 0 15,0-2 0-15,-1 1 128 0,-2-6-128 0,-3-1 256 0,-2-1-48 16,2 0 0-16,-4-1 0 0,-2-2 272 0,-1-1 48 16,-3-3 16-16,-1 2 0 0,1 2-32 0,2 0-16 15,-2 7 0-15,2 0 0 0,0 3-112 0,1 5-32 16,1 1 0-16,4 9 0 0,0 0-96 0,0 0 0 15,0 0-16-15,0 0 0 0,-4 9-112 0,3 5-128 16,2 5 176-16,3 4-176 0,1 3 0 0,3 3 0 16,4-1-160-16,1 1 160 0,1 0-256 0,5-3 80 15,0 3 16-15,3-6 0 16,2-3-416-16,1-5-96 0,-2 0-16 0,2-8 0 16,-2 1 192-16,1-4 48 0,-2-3 0 0,-1-1 0 0,-3-2 448 0,-2-3 0 15,-1-2-128-15,-2-2 128 0,-1-3 0 0,-1-1 0 0,-5-2 192 0,1-4-192 16,-5 1 448-16,0-5-32 0,-2-1 0 0,-3-1 0 15,-2-1 96-15,-3-1 0 0,-1-3 16 0,-2 1 0 16,0-1-144-16,-1 5-48 0,0 2 0 0,0 1 0 16,2 1-192-16,1 4-144 0,4 5 192 0,-1 4-192 15,1 3 0-15,5 5 0 0,0 0 0 0,0 0 0 16,0 0 0-16,0 13 0 0,4 3 0 0,3 5-192 16,0 1-64-16,4 3-16 0,2-1 0 0,3 1 0 31,2 1-288-31,1 0-48 0,1 0-16 0,2-3 0 15,-1-2-544-15,0-2-112 0,-2-6-32 0,0-1 0 16,-2-6 624-16,-1 0 128 0,0-4 32 0,0-1 0 0,-2-1 528 0,-1-1 0 0,-4-3 0 0,0-1 0 16,-1-1 192-16,0-4 32 0,-1 0 16 0,-2 0 0 15,-3-6 464-15,1-1 112 0,-3 0 16 0,-1-1 0 0,-2-3-64 0,0 0 0 16,0-2 0-16,-3-1 0 0,1 1-256 0,-3 0-64 16,0 3-16-16,1 1 0 0,1 2-176 0,1 6-48 15,1 2 0-15,4 9 0 0,0 0-208 0,0 0 128 16,0 0-128-16,0 0 0 0,0 0 0 0,9 11 0 15,-1 2-128-15,3 3 128 0,0 1-128 0,4 2 128 16,0 0 0-16,5-1 0 0,1-2-208 0,1-5 64 16,0-2 16-16,3-5 0 0,2-1-144 0,1-3-32 15,-1-7 0-15,-1 1 0 0,-2-4 304 0,-2-1 0 16,0-3 0-16,-1-3 0 0,-2-1 0 0,-2-2 0 16,-2 0 0-16,-4 0 0 0,-1 0 128 0,-3-2 0 0,-3-2-128 0,-1 1 192 15,-3-2 48-15,-1 2 0 16,-2-1 0-16,-1-2 0 0,-2-3-48 0,-2 2-16 0,0 2 0 15,-3 2 0-15,-3 2-176 0,-2 3 128 0,0 0-128 0,0 4 128 16,0 5-128-16,-1 3 0 0,0 6 144 0,2 1-144 16,-2 6 0-16,2 6 0 0,0 4 0 0,2 7 0 15,0 6 0-15,2 4-208 0,2 3 48 0,4 2 16 16,1 0 144-16,3 1-160 0,3-3 160 0,4-3-160 16,7-4 160-16,2-3 0 0,5-2-144 0,5-5 144 15,2-6-128-15,3-2 128 0,2-5-160 0,1-1 160 16,0-6-160-16,1-6 160 0,1-3-160 0,0-6 160 31,-1-6-1536-31,2-4-192 0,1-5-64 0</inkml:trace>
  <inkml:trace contextRef="#ctx0" brushRef="#br0" timeOffset="165539.69">9581 7084 28559 0,'-25'6'2544'15,"0"7"-2032"-15,1 2-512 0,0 4 0 0,2 2 2240 0,3 2 336 16,-1 2 80-16,3 0 16 0,3 2-1536 0,2 1-304 16,3-2-64-16,4 0-16 0,3-1-560 0,5-1-192 15,2-1 144-15,6-3-144 0,4 1 0 0,5-1 0 16,6-2 0-16,6-1 0 0,6-3 0 0,5-3-144 16,2-6 144-16,0 2 0 0,2-1-256 0,-3 1 64 15,-2-2 16-15,-1-4 0 16,-4 0-256-16,-3 3-48 0,0-1-16 0,-4 2 0 0,-4 0 112 0,-4 2 0 0,-2-1 16 15,-6 1 0-15,-5-2 368 0,-9-5 0 0,0 0 0 0,-2 13 0 16,-6-1 0-16,-6 0 208 0,-6 1-16 0,-5 0-16 16,-3 2 16-16,-4 0 0 0,0 3 0 0,-2-1 0 15,-1 0-192-15,1-3 0 0,-1 2 144 0,1-2-144 16,1 1 0-16,1-2-192 0,4-3 32 0,3 0 0 31,3-3-1888-31,5-1-368 0,4 1-80 0</inkml:trace>
  <inkml:trace contextRef="#ctx0" brushRef="#br0" timeOffset="166290.79">7499 9228 19343 0,'-20'6'848'0,"7"-3"192"0,-2 1-832 0,2-4-208 0,1 0 0 0,2 0 0 0,0 0 2560 0,10 0 448 16,-5-5 112-16,5 5 16 0,-2-8-1920 15,4-2-368-15,5 1-80 0,2-2 0 0,3-4-624 0,5 0-144 16,3 2 0-16,5-2 0 0,3-2 0 0,0-2 0 16,0 1-160-16,3 0 160 0,4-2 0 0,2 2 0 15,-1-3-128-15,5 3 128 0,3 0 0 0,3 0 0 16,5-1 0-16,1 2-144 0,3 0 144 0,-2 2 0 16,-3-4 0-16,1 3-128 0,3-1 128 0,1 2 0 15,4-3 0-15,6 1 0 0,6-1 0 0,-2-2-128 0,-2-2 128 16,2 1 0-16,3-2 208 0,3-2 128 15,5-4 32-15,2 1 0 0,1-2 144 0,-1 0 16 0,1-3 16 0,0 0 0 16,5 0-192-16,0-3-32 0,-3 2-16 0,-5 1 0 16,-4-4-304-16,-6 3 160 0,0 3-160 0,-4 3 128 15,-1 2-128-15,-5 2 0 0,-4 0 144 0,-7 3-144 16,-11 3 0-16,-7 2 0 0,-4 3 0 0,-7 3 0 31,-6 2-384-31,-4 3-160 0,-11 5-32 0,0 0-15456 0</inkml:trace>
  <inkml:trace contextRef="#ctx0" brushRef="#br0" timeOffset="188378.09">8884 9198 20271 0,'-27'8'1792'0,"8"-3"-1424"0,-5-1-368 0,1 1 0 16,1 2 3168-16,1-2 560 0,1-5 112 0,3 0 32 16,2-1-2784-16,3-2-576 0,0-1-96 0,3-5-32 15,0-4 16-15,5-4 0 0,4 0 0 0,3-9 0 16,2-5-400-16,5-2 0 0,6-2-224 0,5-3 80 15,4-1 144-15,3-4-208 0,4 0 80 0,4 3 128 16,5 1-192-16,4 1 192 0,3 1-160 0,2 5 160 16,-2 3-128-16,-1 6 128 0,-5 6 0 0,-3 5-144 15,-4 5-48-15,-2 7-16 0,-6 7 0 0,-2 7 0 16,-4 7-240-16,-6 5-32 16,-3 6-16-16,-3 4 0 0,-3 3 160 0,-4 2 16 0,-2 0 16 0,-1 2 0 0,0-5 304 15,-1 1-128-15,0 0 128 0,2-5 0 0,1 1 128 0,2-1 144 16,0-2 32-16,3-2 0 0,0-2 528 0,2 2 128 15,1 0 0-15,0-1 16 0,2 1-288 0,-1-4-64 16,2 1-16-16,1-1 0 0,-3 0-368 0,2-1-80 16,1-3-16-16,1 1 0 0,5 0-144 0,-1-5 0 15,-1 1-192-15,2-1-17168 0</inkml:trace>
  <inkml:trace contextRef="#ctx0" brushRef="#br0" timeOffset="188956.04">9949 9576 37487 0,'-16'11'1664'0,"7"-2"336"0,0-1-1600 0,1 2-400 0,1-1 0 0,1 0 0 15,1-1 624-15,1 1 32 0,0 1 16 0,4-10 0 16,-4 10-416-16,4-10-64 0,-3 9-32 0,3-9 0 15,0 0-160-15,0 11 0 0,0-11 0 0,3 10 0 16,-3-10-352-16,0 0 0 0,4 13 0 0,-4-13 0 31,0 0-480-31,0 0-80 0,5 10-32 0,-5-10 0 16,7 12 288-16,-7-12 48 0,0 0 16 0,0 0 0 0,10 7 400 0,-10-7 192 0,9 5-160 0,-9-5 160 16,0 0 0-16,11 5 0 0,-11-5 0 0,0 0 0 15,0 0 256-15,0 0 80 0,0 0 32 0,0 0 0 0,0 0 288 0,10-3 64 16,-10 3 16-16,0 0 0 0,0 0-240 0,0 0-48 15,0 0-16-15,0 0 0 0,0 0-272 0,0 0-160 16,7-5 192-16,-7 5-192 0,0 0 160 0,0 0-160 16,0 0 128-16,0 0-128 0,0 0 0 0,-6 12 0 15,6-12 0-15,-4 10 0 0,4-10 0 0,-2 11 0 16,2-11 0-16,0 0 0 0,0 0-128 0,0 0 128 16,0 0-160-16,0 0 160 0,0 0-176 0,9-4 176 15,-3-3-192-15,1-3 192 0,-3 0 0 0,-2-2 0 16,1-1 0-16,-2 0 0 0,-1-2 0 0,-1 1 0 15,-2 1 0-15,1 0 0 0,-5 0 144 0,1 3-144 16,-3 0 128-16,1 3-128 0,-4 0 160 0,0 4-160 0,-1-2 192 0,2 4-192 16,-1 1 144-16,1 1-144 0,0 4 0 0,-1-1 144 15,2 2-144-15,0 0 0 0,5 2 0 0,1 1 0 16,4-9 0-16,-2 12 0 0,2-12-128 0,1 10 128 16,-1-10-144-16,5 9 144 0,-5-9-192 0,12 7 192 15,-12-7-256-15,12 2 48 0,-12-2 16 0,0 0 0 31,0 0-976-31,0 0-192 0,8-6-48 0,-5-2 0 16,-1-1-1312-16,-4 0-272 0</inkml:trace>
  <inkml:trace contextRef="#ctx0" brushRef="#br0" timeOffset="199615.58">16367 14789 20271 0,'0'0'1792'0,"-5"5"-1424"0,-1 1-368 0,4 1 0 15,2-7 1520-15,0 0 224 0,-1 9 48 0,1-9 16 16,3 10-1440-16,1-2-368 0,3-1 0 0,2-1 0 0,1 2 0 0,2-3 0 16,1 1 0-16,2-1 0 0,-1-3 0 0,-1 1 0 15,0 0 0-15,1 1 0 0,1-2 0 0,-1-1 0 16,2 2 0-16,2-2 0 0,1 2 0 0,2 1 0 15,-1 1 0-15,1-2 0 0,0-1 0 0,2 1 128 16,-1 0-128-16,0-1 176 0,1-2-176 0,0 0 192 16,0 0-192-16,1 0 192 0,1 0-192 0,-1-1 0 15,3-3 144-15,0 1-144 0,-1-1 144 0,1 0-144 16,1 1 192-16,2-3-192 0,2 0 224 0,2-1-64 16,0 1-16-16,0-2 0 0,1 0 160 0,-1 0 16 15,-5 0 16-15,-1 1 0 0,0-1 0 0,-1 0 0 16,1 2 0-16,0-5 0 0,0 1-16 0,0-2-16 0,1 1 0 15,2-3 0-15,1 0-112 0,0-2-32 0,2 1 0 0,1-1 0 16,-1-1 32-16,0-3 0 0,0 0 0 0,-3-3 0 16,-2 1 64-16,0-1 32 0,-2-2 0 0,-1 0 0 15,-1 0-96-15,-2-1 0 0,1-2-16 0,-2 0 0 16,-1 1-16-16,0 0 0 0,-3-2 0 0,0 3 0 16,-1 0 96-16,-1-3 0 0,-3-2 16 0,-1 1 0 15,2 0 48-15,-2-2 0 0,-3 0 0 0,-1-3 0 16,-3-3-64-16,-1 0 0 0,-2 2 0 0,0-2 0 15,-2-1-32-15,-2 2-16 0,0 3 0 0,-2-2 0 16,-1-3-32-16,-3 2-16 0,-3 3 0 0,1-2 0 16,-1-1-160-16,-2-1 192 0,-1 1-192 0,-2 1 192 15,-1 2-48-15,-1 1 0 0,-1-3 0 0,-2 5 0 16,-1 1 0-16,-2 1 0 0,1 3 0 0,-3 2 0 16,0-1 48-16,-2 1 0 0,-2 1 0 0,-2 2 0 0,-2 0-192 0,-5 2 160 15,-4-1-160-15,1 2 160 0,3 1-160 0,0 3 192 16,-3-3-192-16,3 2 192 0,0 0-192 0,0 3 128 15,-1 0-128-15,1 0 128 0,-1 2 16 0,-3 0 0 16,-1 3 0-16,-1 0 0 0,4 1-144 0,-1-4 0 16,0 4 144-16,3 2-144 0,-1 2 128 0,-1 0-128 15,2 1 128-15,-1 1-128 0,1 1 0 0,-4 3 0 16,-6 3 0-16,0-1 128 0,-3 5-128 0,1 2 0 16,0 0 0-16,1 3 0 0,2 1 0 0,-1 2 0 15,-1 3 0-15,-1 3-128 0,0 2 128 0,-2 1 0 16,-3 0 0-16,2 1-128 0,2 1 128 0,3 4 0 15,0-3-144-15,3 3 144 0,-1 0 0 0,1 1 0 0,2-2 0 16,-2 2 0-16,-2 2 0 0,1-3 0 0,0-1 0 0,3 3 0 16,3 0-144-16,3 1 144 0,1 0 0 0,3 1 0 15,2 0 0-15,4 2-128 0,2 2 128 0,3 0 0 16,3 0 0-16,3 1-160 0,2 2 160 0,2-2-128 16,2 0 128-16,1 0 0 0,3 0-144 0,3 0 144 15,0-1 0-15,2 4 0 0,2 2-144 0,3 0 144 16,2-2 0-16,0-3-128 0,2-1 128 0,2-2 0 15,0-1-144-15,3 2 144 0,2-2 0 0,3-2-144 16,3 1 144-16,2 0 0 0,1 1 0 0,5 2 0 16,2 2 0-16,2-3-160 0,2-3 160 0,4-2 0 15,4 0 0-15,2 0-128 0,3-5 128 0,0 1 0 16,-3 1 0-16,1-2-128 0,-1-3 128 0,3 0 0 0,0-1-128 16,1-2 128-16,4-2 0 0,3-1 0 0,4-3 0 15,-1-1-128-15,-2-6 128 0,0-2 0 0,-1-3 0 16,1-3 0-16,2-2 0 0,2-3 0 0,2-5 0 0,2-1 0 15,1-1 0-15,-2-3 0 0,-3-1 0 0,0-2 0 16,0-2 0-16,2-2 0 0,1-3 0 0,5-2 0 16,3-6 0-16,-1-2 0 0,-8-3 0 0,1-3 144 15,1-1-144-15,-2-3 192 0,3-2-64 0,1-3-128 16,0-2 192-16,-2-4-64 0,-4 0 0 0,-1-2-128 16,-6-3 192-16,-2-4-64 0,-3-2 80 0,-5-1 16 15,-4-3 0-15,-2-1 0 0,-5-2-32 0,-6-1-16 16,-6 0 0-16,-11-3 0 0,-8-4-176 0,-10 1 192 15,-9 1-192-15,-9 2 192 0,-10 0-192 0,-9 4 0 0,-7 0 0 0,-10 7 0 32,-8 6-512-32,-10 4-96 0,-9 3-16 0,-4 7 0 15,-2 8-2448-15,-9 0-480 0</inkml:trace>
  <inkml:trace contextRef="#ctx0" brushRef="#br0" timeOffset="205911.13">7678 9254 21183 0,'-19'-15'1888'0,"0"-1"-1504"0,-1-1-384 0,2 1 0 16,1 1 2704-16,-1 2 480 0,1 0 80 0,1 2 32 15,3-2-1600-15,3 0-320 0,1 7-64 0,1-2-16 16,0-1-624-16,3 2-128 0,5 7-32 0,0 0 0 0,0 0-320 0,0 0-64 15,0 0 0-15,0 0-128 0,0 0 0 0,0 0 0 16,0 0 0-16,0 0 0 0,11 13-128 0,3 4 128 16,0 9-208-16,0 7 80 0,-1 7 128 0,2 11 0 15,0 8 0-15,1 6-128 0,-1 5 128 0,2 7 0 16,0 0 0-16,0 3 0 16,0 3-576-16,0-8-16 0,0-9-16 0,0-10 0 15,-1-8-96-15,1-7-32 0,-2-5 0 0,1-4 0 0,-2-6 544 0,2-4 192 16,0-1 0-16,-1-6-144 0,0-3 144 0,0-5 0 15,0-5 0-15,-1-2 0 0,0 0 528 0,2-6 48 16,0-3 0-16,1-3 0 0,1-4 112 0,3-2 16 0,0-4 16 0,-1-3 0 16,1-4-320-16,0 1-64 0,0-1-16 0,1 2 0 15,-1-2-128-15,2 1-48 0,0 1 0 0,1 1 0 16,0 3-144-16,1-2 128 0,2 1-128 16,0 1 128-16,2-1-128 0,2 1 0 0,2 3 0 0,0 1 0 15,-1-1 0-15,1 2 0 0,-1-4 0 0,-3 4 0 16,-6 1 0-16,0 2 0 0,-3 2 0 0,0 2 0 15,-3-1 0-15,-1 1 0 0,-3 2 0 0,-2 1 0 16,1 2 0-16,-3 2 128 0,-9 4-128 0,8-5 0 16,-8 5 0-16,0 0 0 0,0 0 128 0,0 0-128 15,0 0 0-15,0 0 0 0,0 0 0 0,0 0 0 32,-9 5-384-32,1 4-64 0,-1 2-16 0,0 0 0 0,0 2-1424 15,1 3-288-15,0-3-48 0</inkml:trace>
  <inkml:trace contextRef="#ctx0" brushRef="#br0" timeOffset="207504.42">9930 6758 23775 0,'-11'-9'1056'0,"3"2"224"0,-1-2-1024 0,0 1-256 0,-1 0 0 0,0-2 0 0,-3-1 960 0,-3 0 160 16,2-4 32-16,-2 1 0 0,-1 0-224 0,-1-2-32 15,0 0-16-15,-2 1 0 0,-3-1-560 0,-2 0-128 16,-2 2 0-16,-2 0-16 0,-2-3-176 0,-3 3 0 15,-4-3 0-15,2 4 0 0,-2 1 0 0,-1 3 0 16,-3 1 0-16,-1 3 0 0,-3-1 0 0,-3 3 0 16,-5 0 0-16,-3 2 0 0,-6-1 0 0,1 5 0 15,-1 1 144-15,1 1-144 0,-1 0 256 0,-1 3 0 16,-2 3-16-16,-3-2 0 0,-3 0 64 0,0 4 16 0,3 2 0 16,1 4 0-16,0 2-128 0,1-3-32 0,-4 3 0 15,-2 1 0-15,-5 3-160 0,2 2 0 0,5 3 0 16,-2 4 128-16,0 1-128 0,-4 3 0 0,-9 1 0 0,2 1-176 15,5 2 176-15,1 5 0 0,-2 3-144 0,-1 3 144 16,-2 3-128-16,-2 0 128 0,0 0-160 0,3 4 160 16,4 3-160-16,2 1 160 0,1-2-160 0,-1 2 160 15,-1 0 0-15,5 1 0 0,5 0-128 0,4-1 128 16,4-1 0-16,7-1 0 0,5 2 0 0,4-1-144 16,2-1 144-16,1 4 0 0,3 0 0 0,3 2-128 15,2 4 128-15,6-3 0 0,3 2-144 0,5 2 144 16,3 2 0-16,6 0 0 0,3 1-144 0,3 1 144 15,3 0 0-15,5 0-128 0,3 0 128 0,5-3 0 16,2-2-144-16,4-1 144 0,2-2 0 0,6-2-144 0,7-3 144 16,4-2-128-16,0-2 128 0,2-1-128 0,3-4 0 15,6-2 0-15,5-1 0 0,6 1 0 0,4-7 128 16,5 3-160-16,6 2 160 0,-1-2-160 0,0 1 160 0,3-3 0 16,1 0 0-16,8-1-128 0,7 0 128 0,-3 0 0 15,-4-3 0-15,0-3 0 0,3 2 0 16,4 2 0-16,8-1 0 0,-5-5 0 0,-3-7 784 0,1-7 192 15,4-7 48-15,-1-9 0 16,1-6-1616-16,-3-6-320 0,-2-5-64 0,2-3-16 16,4-3 992-16,-1-5 128 0,-2-2 64 0,0-3 16 0,-4-1 32 0,3-1 0 15,3-2 0-15,-2-3 0 0,-6-2 0 0,2-3 0 16,-2-2 0-16,1-3 0 0,1-2 16 0,-2-6 0 16,-2-2 0-16,-3-5 0 0,-2-4 256 0,4-3 48 15,2-1 16-15,-2-6 0 0,-3-1-96 0,-3-2-16 0,-3-1 0 0,-1-4 0 16,0 0-208-16,0-1-32 0,-1-1-16 0,-4 1 0 15,-7-5 0-15,-2-1 0 0,-2-3 0 0,-3 2 0 16,-1-1-208-16,-1 0 176 0,-3-1-176 0,-3 2 160 16,-3 2-160-16,-7 4 128 0,-8 0-128 0,-9 2 128 15,-6-2-128-15,-6 4 128 0,-8 4-128 0,-4 5 128 16,-7 4 128-16,-7 2 0 0,-8 2 16 0,-8 4 0 16,-11 4 336-16,-4 2 64 0,-8 2 16 0,-5 4 0 15,-3 2-96-15,-6 1-16 0,-4 2 0 0,-10 3 0 16,-9 1-272-16,-6 3-64 0,-2 1-16 0,-5 6 0 15,-5 6-224-15,-5-2 0 0,-2 1 0 0,-1 6 0 16,2 4 0-16,-5 2 0 0,-5-1-128 0,9 6 128 16,6 8-544-16,1-1 0 0,-5 1 0 15,9 4 0-15,6 4-2416 0,4 6-496 0</inkml:trace>
  <inkml:trace contextRef="#ctx0" brushRef="#br0" timeOffset="-203425.01">7568 6848 3679 0,'0'-19'320'0,"-1"0"-320"0,-2-2 0 0,1 1 0 15,-1 2 4544-15,-2 0 832 0,-2 1 160 0,-1 3 32 16,-2 1-3088-16,0 0-624 0,-1 0-128 0,1 6-32 0,-3 1-464 0,1 2-80 16,-1 0-32-16,4 1 0 0,9 3-432 0,0 0-96 15,0 0-16-15,-7 5 0 0,7-5-400 0,-2 12-176 16,3 4 128-16,4 5-128 0,2 1 0 0,3 5 0 15,3 7-224-15,3 5 80 0,1 5 144 0,2 6 0 16,-2 5-144-16,-1 2 144 0,0 3-128 0,-1 0 128 16,-1-1-160-16,2-1 160 0,-2 1-176 0,1 1 176 15,-1 1-192-15,-2-5 192 0,-3-3-176 0,-2-8 176 16,-1-3-160-16,-1-4 160 0,0-1 0 0,1-3 0 16,-2-2 0-16,-2-4 0 0,1-2 0 0,-2-2 0 15,0-3 0-15,1-2 0 0,-1-6 0 0,0-1 0 0,-1-12 0 16,0 0 0-16,0 0 0 0,0 0-304 0,0 0 64 0,0 0-15024 15</inkml:trace>
  <inkml:trace contextRef="#ctx0" brushRef="#br0" timeOffset="-203013.37">6680 6956 30399 0,'0'0'1344'0,"0"0"288"0,0 0-1312 0,0 0-320 15,-4 9 0-15,4-9 0 0,3 12 784 0,5 0 96 16,3-1 16-16,6 4 0 0,4 0-640 0,5 2-112 15,4 0-16-15,7 0-128 0,6-1 176 0,3-1-176 16,2 1 160-16,3-2-160 0,-1-2 0 0,4 1 0 16,2 1 0-16,7 1 0 0,3-1 0 0,3-2 0 15,2-2 0-15,-4 1 0 0,0-3 0 0,-1 1 128 16,2 0-128-16,0 1 0 0,1-3 0 0,-1 2 0 16,-3-3 0-16,-2 1 0 0,-7-2 0 0,-3 2 0 15,-3-1 0-15,-2-1 0 0,-1-1 0 0,-3-1 0 16,-1 3 0-16,-4 2 0 0,-2-1 0 0,-3-1 0 0,-2-2 128 15,0 1-128-15,-6 1 0 0,-4-1 128 0,-3-3-128 0,1 2 0 16,-3 2 128-16,0-1-128 0,0-3 0 0,0 2-15360 16</inkml:trace>
  <inkml:trace contextRef="#ctx0" brushRef="#br0" timeOffset="-196525.63">18584 7347 9215 0,'0'0'816'0,"0"0"-656"0,0 0-160 0,0 0 0 15,0 0 4672-15,0 0 912 0,0 0 176 0,0 0 48 16,0 0-3968-16,0 0-800 0,-3 9-144 0,1 2-48 15,2 0-384-15,3 2-80 0,1 4 0 0,1 0-16 16,2 3-368-16,2 1 0 0,1 1 0 0,2 1-192 16,0 1 192-16,1 2 0 0,0-4 0 0,0 1-128 15,-2 2 128-15,1-1 0 0,0-2 0 0,0 1 0 16,-5-2 0-16,1 0 0 0,-1-3 0 0,1-2 0 16,1-4 0-16,-1-1 0 0,-1 0 0 0,2-5 0 15,3-2 0-15,-1-1 144 0,-1-2-144 0,3-2 0 0,1-4 592 0,3-3 16 16,0-5 0-16,2-3 0 0,1-2 32 0,3-7 0 15,1 0 0-15,2-5 0 0,1 2-272 0,3-4-48 16,0-4-16-16,3-1 0 0,3 1-128 0,3-1-32 16,1-2 0-16,2-1 0 0,-2 1-144 0,2-3 0 15,-3 2 0-15,0 1 0 0,-4-5 0 0,1 5 0 16,-2 3 0-16,-1 1 0 0,-1 1 0 0,-2 5 128 16,-3 2-128-16,-1 3 0 0,-2 2 0 0,-4 5 0 15,0 2 0-15,-4 3 0 0,-5 3 0 0,-3 3 0 16,-8 6 0-16,0 0 0 0,0 0-192 0,0 0 0 15,0 0-16-15,5 15 0 16,-3-1-704-16,-2-1-144 0,-2 0-32 0,1 2-10048 0,-1 0-2000 16</inkml:trace>
  <inkml:trace contextRef="#ctx0" brushRef="#br0" timeOffset="-195690.31">21832 7039 20271 0,'4'-31'1792'0,"0"12"-1424"0,0-2-368 0,-2-7 0 15,2 2 1664-15,0 1 256 0,0 1 48 0,1 0 16 0,-1 2-176 0,0 1-16 16,0 3-16-16,-3 1 0 0,1 0-496 0,-2 3-112 16,0 2-16-16,0 3 0 0,0 9-384 0,0 0-64 15,0 0-32-15,0 0 0 0,0 0-176 0,0 0-48 16,-11 2 0-16,2 5 0 0,0 5-224 0,0 7-48 16,0 6-16-16,0 8 0 0,-2 4-160 0,-1 8 0 15,1 3-192-15,-1 2 192 0,0-1-144 0,2 3 144 16,1-1 0-16,0 2 0 0,-1 2-128 0,0-1 128 15,-2-1 0-15,2 1 0 0,-1-2 0 0,2-1 0 16,-1-2 0-16,-1 2 0 0,0-1 0 0,2-2 0 16,-2-1 0-16,2 1 0 0,0-4 128 0,-2 1-128 0,1-1 0 0,1 0 144 15,4-1-144-15,-1-1 0 0,3-4 0 0,0-3 0 16,2-2 0-16,2-2 0 0,0 0 0 0,2-3-176 31,1-6-288-31,2-1-64 0,0-8-16 0,0-2 0 16,2-4-464-16,1-6-80 0,0-3-32 0,2-10-15632 0</inkml:trace>
  <inkml:trace contextRef="#ctx0" brushRef="#br0" timeOffset="-195141.14">21145 7176 24879 0,'0'0'1088'0,"0"0"256"0,0 0-1088 0,0 0-256 16,0 0 0-16,0 0 0 0,0 0 2128 0,0 0 368 0,0 0 80 15,0 0 16-15,0 0-1504 0,0 0-288 16,0 0-64-16,0 0-16 0,0 0-80 0,0 0-32 0,14 7 0 0,1-1 0 16,-1 2-144-16,2-1-16 0,2 2-16 0,3 0 0 15,2 3 48-15,3 1 16 0,0-3 0 0,4 2 0 16,4 2-160-16,1 2-16 0,3-3-16 0,0 4 0 15,1-3-128-15,2 3-32 0,-2 0 0 0,1 1 0 16,2-2-144-16,1 2 0 0,1 2 0 0,2 2 0 16,2 1 0-16,0 1 0 0,1-2 0 0,-1 3 0 15,-1 0 0-15,-3 2 0 0,0 0 0 0,1 1 0 16,-1-1 0-16,2 2 0 0,-1 1 0 0,2-2 0 16,1 0 0-16,-2-2 0 0,-3 0 0 0,-2-1 0 15,-4-4 0-15,-3-1 0 0,-4 0 128 0,-4-3-128 16,-2-3 0-16,-2-1 0 0,-1-1 144 0,-3-2-144 15,-4-2 0-15,-1-1 144 0,-13-7-144 0,12 6 0 16,-12-6 128-16,12 3-128 0,-12-3 0 0,10-7-19696 16</inkml:trace>
  <inkml:trace contextRef="#ctx0" brushRef="#br0" timeOffset="-190635.81">22171 6579 17503 0,'0'0'1552'0,"-13"11"-1232"16,-4-2-320-16,-3 5 0 0,-3 3 4752 0,1 5 896 15,-3 0 176-15,-1 7 48 0,-4 5-4608 0,-1 8-928 0,-2 7-176 16,1 6-32-16,-4 7 0 0,2 10 16 16,-1 8 0-16,1 6 0 0,0 8-144 0,3 6 0 0,1 6 0 15,0 2 0-15,0 1-192 0,-2 2 192 0,-2 0-192 0,-3 1 192 16,-3-2 0-16,1-1 0 0,2 1 0 0,1 0 0 16,-3 1-160-16,2-1 160 0,2-3-208 0,1-6 80 15,-1-3 128-15,3-5 0 0,4-5-144 0,0-3 144 16,4-5 0-16,-1-9 0 0,3-7 0 0,2-5 0 15,3-6-256-15,3-3 32 0,2-7 0 0,3-7 0 32,2-7-736-32,2-7-128 0,1-3-48 0,2-5 0 15,-1-5-2672-15,3-9-544 0</inkml:trace>
  <inkml:trace contextRef="#ctx0" brushRef="#br0" timeOffset="-190339.79">21968 6643 26719 0,'-38'8'1184'0,"10"4"240"0,-4 1-1136 0,-5 6-288 15,0 6 0-15,0 6 0 0,2 7 2304 0,1 5 416 16,1 3 80-16,-1 7 16 0,1 7-1600 0,-3 7-320 15,0 6-64-15,1 9-16 0,-1 5-544 0,1 8-96 16,0 7-32-16,1 6 0 0,0 7-144 0,3-2 0 0,0 3 0 16,-1 0 0-16,1-1 0 0,2-3 0 0,1-4-144 0,0 1 144 31,4-6-400-31,-4-3-32 0,0-5 0 0,0-7 0 16,3-6-2048-16,5-7-400 0,0-4-96 0,4-13-11168 0</inkml:trace>
  <inkml:trace contextRef="#ctx0" brushRef="#br0" timeOffset="-190068.17">22715 6840 30815 0,'0'0'1360'0,"0"12"288"0,-3 2-1328 0,-3 8-320 0,-5 4 0 0,-7 12 0 15,-8 8 1200-15,-11 11 160 0,-8 12 48 0,-9 11 0 0,-4 8-816 0,-6 10-144 16,-2 12-48-16,-1 6 0 0,-2 6-400 0,-4 3 0 16,-6 2 0-16,2 1 0 0,6-5 0 0,4-1 0 15,5-5 0-15,3-5 0 0,6-5 0 0,2-7 0 16,0-6 0-16,7-6 0 0,3-9 0 0,9-7 0 16,2-11-176-16,7-6 176 15,4-11-784-15,7-6-80 0,4-9-16 0,6-10 0 16,4-7-2768-16,-2-12-576 0,13-10-96 0</inkml:trace>
  <inkml:trace contextRef="#ctx0" brushRef="#br0" timeOffset="-186379.03">22135 7909 3679 0,'41'-78'320'0,"-13"27"-320"16,2-3 0-16,2 0 0 0,1 2 2656 0,-5 7 464 16,0 9 80-16,-5 6 32 0,-3 6-752 0,-6 9-160 0,-3 4-16 15,-11 11-16-15,0 0-224 0,0 0-32 0,0 0-16 0,-11 22 0 16,-4 10-336-16,-9 12-64 0,-7 11-16 0,-6 14 0 15,-4 13-1152-15,-6 13-224 0,-4 8-48 0,-9 8-16 16,-8 8-160-16,0-1 0 0,2 2 0 0,1-3 0 16,2-6-176-16,7-6 48 0,6-9 0 0,3-9 0 31,3-7-320-31,8-10-64 0,6-10-16 0,7-10 0 16,7-12-384-16,6-11-80 0,9-9-16 0,8-9 0 15,6-9-272-15,8-13-64 0,6-11-16 0,5-13 0 0,2-10 624 0,7-12 128 16,4-6 32-16,8-13 0 0,3-7 576 0,6-9 240 0,6-7-16 0,1-4 0 15,-1 0 288-15,-2-5 64 0,1 0 16 0,1 0 0 16,3-1-352-16,2 7-80 0,3 7-16 0,-7 9 0 0,-8 8-144 0,-5 12 128 16,-5 11-128-16,-6 11 128 0,-4 10-128 15,-4 10 160-15,-7 9-160 0,-8 8 160 0,-8 2 384 0,-14 7 80 16,3 12 16-16,-11 13 0 0,-9 13 320 0,-10 14 64 16,-8 13 0-16,-8 14 16 0,-7 14-640 0,-13 15-128 15,-13 11-16-15,-8 9-16 0,-5 6-240 0,2 3 0 16,4 4 0-16,-3-7 0 0,-6-5 0 0,9-9 0 15,7-8 0-15,10-14 0 0,8-16 0 0,13-12 0 16,10-15 0-16,10-12 0 0,8-10 0 0,8-11 0 16,6-14 0-16,3-8 0 0,13-8-240 0,8-16 16 15,5-12 0-15,7-11 0 0,2-10 224 0,5-11 0 0,2-14 0 0,5-7-144 16,1-5 336-16,0-5 80 0,-1-7 16 0,-4 0 0 16,-2-3-96-16,-3 5-32 0,-1 2 0 0,-1 9 0 15,-1 1-160-15,-4 14 0 0,-3 9 144 0,-5 10-144 16,-5 8 0-16,-5 12 0 0,-6 12 0 0,-7 9 128 15,-7 5 32-15,-7 9 16 0,-7 6 0 0,-9 13 0 16,-9 9 208-16,-8 13 32 0,-6 11 16 0,-14 13 0 16,-11 9-432-16,-7 9 0 0,-4 6 0 0,3 3 0 15,4 4-160-15,3-5 160 0,-2-3 0 0,8-13-144 16,9-12 144-16,12-15 0 0,11-12 0 0,11-10 0 16,11-13 0-16,7-5 144 0,8-11 0 0,7-6 0 15,9-8-144-15,6-9 160 0,4-9-160 0,7-10 160 16,5-10-160-16,7-5 0 0,8-9 0 0,-2-2 0 15,-1-8 160-15,1 3-160 0,-2-5 192 0,-1 5-192 16,-1 6 128-16,-1 7-128 0,-4 9 0 0,-6 11 0 0,-6 9 0 0,-5 11 0 16,-7 8 0-16,-6 8 0 0,-8 11-256 0,0 0 0 15,-13 6 0-15,-8 12 0 0,-9 12 256 0,-6 13-192 16,-8 11 192-16,-3 11-192 0,-4 8 32 0,-5 4 16 16,-9 1 0-16,2-5 0 0,3-5 144 0,7-9 0 15,4-5 0-15,10-10 0 0,7-11 0 0,9-8 0 16,9-8 0-16,6-10 128 0,8-7-128 0,0 0 0 15,13-13 128-15,6-6-128 0,1-4 0 0,6-7 0 16,4-8-192-16,7-8 64 0,3-8 128 0,1-4 0 16,-1 0 0-16,-2 0 128 0,-4 2-128 0,-3 3 192 15,-5 5-64-15,-2 8 0 0,-2 5-128 0,-8 8 0 0,-6 6 128 16,-4 7-128-16,-5 5 192 0,-6 6-16 0,-5 7-16 0,-7 8 0 16,-6 8-160-16,-10 10 128 0,-11 7-128 15,-7 12 128-15,-6 10-320 0,-2 5-80 0,-2 4-16 0,3 0 0 16,2-1 48-16,6-8 16 0,5-9 0 0,6-11 0 15,6-11 224-15,10-8 0 0,8-8 0 0,7-7 0 16,10-5 176-16,0 0-176 0,8-14 160 0,5-3-160 16,4-8 0-16,2-4 0 0,2-3 0 0,3-8 0 15,-1-3 240-15,4 0 48 0,1 0 16 0,-1 0 0 16,-3 0-48-16,-2 3-16 0,-1 1 0 0,-2 6 0 16,-3 8-240-16,-4 5 176 0,-6 5-176 0,-3 7 160 15,-3 8 16-15,-6-6 0 0,-4 5 0 0,-10 8 0 16,-4 6-48-16,-6 15-128 0,-7 11 192 0,-6 11-64 15,-6 7-288-15,-10 11-64 0,-8 6-16 0,0 4 0 16,0 2-16-16,7-9-16 0,7-8 0 0,8-13 0 0,12-14 272 0,9-10 0 16,8-9-128-16,16-17 128 0,0 0-192 0,11-19 0 15,10-13 16-15,11-13 0 16,13-14-208-16,9-11-32 0,10-13-16 0,5-3 0 16,4-4 288-16,-2-1 144 0,-5-1-160 0,-1-4 160 0,-1 0 0 0,-2-1 0 15,-4 6 0-15,-3 10 0 0,-5 3 0 0,-7 13 0 16,-7 9 0-16,-9 13 0 0,-7 10-256 0,-8 12 0 15,-7 10 0-15,-5 11 0 16,-13 1-256-16,-9 13-48 0,-8 12-16 0,-12 15 0 0,-10 12 320 0,-7 12 48 16,-5 14 16-16,-1 5 0 0,-1 6 192 0,-5 0 0 15,-3-2-160-15,4-7 160 0,4-7 0 0,10-12 0 0,11-12 128 16,11-10-128-16,9-8 192 0,13-13-32 0,10-4-16 16,2-15 0-16,19-6-144 0,9-5 0 0,4-9 0 15,9-6 0-15,4-7-128 0,4-6 128 0,-1-6-160 0,-3-1 160 16,-3-4 0-16,0 0 0 0,0-5 0 0,-3 1 0 15,-2 1 0-15,-3 1 192 0,-2 1-48 0,-4 3 0 16,-2 1 48-16,-2 5 0 0,-3 4 0 0,-6 8 0 16,-3 7-192-16,-7 6 128 0,-6 5-128 0,-5 4 128 15,-6 3 16-15,-6 6 0 0,-9 5 0 0,-5 9 0 16,-9 9-144-16,-5 11 0 0,-8 12 0 0,-7 9 0 16,-7 12 0-16,-8 7 0 0,-4 5-144 0,1 3 144 15,1 5 0-15,12-5 0 0,8-3 128 0,9-9-128 16,6-7 384-16,11-10 0 0,9-10-16 0,10-11 0 15,8-11-224-15,10-8-144 0,11-7 192 0,4-9-192 16,6-8 0-16,7-11-224 0,7-9 16 0,5-9 0 0,6-5 208 16,2-10-192-16,3-2 192 0,0-5-192 15,-1-3 192-15,-2-1 0 0,-6 0-160 0,0-3 160 0,-2 0-128 0,-5-1 128 16,-3 2-160-16,-5 7 160 0,-2 4-256 0,-5 9 32 16,-7 11 16-16,-5 11 0 0,-6 11-160 0,-7 14-16 15,-9-2-16-15,-8 13 0 0,-8 8 528 0,-6 13 128 16,-7 9 0-16,-7 14 16 0,-5 12-144 0,-8 8-128 15,-8 7 144-15,-1 6-144 0,-1 2 0 0,6-2 0 16,2-4 0-16,10-6 0 0,9-9 176 0,9-11-176 16,8-14 192-16,7-10-192 0,6-9 272 0,7-9-48 15,4-5-16-15,0-11 0 0,11-1-32 0,0-6-16 16,2-6 0-16,6-7 0 0,4-7-160 0,1-9 0 0,-5-7 0 16,5-4 0-16,2-5-176 0,-1-5 176 0,-2-4-128 15,-1 0 128-15,0-2-320 0,2-1 0 0,-3 1 16 0,-3 1 0 16,-2 6 48-16,-3 9 16 0,-4 9 0 0,-5 8 0 15,-7 10-16-15,-5 7-16 0,-6 7 0 0,-6 12 0 16,-8 8 272-16,-6 12 0 0,-7 9-128 0,-3 13 128 16,-6 10 0-16,0 8 0 0,-4 6 128 0,-3 6-128 15,-6 4 304-15,5-1-48 0,3-4 0 0,9-8 0 16,7-9 96-16,9-12 16 0,11-10 0 0,8-10 0 16,8-9-192-16,3-19-48 0,14 4 0 0,6-10 0 15,8-10-128-15,6-9-272 0,6-9 64 0,4-6 16 16,3-8 192-16,0-7 0 0,-2-4-160 0,-1-3 160 15,0-5 0-15,2 2-144 0,1 2 144 0,-3 1 0 16,-1-2-192-16,0 4 64 0,-2 4 128 0,-2 10-208 16,-3 10-112-16,-8 10-32 0,-9 7 0 0,-6 13 0 15,-5 10-288-15,-7 13-64 16,-10 10-16-16,-8 15 0 0,-8 11 512 0,-6 10 208 0,-4 9-176 0,-3 7 176 0,-1 5 0 0,1-1 0 16,0 2 0-16,8-7 160 0,7-9-160 15,10-13 0-15,9-12 0 0,8-11 0 0,5-11 0 0,12-13 0 16,8-11 0-16,11-10 128 0,10-9 64 0,7-9 0 15,9-10 0-15,0-9 0 0,-3-11 0 0,4-2 16 16,3-2 0-16,2-5 0 0,0 0-80 0,-1-5-128 16,0-3 176-16,-7 2-176 0,-7 5 192 0,-2 3-64 15,-3 4 0-15,-6 12-128 0,-6 10 0 0,-7 13 0 0,-7 11 0 16,-8 10 0 0,-18 7-320-16,4 18-128 0,-9 14-32 0,-11 12 0 0,-9 8 224 0,-7 16 64 0,-7 9 0 15,-3 10 0-15,-1 7 192 0,-5 3 0 0,-5 0 0 0,4-5-144 16,1-12 144-16,9-7 0 0,10-10 160 0,12-13-160 15,9-14 368-15,13-13-32 0,10-12 0 0,12-14 0 16,12-11-336-16,7-12-128 0,5-9 0 0,6-12 0 16,8-9 336-16,7-6 80 0,5-1 16 0,4-9 0 15,1-2-96-15,-3-3-16 0,-4-2 0 0,-2-3 0 16,1-5-64-16,-1 0-128 0,0-1 176 0,-5 7-176 16,-6 7 192-16,-7 13-192 0,-9 6 192 0,-7 17-192 31,-7 15-320-31,-9 8-160 0,-12 12-32 0,-8 14-16 0,-11 11-176 0,-8 16-16 15,-7 12-16-15,-14 14 0 0,-9 11 544 0,-13 10 192 0,-10 5-144 0,-3 3 144 16,0 0 0-16,6-1 0 0,5-5 0 0,8-13 128 16,8-7 448-16,12-12 112 0,10-15 16 0,12-7 0 15,10-14 176-15,13-11 32 0,7-8 16 0,13-10 0 0,7-11-544 0,9-9-96 16,8-8-32-16,7-6 0 0,4-11-32 16,2-5-16-16,2-4 0 0,-5-3 0 0,-3-2-80 0,-2-1-128 15,-1-2 176-15,-1 1-176 0,-2 0 0 0,-3 7 0 16,-5 6 0-16,-6 12 0 15,-9 12-624-15,-9 12-80 0,-8 9 0 0,-17 13-16 16,0 0-272-16,-12 23-48 0,-13 14-16 0,-12 14 0 0,-14 16 752 0,-9 13 160 16,-7 9 144-16,-6 8-208 0,2 4 400 0,-10 3 64 15,-7-1 32-15,5-6 0 0,5-9 256 0,10-10 48 16,14-12 16-16,15-17 0 0,15-15-192 0,11-13-32 16,13-21-16-16,11-1 0 0,15-14-240 0,13-12-128 15,14-11 160-15,8-10-160 0,9-7 160 0,2-7-160 16,-2-6 160-16,3-4-160 0,2-6 192 0,-1-3-48 0,-1-1-16 0,-1-3 0 15,-4-2-128-15,-7 3 160 0,-10 3-160 0,-4 11 160 32,-6 10-480-32,-7 13-112 0,-10 11-16 0,-7 12 0 15,-10 11-1024-15,-7 13-192 0,-7 16-64 0,-12 11 0 16,-9 12 656-16,-13 15 128 0,-8 15 32 0,-16 8 0 0,-14 9 912 0,-4 6 176 0,-3 5 32 0,1 1 16 16,4-2 624-16,2-6 128 0,2-8 32 0,10-11 0 15,13-17 80-15,11-12 32 0,13-13 0 0,13-12 0 16,10-7-128-16,7-10-32 0,16-12 0 0,10-8 0 15,8-12-672-15,5-6-144 0,3-8-16 16,3-8-128-16,2-3 160 0,-3-5-160 0,-8-4 128 0,-1-2-128 16,-1-1 176-16,-4-3-48 0,-6-2-128 0,-3 5 192 15,-2 4-192-15,-5 7-160 0,-5 4 32 0,-8 12 0 16,-6 11-464-16,-5 12-96 16,-5 8-16-16,-9 12 0 0,-10 11 64 0,-9 14 0 15,-8 13 0-15,-14 13 0 0,-14 9 400 0,-3 11 96 0,-4 5 16 0,3 4 0 0,3 0 128 0,3-3 0 16,0-5 160-16,11-11-160 0,9-11 512 0,12-12 0 15,13-11 0-15,12-10 0 0,8-9-16 0,12-9 0 16,13-10 0-16,10-10 0 0,5-9-496 0,10-6 0 16,9-7 0-16,1-4 0 0,0-4 0 0,-1-5 0 15,-1 2 144-15,-2-2-144 0,-1-2 128 0,-1 2-128 16,-3 3 128-16,-5 5-128 0,-5 6 0 0,-8 10 0 16,-6 6 0-16,-6 7 0 15,-6 6-528-15,-3 12-144 0,-17-2-32 0,-8 14 0 16,-10 11-64-16,-8 12-32 0,-4 11 0 0,-10 10 0 0,-8 8 432 0,-10 10 96 0,-6 9 16 15,-2 1 0-15,-2 1 256 0,7-2 176 0,5-2-32 0,8-9 0 16,5-10 480-16,12-11 80 0,9-13 32 0,14-13 0 16,12-11 224-16,13-14 64 0,13-3 0 0,13-14 0 15,12-11-688-15,5-11-128 0,6-10-16 0,6-9-16 16,6-7-176-16,4-8 0 0,2-4 144 0,1-2-144 16,0-1 128-16,-3 0-128 0,-8 1 128 0,-2 3-128 15,-4 6-128-15,-6 4-112 0,-3 6-16 0,-7 11 0 31,-6 8-544-31,-8 11-112 0,-8 11-32 0,-9 10 0 0,-4 9-176 16,-19 10-32-16,-9 12-16 0,-11 12 0 0,-10 13 768 0,-9 13 144 0,-11 11 48 0,-12 9 0 16,-10 8 208-16,-2 6 192 0,-1 3-48 0,-1 5 0 15,0-2 432-15,7-7 96 0,9-8 16 0,12-14 0 16,13-11 336-16,15-15 64 0,16-17 0 0,12-9 16 0,11-19-416 16,0 0-96-16,27-19-16 0,12-13 0 0,11-14-432 15,12-10-144-15,10-14 0 0,4-6 0 0,1-9 176 0,2-2-176 16,6-8 160-16,3-2-160 0,1-3 0 0,-8 4 128 15,-11 2-128-15,-6 8 0 0,-4 7-272 0,-8 12-112 16,-7 7 0-16,-10 13-16 16,-8 10-928-16,-9 12-176 0,-10 11-32 0,-8 14-16 15,-17 9 144-15,-11 15 16 0,-14 12 16 0,-8 16 0 0,-7 15 1120 0,-16 10 256 16,-17 11 0-16,-6 8 0 0,-5 7 240 0,1 3 64 16,1 1 16-16,1-5 0 0,1-7 624 0,11-7 128 15,11-9 16-15,12-16 16 0,11-12 240 0,17-15 32 16,13-14 16-16,14-14 0 0,8-8-736 0,18-20-144 0,12-11-16 15,9-11-16-15,8-8-480 0,13-13 0 16,11-10-208-16,0-4 64 0,0-6 144 0,0 1 0 0,1-1 0 0,-3 4 0 16,-1 2-160-16,-3 0-48 0,-2 4-16 0,-6 7 0 31,-10 4-768-31,-9 11-160 0,-8 10-16 0,-11 9-16 16,-7 10-768-16,-9 12-160 0,-3 10-16 0,-21 13-16 15,-16 13 688-15,-13 16 144 0,-14 12 32 0,-12 15 0 0,-11 10 1152 0,-8 9 128 0,-7 11 224 0,-6 4-48 16,-7 6 768-16,8-2 144 0,7-3 48 0,4-6 0 15,4-8 688-15,14-16 144 0,14-15 16 0,16-16 16 16,14-11-272-16,13-14-64 0,13-11-16 0,8-7 0 16,22-14-1056-16,12-14-208 0,10-10-32 0,10-10-16 15,7-8-336-15,7-14-128 0,5-10 0 0,8-6 0 16,6-1 128-16,3-3-128 0,1-3 128 0,-1 2-128 16,-5 1-400-16,-3 5-80 15,-2 4-16-15,-5 8 0 0,-3 7-1568 0,-11 14-320 0,-9 11-64 16,-11 14-16-16,-13 11 400 0,-9 14 80 15,-10 6 0-15,-10 15 16 0,-9 14 880 0,-13 14 160 0,-15 10 32 16,-10 11 16-16,-9 9 2560 0,-6 6 512 0,-5 7 112 0,2 4 0 0,-1 1-336 0,-1 2-80 16,-1-2-16-16,5-5 0 0,6-5-336 0,11-11-80 15,10-9-16-15,15-15 0 0,12-14-528 0,11-10-96 16,12-9-32-16,16-13 0 0,15-8-656 0,11-15 0 16,9-11 0-16,10-13 0 0,8-10 0 0,11-8-144 15,8-7 144-15,2-5 0 0,-4-4 0 0,3-1-128 16,5-3 128-16,-3 5 0 15,-3 4-608-15,-11 3-64 0,-11 4-16 0,-7 8 0 16,-6 11-1760-16,-10 9-368 0,-9 8-64 0,-11 14 0 16,-12 9 1136-16,-11 13 224 0,-11 9 48 0,-14 10 16 0,-11 8 1312 0,-14 13 144 0,-11 10 256 0,-7 9-64 15,-5 13 1120-15,-13 4 224 0,-13 7 64 0,-4 4 0 16,-1 4 32-16,6-2 16 0,8-2 0 0,7-5 0 16,2-10-96-16,11-11-16 0,10-12 0 0,15-14 0 15,15-15-704-15,16-13-160 0,13-10-32 0,15-13 0 16,14-15-640-16,8-13-176 0,6-13-16 0,10-10 0 15,11-7 48-15,6-8 0 0,5-3 0 0,-2-4 0 32,-6-1-272-32,2-2-48 0,0 0-16 0,0 3 0 15,-3 1-608-15,-4 6-128 0,-6 2-32 0,-13 10-8256 0,-12 7-1648 0</inkml:trace>
  <inkml:trace contextRef="#ctx0" brushRef="#br0" timeOffset="-185261.15">22988 7802 24415 0,'-95'67'1088'0,"26"-14"208"0,-9 7-1040 0,-15 9-256 0,-11 5 0 0,-2 5 0 0,0 1 1680 16,5-1 288-16,3-5 48 0,7-2 16 0,5-10-336 0,12-7-64 15,7-11-16-15,16-10 0 0,15-10-496 0,10-9-96 16,10-7-32-16,16-8 0 0,5-10-800 0,11-14-192 16,6-10 0-16,11-13 0 15,7-11-336-15,10-7-112 0,8-7-32 0,2-4 0 16,0-3-64-16,0-2-16 0,-2-1 0 0,-1 2 0 16,-2 2-320-16,-3 6-64 0,-4 8-16 0,-6 4 0 15,-7 7-336-15,-9 11-80 0,-10 10-16 0,-12 10 0 16,-13 8 288-16,-12 12 48 0,-10 8 16 0,-12 14 0 0,-11 10 1328 0,-7 13 272 15,-7 10 48-15,-10 5 16 0,-16 7 384 0,-1 8 80 0,-3 4 0 0,3 5 16 16,2-1 112-16,1 1 32 0,0 0 0 0,9-2 0 16,7-5-160-16,12-7-48 0,10-11 0 15,13-11 0-15,11-11-656 0,12-11-144 0,10-14-32 16,8-10 0-16,0 0-448 0,25-10-80 0,8-14-32 16,10-11 0-1,9-13-96-15,9-10-32 0,8-7 0 0,3-6 0 0,0-6 160 0,1-2 48 0,1 0 0 0,0 1 0 31,-1 1-416-31,-4 4-80 0,-2 2 0 0,-10 7-16 16,-9 6-32-16,-10 10 0 0,-9 8 0 0,-11 14 0 16,-9 12 240-16,-9 14 64 0,-9 4 0 0,-14 10 0 0,-15 10 832 0,-14 11 160 0,-13 12 32 0,-12 13 16 15,-9 10 96-15,-8 12 16 0,-7 10 0 0,-6 8 0 16,-5 2 128-16,5 5 16 0,7 3 16 0,2-1 0 16,2-5-208-16,11-9-32 0,12-10-16 0,13-13 0 15,13-12-96-15,16-14 0 0,10-10-16 0,13-14 0 0,8-22-304 16,16 0-128-16,11-16 128 0,15-11-128 15,14-16-336-15,9-13-160 0,8-16-16 0,7-8-16 16,4-6 272-16,6-7 48 0,7-7 16 0,-2-3 0 0,-2-1-128 0,-2 0-32 16,-4 1 0-16,-3 3 0 15,-5 3-416-15,-6 8-96 0,-8 6-16 0,-10 11 0 16,-15 11-464-16,-11 13-80 0,-12 11-32 0,-12 14 0 16,-11 12 592-16,-14 11 112 0,-14 8 32 0,-14 14 0 15,-13 10 1792-15,-11 9 352 0,-7 10 80 0,-7 9 16 0,-4 9-32 0,-4 6 0 16,-3 3 0-16,5 1 0 0,2 0-288 0,10-3-64 15,7 0-16-15,11-9 0 0,4-11-384 0,14-8-80 16,10-9-16-16,12-10 0 0,9-10-256 0,13-7-48 16,10-7-16-16,11-11 0 0,10-7-544 0,9-11-112 15,5-12-32-15,10-11 0 16,6-12-64-16,8-9-16 0,8-6 0 0,5-8 0 16,6-8-320-16,-2-3-80 0,-3-1-16 0,-1 4 0 15,-1 2-352-15,-1 6-64 0,-5 7 0 0,-8 8-16 16,-12 9 272-16,-14 13 64 0,-11 8 16 0,-12 14 0 15,-10 10 320-15,-8 13 64 0,-14 5 16 0,-17 10 0 0,-15 17 1376 0,-15 11 256 0,-14 8 64 0,-9 12 16 16,-6 14-80-16,-12 5 0 0,-10 10-16 0,-1 9 0 16,0 6-208-16,4 3-32 0,3-2-16 0,6-2 0 15,5-5-192-15,13-8-48 0,10-8 0 0,16-16 0 16,13-12-48-16,13-13-16 0,10-12 0 0,14-13 0 16,6-19-352-16,18 2-160 0,11-12 128 0,8-8-128 15,10-13-192-15,12-11-112 0,9-13-16 0,6-10-16 0,2-9 144 16,5-8 16-16,2-7 16 0,2-5 0 15,1-3-288-15,-4-1-48 16,-4 4-16-16,-7 5 0 0,-7 8-256 0,-8 6-48 0,-7 8-16 0,-10 14 0 16,-7 11-96-16,-13 13-32 0,-11 11 0 0,-8 18 0 15,-16 0 512-15,-14 13 112 0,-11 12 16 0,-12 14 0 0,-8 12 784 0,-16 13 176 16,-13 11 16-16,-5 11 16 0,-1 7-256 0,-2 5-48 16,0 4-16-16,3-2 0 0,1-2 256 15,9-8 48-15,12-8 16 0,15-13 0 0,12-12-32 0,13-14-16 16,11-14 0-16,12-11 0 0,10-18-368 0,10 2-64 15,14-10 0-15,11-17-16 0,10-12-352 0,14-11-64 16,10-14-16-16,8-10 0 0,3-9 96 0,2-4 16 0,0-5 0 16,4 0 0-1,3-3-400-15,-5 1-80 0,-3 5-16 0,-8 3 0 16,-8 9-496-16,-7 6-96 0,-9 9-32 0,-8 13 0 16,-10 12-1744-16,-11 11-368 0,-13 11-64 0,-7 13-16 15,-19 7 1920-15,-12 14 368 0,-11 12 80 0,-14 16 0 0,-9 12 2160 0,-18 11 416 0,-13 8 96 0,-6 10 16 16,-1 7 576-16,-10 5 128 0,-10 2 32 0,6-1 0 15,7-4-624-15,14-6-128 0,11-10-32 0,19-18 0 32,14-21-2272-32,22-21-464 0</inkml:trace>
  <inkml:trace contextRef="#ctx0" brushRef="#br0" timeOffset="-174893.97">10179 12751 20959 0,'0'0'928'0,"0"0"192"0,0 0-896 0,0 0-224 0,0 0 0 0,0 0 0 16,0 0 384-16,0 0 48 0,12 1 0 0,1-1 0 15,2 0-144-15,-1-1-32 0,0 0 0 0,2-1 0 16,-2 1-112-16,2 0-16 0,-1-1-128 0,2 2 192 16,-1 2-192-16,1 0 0 0,-1 1 128 0,-1 1-128 15,2 2 0-15,0 2 0 0,-2 0 0 0,2 0 0 16,-1 0 128-16,3 3-128 0,-2 2 176 0,0-2-176 15,1-1 208-15,0 1-64 0,2-2-16 0,2 0 0 16,4-1 96-16,1 1 16 0,2-3 0 0,0-2 0 16,-1-1 80-16,1-2 32 0,-2 1 0 0,2-4 0 15,1 1-208-15,0-4-144 0,1-2 192 0,2 1-192 16,1-2 144-16,1 0-144 0,0-1 0 0,3-1 144 0,1 0-144 16,2 3 0-16,-2-3 0 0,-2 4 0 0,0-1 0 0,-3 1 0 15,-3 1 0-15,-1 1 128 0,-1 0-128 0,0 0 0 16,-2 4 0-16,2-3 0 0,-2 2 0 0,2 0 208 15,-2 1-16-15,0 0-16 0,5-2 224 0,0 2 48 16,1-4 16-16,1 3 0 0,0 0-80 0,0-4 0 16,-3-1-16-16,-1 1 0 0,-1-1-192 0,0-2-48 15,0 1 0-15,2-3 0 0,-1 1 0 0,2 0-128 16,-1 1 192-16,2-3-64 0,-1 2-128 0,2 0 0 16,0 1 0-16,1-2 128 0,-2 1-128 0,-1 0 0 15,4 1 0-15,-5 1 0 0,-4-2 128 0,1 0-128 0,-2-1 128 16,1 2-128-16,-1 1 208 0,0-2-32 15,2 1-16-15,-1 2 0 0,-1-5 0 0,0 4 0 0,0-1 0 16,0-1 0-16,0 1 32 0,0-3 16 0,1 2 0 0,-3-1 0 16,0-3 0-16,2 1 0 0,-3 0 0 0,-1-1 0 15,-1-5 16-15,0 2 0 0,-4 1 0 0,0-2 0 16,0-3-48-16,0-2-16 0,0-1 0 0,1-1 0 16,2-2-160-16,-3 0 128 0,0 1-128 0,1-6 128 15,1-3-128-15,2-2 0 0,0-2 0 0,3-1 128 16,-1-3-128-16,3-2 0 0,3-3 0 0,0 0 128 15,-2 1-128-15,0-1 0 0,-1 3 0 0,-1 2 0 16,1 3 0-16,-2 3 0 0,-5 0 0 0,1 5 0 16,-5-3 0-16,-3 3 128 0,-3 1-128 0,-1 2 0 0,-3 5 192 15,-1-3-32-15,-2 2-16 0,-2 4 0 0,-2 1 368 16,-2 0 64-16,-2-2 0 0,-2 1 16 16,-1 1-16-16,0-1 0 0,-2 1 0 0,0 0 0 0,-6 3-144 0,-3-3-48 15,-2-2 0-15,-2-1 0 0,-3 1-160 0,-2-1-32 16,1 1-16-16,-1 0 0 0,-2 2-176 0,-1-1 0 15,0 0 0-15,-1 4 128 0,-2-1-128 16,1 4 0-16,-1 1 144 0,-2 0-144 0,0 1 0 0,-5 2 0 16,-2 3 0-16,-5 0 0 0,-1-1 0 0,-3 3 0 15,1 3 0-15,1 1 0 0,-1 1 0 0,1-1 0 16,2 2 0-16,-3 0 0 0,-6 2 0 0,-3 0 0 16,-3 1 0-16,2-2 0 0,0 0 0 0,4-1 0 15,0-1 0-15,2 2 0 0,-1 0 128 0,-4-2-128 0,-6-2 160 16,2 1-160-16,2-2 128 0,2 2-128 15,0 0 0-15,2 0 0 0,4 2 0 0,-6 0 128 0,-7 2-128 0,0 0 0 16,1-3 0-16,0 3 0 0,5 3 0 0,0-1 0 16,2 4 0-16,-2-1 0 0,-5 2 0 0,1-2 0 15,-2 2 0-15,2 1 0 0,-1-1 0 0,6 4 0 16,2 0 0-16,-2 1 0 0,-4 0 0 0,-1 2 0 16,1-4 0-16,1 3 0 0,2 0 0 0,1 1 0 15,3-2 0-15,2 2 0 0,3 1 0 0,-5-1 0 16,-2 0 0-16,2 2-128 0,-1 0 128 0,3 4 0 15,2-3 0-15,4-2 0 0,1 2 0 0,4 1 0 16,2 3 0-16,-2 0 0 0,0 1 0 0,-1-1 0 16,-1 0-144-16,3-1 144 0,3 1 0 0,5 0-144 15,2 1 144-15,0 0-128 0,3 0 128 0,2-2-128 16,3 0 128-16,3 2 0 0,2 2 0 0,3 0 0 16,-1 1 0-16,4-2-160 0,2 3 160 0,1-1 0 0,1-1-128 0,4-1 128 15,0 0 0-15,2 1 0 0,1-4-144 0,3 1 144 16,1 0 0-16,2-2-144 0,2 2 144 0,4-4-160 15,0-1 160-15,1-1-160 0,1 2 160 0,3 1-128 16,0-4 128-16,6 3-128 0,2 0 128 0,-1 0 0 16,0 0-144-16,3 0 144 0,1-2 0 0,1 2 0 15,-1 0 0-15,1 0 0 0,1 1-144 0,3 0 144 16,2-1 0-16,1 0 0 0,0 0 0 0,1-2 0 16,2 1 0-16,-4-1 0 0,-1 2 0 0,0-2-128 15,-1-1 128-15,2-1 0 0,2-2 0 0,-1 2 0 16,2-2 0-16,3-2 0 0,1-2 0 0,2 1 0 15,2-1 0-15,3 0 0 0,1-3 0 0,-3 3 0 16,-1-4 0-16,-2 0 0 0,2-2 0 0,-2 0 0 0,1-1 0 0,0 0 0 16,2-1 0-16,3-1 0 0,4 0 0 0,-1-1 0 15,1 0 0-15,-2 2 0 0,-4-2-128 0,2 2 128 16,-6-1 0-16,3 2 0 0,2-2 0 0,0 0 0 16,1 1 0-16,1 0 0 0,2 0 0 0,1-1 0 15,2 0 0-15,-4 1 0 0,-3-3 0 0,-1 0 0 16,-1 0 0-16,3-3 0 0,1 1 0 0,2 0 0 15,3-3 0-15,2 0 0 0,2-3 0 0,-4 0 0 16,-3 1 0-16,0-1 0 0,-4 0 0 0,1-1 0 16,0 0 0-16,-1 1 0 0,1-1 0 0,1 1 0 15,2-1 128-15,0 1-128 0,-3-1 0 0,0 5 0 16,-2-3 0-16,1 0 0 0,-1-3 0 0,-1 1 0 0,-2-1 0 16,2-2 0-16,1 2 0 0,2-2 0 0,0 0 0 15,4-1 0-15,-2-1 0 0,-2 0 0 0,-3-1 0 0,0 1 128 16,-1-4-128-16,-2 1 0 0,-3-2 0 0,0 2 128 15,1 0-128-15,0-1 0 0,-2-3 128 0,2 2-128 16,0-5 0-16,-1 1 0 0,-2-1 176 0,-3 0-176 16,0-2 192-16,-2-1-192 0,-4 3 192 0,-1-4-192 15,-2 1 192-15,0-2-192 0,1-1 192 0,-1 0-64 16,1-1 0-16,-1-2-128 0,-1 0 176 0,1-1-176 16,-1-3 160-16,-1 1-160 0,-2-1 144 0,1-3-144 15,-2 1 128-15,-1-1-128 0,0 1 0 0,-1 2 128 16,-5-6-128-16,0 2 0 0,-2 2 128 0,-3-1-128 15,0 0 128-15,-4 1-128 0,-6 0 128 0,-2 1-128 0,-3 2 0 0,-4-1 128 16,-4 1 32-16,-2 2 0 0,-1 1 0 0,-5-2 0 16,-3-1 0-16,-2-1 0 0,-3 1 0 0,-4-1 0 15,-2 3-160-15,-2-2 192 0,-3 2-192 0,-5 1 192 16,-6-1-192-16,-3 1 0 0,-1 0 0 0,-1 4 128 16,2 1-128-16,0 3 192 0,-4 1-192 0,-2 5 192 15,-1 3 0-15,-5 2 0 0,-5-2 0 0,1 6 0 16,0-1-16-16,-2 3 0 0,1 2 0 0,-5 2 0 15,-9 1-176-15,2 5 0 0,1 3 0 0,-3 5 128 16,-4 5-256-16,-9 4-64 0,-10 10-16 0,-3 9-14000 16,0 9-2816-16</inkml:trace>
  <inkml:trace contextRef="#ctx0" brushRef="#br0" timeOffset="-169086.88">13419 12717 15663 0,'0'0'1392'0,"0"0"-1120"0,0 0-272 0,0 0 0 16,0 0 1280-16,0 0 208 0,0 0 48 0,0 0 0 16,4-9-1536-16,3 0-496 15,0 1 0-15,4 1 0 0</inkml:trace>
  <inkml:trace contextRef="#ctx0" brushRef="#br0" timeOffset="-168418.39">17128 12495 2751 0,'0'0'256'0,"0"0"-256"0,0 0 0 0,0 0 0 16,0 0 1104-16,0 0 176 0,9 2 48 0,-9-2 0 15,0 0-1072-15,0 0-256 0,0 0 0 0,9-2 0 16,-9 2 0-16,0 0 0 0,0 0 0 0,0 0 0 15,0 0-176-15,0 0-80 0</inkml:trace>
  <inkml:trace contextRef="#ctx0" brushRef="#br0" timeOffset="-166255.33">19008 11412 7359 0,'0'0'320'0,"0"0"80"0,-12-4-400 0,-1 2 0 0,0-2 0 0,2 1 0 16,-1 3 5600-16,1-3 1040 0,0 3 208 0,0 0 32 15,1 3-4912-15,-2 1-992 0,0 0-192 0,-1 1-32 16,-2-2-480-16,-1 3-80 0,0 5-32 0,1 3 0 15,-1 3-160-15,1 5-176 0,-2 4 48 0,0 5 0 16,0 3 0-16,0 7 0 0,0 3 0 0,1 6 0 16,0 6 128-16,2 0 0 0,1 4-144 0,-1 2 144 0,-2 1 0 15,3-3 0-15,1-4-144 0,1 3 144 0,-2 3 0 0,-2 3 0 16,2 2 0-16,0-3 0 0,1 1 0 0,-1-3 0 16,0 1 0-16,2 1 0 0,0-3 128 0,2 0-128 15,1-5 0-15,0-1 0 0,2-4 128 0,1-4-128 16,1-4 0-16,1-5 0 0,3-6 0 0,0-3 0 15,0-1 0-15,0-6 0 0,0-4 0 0,1-2 128 16,2-5-128-16,0 1 0 16,-3-12-528-16,0 0-160 0,0 0-16 0,10 0-9152 15,1-8-1808-15</inkml:trace>
  <inkml:trace contextRef="#ctx0" brushRef="#br0" timeOffset="-165837.49">18677 11810 35135 0,'-17'-2'1552'0,"7"0"320"0,-5-5-1488 0,4 2-384 0,0 1 0 0,3-2 0 16,8 6 640-16,0 0 64 0,-5-7 16 0,5 7 0 15,0 0-272-15,0 0-48 0,-2-8-16 0,2 8 0 16,0 0-384-16,0 0 0 0,0 0 0 0,0 0 0 16,0 0 0-16,0 0 0 0,0 0-192 0,13 4 192 0,-2 3 0 0,1-1 0 15,-2 1 0-15,2 3 0 0,1 3 128 0,0 2 32 16,0 0 16-16,3 3 0 0,2 2 48 0,2 0 16 16,1-1 0-16,3 2 0 0,0 2-240 0,1 2 144 15,1-1-144-15,1 2 128 0,2 4-128 0,1-3 0 16,1 0 0-16,3 2 0 0,1 1 0 0,3 3 0 15,0-3 0-15,1 2 0 0,1 0 0 0,2 0 0 16,0 1 0-16,-2-2 0 0,2 0 0 0,-6 1 0 16,0-2 0-16,-1 0 0 0,-3 0 0 0,1 1 0 15,-3-4 0-15,0 1 0 0,0-1 0 0,1 0 0 16,0-3 0-16,3 2 0 16,3 1-1552-16,3-1-304 0,3-3-48 0</inkml:trace>
  <inkml:trace contextRef="#ctx0" brushRef="#br0" timeOffset="-164884.17">20747 11273 13823 0,'0'0'1216'0,"-9"-11"-960"15,1-1-256-15,-2-2 0 0,-2-2 3488 0,1 2 656 16,-3 0 128-16,3 2 16 0,-1-1-2608 0,-1 0-528 16,-1 1-96-16,2 3-32 0,0 0-256 0,2 0-48 15,-1 2-16-15,11 7 0 0,-10-5-336 0,10 5-80 16,0 0-16-16,-9-1 0 0,0 5-144 0,1 2-128 0,1 6 144 0,1 1-144 15,-2 4 0-15,0 5 0 0,2 5 0 0,-5 7 0 16,-1 5 0-16,-1 4 128 0,-1 3-128 0,-2 5 0 16,-1 5 0-16,-2 0 128 0,-3 3-128 0,0 6 0 15,-2 3 0-15,-2 3 0 0,0 2 0 0,-3 6 0 16,-1 0 0-16,0 2 0 0,-2 4 0 0,0-3 0 16,2 4 0-16,0-5 0 0,0-4 0 0,6-6 0 15,2-8 128-15,-1-3-128 0,3-7 0 0,0-3 0 16,2-4 0-16,3-6 128 0,5-4-128 0,0-8 0 15,2-5 0-15,2-3 0 0,4-4 128 0,2-6-128 16,0-1 0-16,0-9 0 0,0 0-144 0,13 7 144 16,1-6-2432-1,4-8-400-15,2-8-80 0</inkml:trace>
  <inkml:trace contextRef="#ctx0" brushRef="#br0" timeOffset="-164486.45">19897 11784 36047 0,'-21'-2'1600'0,"8"1"320"0,-1 0-1536 0,2-1-384 16,3 1 0-16,9 1 0 0,0 0 672 0,0 0 48 15,0 0 16-15,0 0 0 0,0 0-528 0,15-3-208 0,0 2 176 0,6 2-176 16,3 2 0-16,2 1 0 0,1 0 0 0,2 2 0 16,-1 2 0-16,4 4-128 0,-1 0 128 0,3 5 0 15,0-2 0-15,1 6 0 0,1 1 0 0,0 3 0 16,0 2 0-16,1 2 0 0,-1 0 0 0,2 2 0 16,0 3 0-16,-3-3 0 0,-5-1 0 0,0 2 0 15,-1 0 0-15,-1 1 0 0,1-1 0 0,0 2 0 16,-1-4 0-16,0 3 0 0,0-3 0 0,0 0 0 15,-1-3 0-15,2 1 0 0,0-4 0 0,-2 1 0 16,-1-4 0-16,0 1 0 0,0-1 0 0,-2 0 0 16,-2-4 0-16,0 0 0 0,-4 0 0 0,-1-2 0 15,-1-2-1920 1,2 0-256-16,-1-1-64 0</inkml:trace>
  <inkml:trace contextRef="#ctx0" brushRef="#br0" timeOffset="-163555.24">22277 12572 24303 0,'0'0'1072'0,"0"0"224"0,0 0-1040 0,-8-5-256 0,1 0 0 0,1 1 0 16,6 4 1440-16,0 0 224 0,-7-7 64 0,7 7 0 16,0 0-480-16,-6-6-96 0,1-1 0 0,5 7-16 15,0 0-512-15,0 0-112 0,0 0 0 0,-4-7-16 16,4 7-224-16,0 0-32 0,0 0-16 0,0 0 0 15,0 0 144-15,0 0 16 0,0 0 16 0,0 0 0 16,0 0-176-16,0 0-32 0,0 0-16 0,0 0 0 16,-6 11-176-16,4 4 0 0,-1 2 0 0,1 2-176 15,0 3 176-15,2-2-128 0,0-2 128 0,3 0-128 16,-1 1 128-16,2-1 0 0,0-1 0 0,2-1-128 16,-1-3 128-16,1 1 0 0,2-4 0 0,-1 2 0 15,-7-12 0-15,7 14 0 0,1-1 0 0,-1-1 0 0,1-1 0 0,-1-2 0 16,-7-9 0-16,12 11 0 0,-1 1 0 0,-4-3 0 15,-7-9 0-15,13 9 0 0,0 2 0 0,0-3 0 16,1-3 0-16,0 0 0 0,0 0 256 0,2-1-32 16,1-1 0-16,2-1 0 0,4-4 144 0,1-2 16 15,2-1 16-15,3-3 0 0,2-3-80 0,3-2-32 16,0-5 0-16,5-5 0 0,6-7 16 0,8-4 0 16,10-7 0-16,11-7 0 0,11-10-48 0,6-8-16 15,1-11 0-15,17-9 0 0,16-10-240 0,8-7 0 16,6-5 128-16,16-16-19728 0</inkml:trace>
  <inkml:trace contextRef="#ctx0" brushRef="#br0" timeOffset="-151978.74">12388 13043 13823 0,'-18'-4'1216'0,"-4"-2"-960"0,-5-2-256 0,0-1 0 16,-2-3 3760-16,2-1 704 0,0 2 144 0,-1 1 16 16,2-3-2704-16,-1-3-560 0,-1 2-96 0,0-3-32 15,0 1-416-15,1-1-96 0,0 0-16 0,-2-3 0 0,0 0-448 0,-2 0-112 16,-3 1-16-16,-4-2 0 0,-3-1-128 0,-1 4 0 15,-1 1 144-15,0 0-144 0,0-1 128 0,-2 2-128 16,1 2 128-16,0 2-128 0,-1 3 224 0,-3 1-32 16,-3 1 0-16,-3 2 0 0,-6 1-64 0,0 3 0 15,0 0-128-15,1 1 192 0,2 1-192 0,1 3 128 16,1 0-128-16,-4 1 0 0,-5 1 128 0,2 2-128 16,-1-1 0-16,6 2 144 0,1 1-144 0,1 1 0 15,1-1 0-15,1 2 128 0,0 1-128 0,0 0 0 16,1 1 0-16,0 1 0 0,1 0 0 0,3 1 0 15,4 1 0-15,-1 2 0 0,5 1-160 0,2 2 160 16,0 2 0-16,3 0-144 0,4 1 144 0,-4 3 0 0,-3 0-144 16,-1 2 144-16,1 2 0 0,4-1-144 0,3 1 144 0,1 2 0 15,1 2-160-15,4 0 160 0,3 1-128 0,3 0 128 16,2 2 0-16,2 1-160 0,4-1 160 16,3-2 0-16,1-3-176 0,5-1 176 0,3 0-160 0,4-1 160 15,3-1-144-15,4 1 144 0,1-4-128 0,5-2 128 16,3-1 0-16,5-1-160 0,4-1 160 0,5-1 0 15,4-1-144-15,3-1 144 0,0-3 0 0,2 0-144 16,-2 2 144-16,3-6 0 0,1-2 0 0,2-1 0 16,2 1 0-16,5-2 0 0,3-1 0 0,2-1-128 15,0-1 128-15,-1-1 0 0,-1 3 0 0,2-3 0 16,0-3 0-16,4 1 0 0,4-3 0 0,1-1-128 16,2-2 128-16,0-1 0 0,-2-2 0 0,0-2 0 15,2-1 0-15,3-2 0 0,6 0 0 0,-2-2 0 16,0-3 0-16,-1 0 0 0,-1-2 0 0,2 0 0 0,1 1 0 15,2-1 128-15,1-5-128 0,-3 3 0 0,-6-1 0 16,0 0 0-16,-4-4 0 0,1 0 128 0,3 2 128 0,-4-5 48 16,-4-2 0-16,-5 0 0 0,-5 0-96 0,-3-1-16 15,-3-1 0-15,-4-1 0 0,-2-1 128 0,-5 0 32 16,-4-1 0-16,-4 1 0 0,-4 0 48 0,-4 2 16 16,-5-1 0-16,-5 0 0 0,-6 2 288 0,-3-1 48 15,-6-2 16-15,-4 0 0 0,-7-1 64 0,-4-2 32 16,-5-1 0-16,-5-2 0 0,-4-3-288 0,-6 1-64 15,-5 0-16-15,-3 5 0 0,-3-1-272 0,-6 3-48 16,-11-1-16-16,-5 6 0 0,-6 0-160 0,-2 6 0 16,-5 0 0-16,-6 6 0 0,-6 5-384 0,-7 6-16 0,-5 3 0 0,-3 11 0 31,-4 7-1520-31,-9 8-320 0,-9 7-48 0,-2 10-10912 0,-2 8-2192 0</inkml:trace>
  <inkml:trace contextRef="#ctx0" brushRef="#br0" timeOffset="-118904.7">29564 12417 35999 0,'-24'5'1600'0,"7"2"320"0,-2 2-1536 0,0 3-384 16,-2 1 0-16,1 2 0 0,-2 4 448 0,-2 3 32 15,-4 4 0-15,-3 8 0 0,-3 4-480 0,-1 10 0 16,-3 3 0-16,-8 11 0 0,-7 10 0 0,-6 6 0 15,-5 3 0-15,-2 9 0 0,-2 8 0 0,0 5 0 16,-1 2 0-16,-5 5 0 0,-6 2 0 0,-2 4 0 0,-3 4 0 0,5 1 0 16,1-5 0-16,2 0 0 0,-3-1 0 0,1-7 0 15,2-13 0-15,7-9 0 0,6-9 0 0,7-5 0 16,5-4 128-16,5-9-128 0,5-10 0 0,4-5 0 16,2-4 208-16,2-9-48 0,3-5-16 0,4-7 0 15,4-3-144-15,5-5 0 0,5-5 144 0,2-2-144 31,2-5-1360-31,1-3-352 0,4-5-64 0</inkml:trace>
  <inkml:trace contextRef="#ctx0" brushRef="#br0" timeOffset="-118522.1">27033 12890 20271 0,'0'0'896'0,"0"0"192"0,0 0-880 0,0 13-208 15,0-13 0-15,6 12 0 0,3 4 5088 0,7 3 976 16,5 4 192-16,6 3 32 0,6 5-4832 0,6 5-976 0,5 5-192 0,7 4-32 16,6 5-128-16,5 2 0 0,0 7-128 0,3 5 192 15,3 2-192-15,8 7 128 0,5 4-128 0,5-1 0 16,4 1 0-16,0-3 0 0,-2-1 0 0,3 1 0 16,5-1 128-16,-1 0-128 0,3-5 0 0,-3 4 0 15,-1 1 0-15,5-1 128 0,1-2-128 0,1-2 0 16,-1-3 0-16,0-1 0 0,-1-3 0 0,6 3 0 15,2 1-192-15,-7-1-96 0,-9-1-16 0,-3-3 0 32,-5-4-2608-32,-6-2-528 0</inkml:trace>
  <inkml:trace contextRef="#ctx0" brushRef="#br0" timeOffset="-107111.68">29292 15082 5519 0,'0'0'496'0,"0"0"-496"0,-5 10 0 0,-4 1 0 0,-2 1 5632 0,-1 1 1040 16,-1 2 208-16,0 2 32 0,-2 3-3952 16,-1 2-784-16,-2 3-176 0,-4 1-16 0,-4 2-528 0,-3 8-112 15,-4 4 0-15,-5 6-16 0,-5 5-560 0,0 3-96 16,-1 2-32-16,-3 4 0 0,-2 4-512 0,-2 5-128 16,-3 0 0-16,-6 10 0 0,-7 1 0 0,-5 4 208 15,-2 2-48-15,-2 1-16 0,2 6-144 0,-1 2 0 16,0-2-192-16,0-1 192 0,-3-2 0 0,6-8 0 15,6-5 0-15,9-4 0 0,7-4 0 0,7-9 0 16,9-10 0-16,5-7 0 0,6-8 0 0,3-5 0 16,5-5 0-16,3-6 0 0,3-2 0 0,2-6-256 0,2-2 48 15,5-9 0 1,0 0-1456-16,0 0-272 0,0 0-64 0,0 0-15648 0</inkml:trace>
  <inkml:trace contextRef="#ctx0" brushRef="#br0" timeOffset="-106680.95">27042 15476 40543 0,'-7'8'3600'0,"2"1"-2880"15,0-2-576-15,5-7-144 0,0 0 1664 0,0 0 288 16,0 0 64-16,4 12 16 0,3-1-1520 0,7 2-320 16,4 2-48-16,7 4-16 0,5 0-128 0,7 6 0 15,6 5 0-15,13 5 0 0,10 7 0 0,4 3 0 16,3 6 0-16,8 7 0 0,4 6 128 0,10 3-128 15,6 4 0-15,4 2 128 0,2 2-128 0,3 7 0 16,9-1 0-16,-2 0 0 0,-2-3 0 0,3-2 0 16,0-6-160-16,-1-3 160 0,0-5-272 0,-7-3 32 0,-8-3 16 15,-3-2 0-15,-5-4-32 0,-3 1-16 0,-5-2 0 16,-6-4 0-16,-11-4 16 0,-3-2 16 0,-2 1 0 0,-5-3 0 16,-2-3 48-16,-3-6 16 0,-3-2 0 0,-3-4 0 31,-5-1-1264-31,-5-4-256 0,-7-4-48 0,-4-4-16496 0</inkml:trace>
  <inkml:trace contextRef="#ctx0" brushRef="#br0" timeOffset="-101793.1">24952 13027 11055 0,'10'-1'976'0,"3"1"-784"16,-1-1-192-16,4-1 0 0,-1-1 2144 0,4-3 384 16,-1 1 80-16,1-1 16 0,0-1-1088 0,-1 1-224 0,1-1-32 0,0-2-16 15,-4 0-96-15,-2 2-16 0,-1 2 0 0,-1 0 0 16,-5 0-32-16,-6 5-16 0,3-10 0 0,-3 10 0 16,-2-6 160-16,-2-3 16 0,-3-2 16 0,-4 2 0 15,-2 3-400-15,-4-2-96 0,-4-1-16 0,-2 1 0 16,-3 1-432-16,-4 1-96 0,-3-1 0 0,-1 2-16 15,-2-1-240-15,-3 0 0 0,-6 1 0 0,-4 1 0 16,-6 2 352-16,-4 0-32 0,-1-3 0 0,-1 4 0 16,-3-2 176-16,2 3 16 0,-1 3 16 0,-7-2 0 15,-8 4-208-15,-3-2-64 0,-1 1 0 0,-1 1 0 16,0 0-256-16,-6 2 0 0,-7-1 0 0,-3 2 0 16,0 1 176-16,0-1-176 0,-2-1 160 0,-3 2-160 15,-7 3 0-15,2-1 0 0,0-2 0 0,-4 4 0 0,-6-2 0 16,2-1 0-16,1 2 0 0,-1 1 144 0,-5 0-144 0,2 1 160 15,1 0-160-15,-1 1 160 0,0 3-160 0,-2 3 0 16,-1 1 0-16,3 1 0 0,4 0 0 0,-3 1 0 16,-4-4 128-16,5 5-128 0,3 3 0 0,2 0 0 15,-1 2 0-15,5 1 128 0,3 2-128 0,7 0 0 16,4-1 144-16,4 1-144 0,1-2 0 0,7-1 0 16,10 1 0-16,7 2 0 0,5 1 0 0,9-1 128 15,6-4-128-15,4 4 128 0,3 2-128 0,5 2 0 16,3 1 0-16,6-2-128 0,4-1 128 0,4 3 0 15,6 3-144-15,5 0 144 0,6 2-176 0,4 2 48 16,5 0 0-16,7 2 0 0,6 1-16 0,6 2 0 0,3 3 0 16,4-2 0-16,3 1 144 0,4 1-160 0,2-1 160 15,5-1-160-15,4 2 160 0,5-6 0 0,7-1 0 0,2-2-128 16,-1-1 128-16,5-1 0 0,2-6 0 0,5-2-128 16,6 0 128-16,2-5 0 0,2-5 0 0,5 0 0 15,1-2 0-15,5 0 0 0,6 3 0 0,0-4 0 16,0-4 0-16,5-2 144 0,3 0-144 0,3-5 0 15,2-2 256-15,0 0-64 0,2-3-16 0,3 2 0 16,2-1-176-16,4-2 192 0,0-3-192 0,4-1 192 16,4-1-192-16,1-6 0 0,0-3 0 0,2-2 128 15,0-1-128-15,1-4 160 0,0-4-160 0,0 1 160 16,-2-3-160-16,5-1 160 0,1-6-160 0,-3-3 160 16,-2-1-160-16,3-2 160 0,0-7-160 0,-2 0 160 15,-8 1-32-15,-2-1-128 0,-2-1 192 0,-5-2-64 16,-4-1-128-16,-5 1 160 0,-4-2-160 0,-3-3 160 0,-2-2 64 0,-13-1 16 15,-14 1 0-15,-9 3 0 0,-6 0 48 0,-9 0 16 16,-8 2 0-16,-10 1 0 0,-8-1 96 0,-7 2 32 16,-5 2 0-16,-8-2 0 0,-6-1 32 0,-7 3 16 15,-6 1 0-15,-7-4 0 0,-7-1-80 0,-7-3-16 16,-7-1 0-16,-4 1 0 0,-3 1-240 0,-10-2-144 16,-10-1 160-16,-11 3-160 0,-10 3 0 0,-5 1-240 15,-7 0 32-15,-10 4 0 16,-11 4-224-16,-3 8-32 0,-5 3-16 0,-13 4 0 15,-12 7-1040-15,-4 4-208 0,-5 8-32 0,-11 3-12688 16,-11 4-2528-16</inkml:trace>
  <inkml:trace contextRef="#ctx0" brushRef="#br0" timeOffset="-99738.35">14546 15318 38351 0,'-40'0'1696'16,"12"0"352"-16,-9 0-1632 0,-1-1-416 0,-1-5 0 0,-1 0 0 0,-3-2 1296 0,-1-1 176 15,-3-1 48-15,-2-1 0 0,-3-1-656 16,-6 1-128-16,-9-4-32 0,-1 1 0 0,-1 0-496 0,-2-2-208 16,-2 2 176-16,-7 3-176 0,-5 2 0 0,-5-1 0 15,-4-3 0-15,-2 6 0 0,-2 7 0 0,-6 0 0 16,-8 3 0-16,0 2 0 0,1 3 192 0,-5 2-64 15,-4 2-128-15,0 1 192 0,-1 1 0 0,-2 3 0 16,-2 1 0-16,-2 5 0 0,1 1-192 0,2 2 0 16,2 3 128-16,-1 1-128 0,-2 7 0 0,2 2 0 15,6 0 128-15,-2 3-128 0,-3 1 128 0,5 2-128 0,4 2 176 16,4 4-176-16,-2 4 0 0,4 1 0 0,3 4 0 16,3 4 0-16,5 6 0 0,-2 6 0 15,-3 5 0-15,0 5 0 0,10 2-192 0,5 5 192 0,6 3-208 0,1 5 80 16,-2 0 128-16,5 2-160 0,6 2 160 0,7-4-160 15,7 0 160-15,7-3 0 0,6-1-144 16,8-2 144-16,7 1 0 0,7-8-144 0,6-4 144 0,6-6 0 16,7-4-128-16,9-1 128 0,6 0 0 0,8-4 0 15,7-10-176-15,9-4 176 0,8-4-160 0,13-7 160 16,10-5-128-16,6-6 128 0,5 1 0 0,10-10-144 16,8-3 144-16,8-4 0 0,10-3 0 0,5-4 0 15,2-4 0-15,9-6 0 0,8 0 0 0,3-4 0 16,2-1-272-16,4-2 16 0,6 0 16 0,5-1 0 15,3 0-16-15,1 2-16 0,0 2 0 0,5 0 0 16,5 4 96-16,1-2 32 0,-2 1 0 0,3 1 0 16,-2 1 144-16,3-1 0 0,1 2 0 0,-1-4 0 0,-6 0 0 0,2-3 0 15,4-2 0-15,3-1 0 0,3-4 0 0,-5-3 0 16,-8-6 0-16,0-4 0 0,3-1 0 0,0-4 0 16,-5-6 192-16,-7-3-64 0,-3-4 80 0,-3-6 32 15,-2-3 0-15,-7-4 0 0,-8 0 16 0,-4-3 16 16,-3-1 0-16,-9 0 0 0,-8-5-16 0,-5 0 0 15,-5-3 0-15,-3 2 0 0,-1-1 0 0,-10 1 0 16,-10-1 0-16,-6 2 0 0,-9 3 64 0,-6-2 0 16,-7-2 0-16,-7 5 0 0,-5-1 32 0,-8 3 16 15,-7 2 0-15,-7-1 0 0,-8 2 144 0,-9 0 48 16,-8-4 0-16,-9 0 0 0,-8-1-32 0,-7-3 0 0,-7-3 0 16,-8 1 0-16,-4 1-176 0,-11-4-32 0,-8-3-16 0,-11 0 0 15,-15-1-176-15,-7 0-128 0,-5 0 192 0,-14-4-192 16,-11 3 0-16,-9 2 0 0,-5 1 0 0,-10 3 0 15,-9 4 0-15,-6 5 0 0,-4 5-240 0,-4 7 80 16,0 5-48-16,-7 8-16 0,-7 7 0 0,-3 4 0 16,-2 9 32-16,-6 8 0 0,-1 2 0 0,0 9 0 31,3 8-208-31,-5 9-48 0,-4 9 0 0,-6 8-15248 0,-4 7-3056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9T13:26:33.1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31426 7885 41471 0,'-27'6'3680'0,"8"2"-2944"0,-3 2-592 0,-5 6-144 15,-6 6 320-15,1 8 48 0,-1 4 0 0,1 10 0 16,-2 8-368-16,-2 9-288 0,0 8 48 0,-6 12 16 16,-5 11 224-16,-4 14 0 0,-1 16 0 0,-4 11 0 15,-4 7 0-15,-5 14 0 0,-5 9 0 0,-2 5 0 16,3 6 0-16,2-1 0 0,4-1 0 0,-5 2 0 15,-4-1 0-15,-4-1 0 0,-3-1 0 0,-2 0 0 0,-1-4 0 16,0-2 0-16,2 1 0 0,-6-5 0 0,-4-1 0 16,0-5 0-16,2-5 0 0,2 2 0 0,2 1 0 15,-1-3 0-15,-5-6 128 0,6-5-128 0,6-1 0 0,7-7 0 16,7-5 128-16,11-9-128 0,5-6 0 0,6-10 0 16,4-7 0-16,8-16 0 0,4-12 0 0,9-14-192 15,5-9 16-15,7-11 16 16,5-7-1344-16,4-14-272 0,-4-11-48 0,13-4-9440 15,3-12-1904-15</inkml:trace>
  <inkml:trace contextRef="#ctx0" brushRef="#br0" timeOffset="414.61">28113 8068 44687 0,'0'0'1984'0,"0"0"400"0,0 0-1904 0,9 10-480 0,5 9 0 0,5 7 0 15,6 6 0-15,7 11 0 0,6 10 0 0,7 9-160 16,4 5 160-16,7 2 0 0,5 6 128 0,2 9-128 15,-2 8 0-15,7 7 0 0,8 6 0 0,8 7 128 16,9 5-128-16,2 4 0 0,2 5 0 0,4 0 0 16,8 2 0-16,3 2 144 0,1 3-144 0,2 1 160 0,-3 5-160 15,4 0 0-15,4 3-160 0,-4 3 160 0,-5-2 0 16,2 3 0-16,3 2 0 0,-1-1 0 0,-6-1 0 0,2 0 0 16,3 0 0-16,-2-1 0 0,0-7 0 0,-4 3 0 15,-7-4 0-15,-1-4 0 0,3-3 0 0,-4-6 0 16,-4-2 0-16,-5-6 0 0,-9-6-144 0,-5-10 16 15,-3-10 0-15,-6-8 0 16,-3-9-256-16,-5-6-32 0,-10-10-16 0,-7-9 0 16,-7-8 0-16,-7-7 0 0,-7-6 0 0,-2-5 0 0,-6-4 112 0,0-2 0 15,-4-6 16-15,-1-1 0 16,0-2-192-16,0-5-32 0,0-2-16 0,5-6-16736 0</inkml:trace>
  <inkml:trace contextRef="#ctx0" brushRef="#br0" timeOffset="5303.83">2561 9793 27647 0,'-34'-20'1216'0,"9"6"256"0,-4-4-1168 16,0 2-304-16,2 0 0 0,5 2 0 0,4 2 2096 0,5 2 352 15,2 3 80-15,3 3 16 0,8 4-1632 0,0 0-320 16,0 0-64-16,0 0-16 0,0 0-240 0,-1 13-48 15,2 1-16-15,2 4 0 0,2 8-208 0,3 5 0 16,1 6-144-16,2 6 144 0,0 6 0 0,1 5 0 16,0 3-128-16,0 7 128 0,-1 5 0 0,0 4 0 15,-3 1 0-15,-2 3 0 0,-1-1 0 0,-2 1 0 16,-4 1 0-16,-1-1 0 0,2-3 0 0,-1-2 0 0,-2-6 0 0,1-3 0 16,-1-3 0-16,2-4 0 0,1-3 0 0,1-3 0 15,2-6 0-15,2-5 0 0,1-11 0 0,4-3 0 16,-1-5 0-16,4-3 0 0,2-5 0 0,5-4 0 15,2-4 0-15,4-5 0 0,2-5 0 0,2-4 0 16,0-7 0-16,2-5 128 0,2-4 0 0,5-8-128 16,4-10 480-16,5-6-16 0,6-5 0 0,6-6 0 15,6-4-208-15,3-6-32 0,2-8-16 0,4-3 0 16,5-6-208-16,6 0 0 0,5-2 0 0,2-3 0 16,-2-7 0-16,3-1 0 0,4 1 0 0,5 1 0 15,4 0 0-15,-3 0 0 0,-2 1 0 0,1-1 0 16,1 2 0-16,0 0 128 0,0 1-128 0,-3 5 0 15,-1 5 160-15,-1 3-16 0,0-1 0 0,-2 6 0 16,-7 2 48-16,-5 5 16 0,-3 4 0 0,-3 7 0 16,-2 8-208-16,-3 3 176 0,0 0-176 0,-12 9 160 15,-8 6-160-15,-6 5 0 0,-5 5 0 0,-7 4 128 0,-6 6-128 0,-6 5 0 16,-5 3 0-16,-3 5 0 16,-4 4-528-16,-12-3-48 0,5 13 0 0,-5 5-11968 15,-7 4-2416-15</inkml:trace>
  <inkml:trace contextRef="#ctx0" brushRef="#br0" timeOffset="5956.53">4559 10080 31327 0,'-12'-17'1392'0,"3"5"272"0,-2-5-1328 0,-1 0-336 0,0 0 0 0,2-1 0 16,-1 0 1920-16,2-2 304 0,3 4 64 0,0 3 16 16,2 2-1200-16,2 1-224 0,-1 4-48 0,3 6-16 15,0 0-560-15,0 0-96 0,0 0-32 0,0 0 0 16,0 0-128-16,-1 14-144 0,2 7 144 0,2 10-208 15,-1 11-32-15,1 12 0 0,-3 10 0 0,3 9 0 16,-2 5-160-16,-1 5-48 0,0-2 0 16,0 1 0-16,0-1-144 0,-1-7-48 0,-2-10 0 0,0-4 0 15,1-5 448-15,-2-4 192 0,1-2-192 0,-1-4 192 0,-1-5 0 16,1-2 0-16,0-2 0 0,2-3 0 0,-1-3 0 0,1-4 0 16,0-3 0-16,2-4 0 0,2-4 128 0,0-2-128 15,-2-13 128-15,7 11-128 0,-7-11 0 0,9 9 0 16,-9-9 128-16,13 4-128 0,1-4 192 0,3-3 0 15,3-2 0-15,2-7 0 0,4-5 256 0,4-6 48 16,4-7 16-16,7-7 0 0,8-4 32 0,3-9 16 16,0-9 0-16,7-6 0 0,1-5-208 0,6-10-32 15,7-6-16-15,7-6 0 0,4-6-304 0,1-2 0 16,-4-3 0-16,1 0 0 0,4 0 0 0,5-2 0 16,7 2 0-16,-4 2 0 0,-4-1 0 0,1 2 0 15,3-1 0-15,3 3 0 0,0 2 0 0,-1 3 0 0,-9 5 0 0,2 2 0 16,1 1 0-16,1 3 0 0,4 1 0 0,-8 4 0 15,-6 4 0-15,-4 5 0 0,0 6 0 0,0 2 0 16,-1 5 128-16,-7 5-128 0,-7 6 0 0,-4 4 0 16,-5 7 144-16,-9 3-144 0,-5 5 0 0,-5 7 144 15,-5 1-144-15,-4 4 0 0,-6 3 0 0,-3 3 0 16,-6 4 128-16,-10 3-128 0,0 0 0 0,0 0 128 16,0 0-128-16,0 0 128 0,0 0-128 0,0 0 128 15,-2 14-128-15,-1-1-272 0,-2 0 64 0,1 4 16 31,0 2-2400-31,3 3-480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9T13:29:06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8797 5901 18591 0,'7'18'1664'0,"-7"-18"-1344"0,0 0-704 0,0 0-128 0,-1 11-48 0,1-11-4624 0,0 0-912 0</inkml:trace>
  <inkml:trace contextRef="#ctx0" brushRef="#br0" timeOffset="117955.84">13195 17536 1839 0,'-16'5'160'0,"3"1"-160"0,-5 1 0 0,-2 1 0 16,1 1 5904-16,-2 0 1152 0,0 1 240 0,0 3 32 16,0 0-5056-16,1 4-1008 0,-1-2-208 0,0 4-32 15,0 5-576-15,0 2-96 0,0 4-32 0,3 2 0 16,1 2-320-16,1 4 0 0,2 4 0 0,5 0 0 15,2-1 0-15,6 2 0 0,4 0 0 0,2 2 0 16,3 2 0-16,6-6 144 0,3-2-144 0,3-3 160 16,2-3-160-16,1-3 0 0,1-5 0 0,2-4 0 15,1-4 0-15,1-5-144 0,2-4 144 0,2-6 0 16,3-4-128-16,1-5 128 0,1-3 0 0,5-7 0 16,1-5 0-16,1-6 192 0,2-4 0 0,-4-5 0 0,-3-6 80 0,-3-7 16 15,-6-3 0-15,-1-2 0 0,-3 1-48 16,-4-3-16-16,-5 1 0 0,-2 3 0 0,-5 1 32 0,-5 4 0 15,-2 2 0-15,-6 4 0 0,-5 6-32 0,-1 4 0 16,-2 6 0-16,-4 7 0 0,-3 4 32 0,-3 6 16 16,-2 5 0-16,-1 8 0 0,-5 4 144 0,-1 8 32 15,-1 5 0-15,0 5 0 0,-3 6-224 0,5 5-32 16,5 2-16-16,3 3 0 0,1-1-176 0,6 0-144 16,2-5 144-16,4-3-208 0,4-4-128 0,6-7-32 15,2-8 0-15,5-3 0 16,2-5-2672-16,8-6-544 0</inkml:trace>
  <inkml:trace contextRef="#ctx0" brushRef="#br0" timeOffset="119158.69">14076 17981 25791 0,'-15'8'1152'0,"2"-3"224"0,-4-5-1104 0,2-2-272 0,2-2 0 0,0 0 0 16,-1 1 2064-16,2-3 368 0,2-3 64 0,-1 1 0 15,0-2-1504-15,3-1-304 0,1-1-64 0,1 3-16 16,-3 1 240-16,2 2 48 0,2-1 16 0,5 7 0 16,-4-7 160-16,0 0 16 0,1-1 16 0,3 8 0 0,4-8-432 0,3-5-96 15,2-1 0-15,3 2-16 0,1 3-368 0,4 0-192 16,2 0 192-16,2 2-192 0,-3 1 0 0,1 1 0 15,-1 2 0-15,0 6 0 0,2 2-176 0,-2 5-32 16,0 5-16-16,-1 3 0 16,-1 4-480-16,-1 5-80 0,0 3-32 0,-2 2 0 15,-2 2-640-15,-1 2-128 0,-3 2-16 0,0-3-16 16,-3-1 608-16,-2-8 128 0,0-2 32 0,0-4 0 0,0 0 848 16,0-6 0-16,-2-14 0 0,0 0 0 0,0 0 384 0,0 0-16 15,0 0 0-15,0 0 0 0,12-10 0 0,-3-4 0 16,-1-6 0-16,-2-6 0 0,1-1 32 0,-2-5 16 15,0-2 0-15,-2 0 0 0,1-1 48 0,-1 0 16 0,-1-1 0 16,2-1 0-16,0 1-16 0,1 3 0 0,0 4 0 16,1 8 0-16,-1 3-176 0,0 5-32 0,-1 4-16 0,-4 9 0 15,0 0-240-15,0 0 0 0,12 13 0 0,-1 5 0 16,2 6 0-16,3 4 0 0,4 6 0 0,-2 3 0 31,0-1-400-31,3-2-32 0,0-2 0 0,0-1 0 16,1-2-416-16,-3-5-96 0,1-5-16 0,-2-6 0 15,-1-6 320-15,0-3 48 0,0-5 16 0,-1-6 0 0,-2-4 144 0,-1-6 48 0,-2-4 0 0,-1-1 0 16,-1-3 384-16,-2-2-128 0,-2-2 128 0,-3-4 0 16,1 2 0-16,-4 0 256 0,-1-2-48 0,-1-1 0 15,-3-2 400-15,2-2 80 0,-2 0 16 0,-2 0 0 16,-1-2 128-16,-1 2 16 0,0 0 16 0,1 2 0 16,0-1-192-16,1 3-32 0,1 3-16 0,0 5 0 15,0 3-240-15,4 4-64 0,-1 5 0 0,1 4 0 0,3 10-80 16,0 0-32-16,0 0 0 0,0 0 0 0,3 10-208 0,2 12 0 15,3 11 0-15,3 10 0 0,5 8 0 0,2 6-336 16,3 4 48-16,1 2 16 0,2-6 32 0,-1-1 16 16,-1-4 0-16,3-6 0 0,-1-6-128 0,-2-3-32 15,-1-7 0-15,1-7 0 0,3-2 384 0,-3-4-176 16,-1-5 176-16,-2-6-128 0,-1-2-160 0,-1-4-32 16,0-2 0-16,-1-5 0 0,-3-3 64 0,-1-5 0 15,0 2 0-15,-5-5 0 0,1 0 256 0,0-4 0 16,-3-2 0-16,-1 0 0 0,-1-3 336 0,-2-1 80 15,0-3 16-15,-1-1 0 0,0 1 144 0,0-2 16 16,-1 3 16-16,1 4 0 0,-1 3-192 0,1 6-32 0,1 5-16 0,-1 12 0 16,0 0-240-16,0 0-128 0,0 0 160 0,10 8-160 15,1 6 0-15,-1 6 0 0,2 5-208 0,1 2 64 32,1 4-448-32,1 1-96 0,-1-2-16 0,0-3 0 15,-2-2-448-15,1-6-112 0,0-3-16 0,0-3 0 16,-2-7 400-16,-11-6 80 0,14 0 16 0,-1-5 0 0,-1-1 592 0,-2-6 192 0,-2-6 0 0,1-3 0 15,0-3 0-15,-1-3 0 0,-1-6 0 0,-2 1 0 16,-2 2 176-16,0-4-16 0,0-1 0 0,0 1 0 16,-2-4 288-16,-1 3 48 0,-3 1 16 0,1 1 0 15,-3 2 192-15,1 2 64 0,-2 3 0 0,2 7 0 16,2 1-160-16,-1 6-32 0,2 5 0 0,1 7 0 16,0 0-128-16,0 0-48 0,5 13 0 0,2 11 0 15,2 6-400-15,5 6 0 0,3 5 0 0,5 4 0 0,4 2-224 16,4 1 32-16,4 1 0 0,0-1 0 0,-3-1-112 15,-1-7-16-15,0-1 0 0,-4-5 0 16,-1-2-464-16,-3-4-112 0,-1-2 0 0,-3-3-16 16,-2-5 192-16,-3-3 32 0,-1 0 16 0,-4-2 0 0,-4 0 352 15,-2-1 64-15,-3-1 0 0,-3 2 16 0,-4 3 64 0,-2 0 16 16,-3 1 0-16,-2 2 0 0,-3 5 160 0,-1-2 0 16,-2-3 0-16,0 2 0 0,0 1 0 0,-1 1 192 15,-2-1 0-15,1-3-16 0,-1-1 512 0,4-3 96 16,-1-3 32-16,0-2 0 0,1-1 400 0,2-4 64 15,0 1 32-15,3-4 0 0,4-2-544 0,0-2-96 16,2-4-32-16,1-2 0 0,3-2-432 0,3-4-80 0,0-2-128 16,4-10 176-1,3-8-544-15,5-9-96 0,3-9-32 0,9-7-12400 0,7-6-2480 0</inkml:trace>
  <inkml:trace contextRef="#ctx0" brushRef="#br0" timeOffset="121227.9">16776 17637 2751 0,'0'0'256'0,"0"0"-256"0,0 0 0 0,-2-10 0 15,0-2 3712-15,2 0 704 0,-2 1 144 0,0-4 32 16,1-2-2272-16,0-2-448 0,0-5-80 0,-1 0-32 16,1-3-496-16,0-1-112 0,-2-6 0 0,0-1-16 15,-1-2-320-15,1 1-64 0,-3-2-16 0,0 0 0 0,-2-1-96 0,0 1 0 16,-1 3-16-16,-1 2 0 0,-1 5 16 0,-1 0 16 15,-1 5 0-15,-2 3 0 0,-1 5-16 0,-2 3-16 16,0 5 0-16,-1 3 0 0,0 3-176 0,1 1-16 16,-3 5-16-16,1 7 0 0,-1 8-288 0,-1 3-128 15,1 8 0-15,2 6 128 0,-1 2-128 0,3 7-192 16,3 6 32-16,2 1 16 0,4 2 144 0,4 0-208 16,2-3 80-16,6-1 128 0,2 0-176 0,3-6 176 15,6-3-128-15,3-2 128 0,4-3 0 0,4-3-160 16,4-4 160-16,7-4 0 0,3-7-192 0,4-3 192 15,1-2-192-15,-1-6 192 0,-1-3-192 0,-1-2 192 16,-2-3-192-16,1-1 192 0,0-1-256 0,1-1 48 16,-3-4 16-16,3-1 0 0,0-1 192 0,-2 0 0 15,-1-4-160-15,-2 0 160 0,-2-1 0 0,-4-1 0 0,-3 0 0 16,-5-1 0-16,-2-1 0 0,-2 0 0 0,-3-3 0 0,-3 1 0 16,-2-2 144-16,-4 0-144 0,-3-1 160 15,-2 0-160-15,-4-2 336 0,-2 1-16 0,-3-1-16 0,-3 1 0 16,-1-2 208-16,-1 0 32 0,-4 2 16 0,-1 3 0 15,-1 5-176-15,0 0-48 0,-3 4 0 0,0 2 0 16,2 3-128-16,0 2-16 0,1 1-16 0,2 3 0 16,2 5-176-16,1 3 160 0,1 3-160 0,2 4 160 15,2 4-160-15,4 6-256 0,2 2 64 0,3 5 16 16,1 3-112-16,8-1-32 0,1 1 0 0,4-1 0 16,0-4 160-16,5 0 32 0,1-3 0 0,2-3 0 15,-1-5-80-15,0-2-16 0,-1-4 0 0,3-6 0 16,-5-6-64-16,4-2-16 0,0-3 0 0,-1-3 0 15,-2-3 80-15,1-6 16 0,-1-6 0 0,1 0 0 0,-1-2 208 16,-2 0-176-16,-1-1 176 0,-4-4-160 0,0-1 160 16,-1 3 0-16,-3-2 0 0,-2 2 0 0,-4-1 288 0,-1 2-16 15,-4 0 0-15,-1 0 0 0,-5-1 256 0,-3 2 48 16,1 4 16-16,-2 3 0 0,-2 2-128 0,1 5-16 16,1 1-16-16,2 5 0 0,-1 1-128 0,1 7-32 15,1 3 0-15,1 4 0 0,1 1-272 0,2 6 0 16,2 5 0-16,1 4 0 15,2 2-448-15,2-1-64 0,1 1 0 0,2-4 0 0,2 0 112 0,2-5 16 16,-1 0 0-16,1-2 0 0,0-3 128 0,1-4 16 16,3-3 16-16,0-3 0 0,-1-4 48 0,0-3 16 0,1-2 0 15,0-4 0-15,0-3 160 0,1 0-192 0,-1-1 192 16,0-2-192-16,-1-4 192 0,1 2 0 0,-2-1-144 0,-4 0 144 16,1 0 0-16,-1 1 0 0,-1 2 0 0,2 0 0 15,-1-6 320-15,-1 5 0 0,1 1-16 0,-1 0 0 16,-1 2 80-16,2-1 0 0,2 2 16 0,-1 3 0 15,-2 3-224-15,5 0-48 0,-1 1-128 0,-1 2 192 16,2 3-192-16,-1 3 0 0,2 1 0 0,2 1 0 16,-1 2 0-16,0 3 0 0,-1 3 0 0,0 2-160 31,0-1-256-31,-1 2-48 0,-2-1-16 0,-1 0 0 16,-2-2-464-16,-1 0-80 0,-1-3-32 0,-4-10 0 0,0 0 544 0,0 12 128 0,0-12 0 0,0 0 16 15,0 0 368-15,0 0 160 0,0 0-16 0,0 0 0 16,0 0 96-16,-7-9 16 0,2-2 0 0,1 1 0 0,1-1-16 15,1-2 0-15,2-2 0 0,-2 0 0 16,1 2 160-16,1-2 48 0,0-1 0 0,0-1 0 0,0-1 16 0,0 0 16 16,0-2 0-16,0 2 0 0,1-4-128 15,1 3-32-15,0 4 0 0,2 2 0 0,-2 2-176 0,-2 11-144 16,0 0 192-16,0 0-192 0,0 0 0 0,0 0 0 16,0 0 0-16,10 4 0 0,-10-4 0 0,10 14 0 15,1 5-128-15,-1-1 128 16,-2 0-464-16,0 0 0 0,0 1 0 0,-2-2 0 15,1 0-304-15,-1-2-48 0,0-3-16 0,-3 0 0 16,1-2-192-16,-4-10-64 0,0 0 0 0,0 0 0 16,0 0 512-16,0 0 80 0,0 0 32 0,12-4 0 0,-12 4 464 0,9-11 160 15,-4-1 0-15,-1-1 0 0,-1 0 256 0,-3 0 48 16,0-2 16-16,-3 0 0 0,2-2 208 0,-2 0 32 0,1 1 16 0,-1-1 0 16,-1-2 96-16,2 2 0 0,0 0 16 0,2 4 0 15,3 1-208-15,-2 3-64 0,-1 9 0 0,0 0 0 16,0 0-336-16,12-3-80 0,0 3-16 0,1 7 0 15,0 3-144-15,1 5 0 0,2 1 0 0,1 3 0 16,0-1 0-16,1 0 0 0,2-2-160 0,-1-2 160 16,1-2-288-16,-1-2 32 0,-1-2 16 0,1-1 0 15,4-6 48-15,1-1 0 0,-10-1 0 0,-1-3 0 16,0-3 192-16,0-2 0 0,0-1 0 0,-1-6 0 16,-2-3 0-16,-1-2 0 0,1-3 0 0,-4 1 0 15,-1-2 0-15,-1 0 0 0,-1 0 0 0,-3 1 0 16,0-4 224-16,0 2-64 0,-1 0-16 0,-1 1 0 15,0 2 144-15,-2-1 32 0,0 0 0 0,0 1 0 16,0 4 128-16,0 1 16 0,0 2 16 0,2 4 0 16,0 3-96-16,2 9 0 0,0 0-16 0,0 0 0 0,0 0-176 0,0 0-16 15,8 9-16-15,2 7 0 0,2 6-160 0,0 9-224 16,4 7 48-16,-1 5 16 0,1 4-144 0,-2 5-16 16,1 3-16-16,-1-3 0 15,-4-4-496-15,1-3-80 0,-2-5-32 16,-1-5 0-16,-4-3 512 0,0-5 112 0,-1-2 0 0,-1-4 16 0,-4-4 304 0,1-4 0 15,-1-5 0-15,2-8 0 0,-8 7 0 0,0-3 144 16,0-2-144-16,-2-4 192 0,1-3-192 0,-2-3 192 16,-1-2-192-16,-1-3 192 0,0-4 256 0,0-4 48 15,-2-4 16-15,-2-4 0 0,1-4 0 0,-2-5 0 16,-2-5 0-16,-1-5 0 0,-2-6-64 0,-2-2-16 16,-5-4 0-16,1-3 0 0,-1-3-176 0,2 2-48 0,2-1 0 15,1 4 0-15,3 1-208 0,3 4 144 0,6 3-144 16,6 7 128-16,3 0-128 0,6 5 192 0,5 2-192 15,5 5 192-15,3 1-192 0,5 3 0 0,3 3 0 0,5 5 0 16,4 5 0-16,3 3 0 0,-2 5-192 0,0 6 192 16,-2 6-304-16,0 5 64 15,-2 7 16-15,-4 5 0 16,-5 5-384-16,-1 5-80 0,-5 4-16 0,-5 5 0 16,-4 2-16-16,-3 4-16 0,-5-1 0 0,-2 0 0 15,-4 2 224-15,-2-6 32 0,-2 1 16 0,0-5 0 0,-1-4 288 0,0-4 176 0,-1-2-192 0,2-3 192 16,1-8-160-16,3-3 160 0,2-3-128 0,7-9 128 15,0 0-896-15,0 0-112 16,0 0-16-16,-3-16-9712 0,6-2-1936 0</inkml:trace>
  <inkml:trace contextRef="#ctx0" brushRef="#br0" timeOffset="122632.63">18973 16601 22111 0,'0'0'1968'0,"0"0"-1584"15,0 0-384-15,0 0 0 0,0 0 2944 0,0 0 496 16,0 0 96-16,12-3 32 0,-4-3-2256 0,-2-3-448 16,-3-3-96-16,-3 0 0 0,-4-1-16 0,-1 0 0 15,-3-5 0-15,-3 1 0 0,-2 0-16 0,-1 3 0 16,-2-3 0-16,-2 4 0 0,-3 1-320 0,-1 4-64 0,-1 0-16 16,-4 6 0-16,3 3-192 0,-2 4-144 0,0 6 192 0,2 4-192 15,1 7 0-15,3 7 0 0,2 5 0 0,6 6-192 16,3 5-32-16,5 2 0 0,4-2 0 0,4 1 0 15,5-2 32-15,4-5 16 0,5-4 0 0,5-3 0 16,3-5 16-16,4-3 0 0,2-5 0 0,2-3 0 31,0-6-448-31,0-5-96 0,0-2 0 0,-2-6-16 16,1-6-176-16,-2-2-48 0,1-5 0 0,-4-1 0 16,0-4 352-16,-4-1 64 0,0-3 16 0,-3 0 0 0,-4 1 512 0,-3-2-128 0,-2-2 128 0,-3 1 0 15,-4-1 432-15,-1 1 144 0,-4 0 16 0,-3 1 16 16,-2 2 528-16,-1 1 96 0,-4-2 32 0,1 1 0 15,-2 4-320-15,0 1-64 0,1 5-16 0,-1 2 0 16,-2 3-352-16,3 4-64 0,2 2 0 0,8 3-16 16,-10 3-160-16,2 3-16 0,1 4-16 0,3 4 0 0,2 5-416 0,3 2-80 15,3 3 0-15,2 1-16 16,2-1-208-16,3 1-32 0,0-1-16 0,3-2 0 16,0-1-192-16,0-4-48 0,1-4 0 0,0-3 0 15,1-3 160-15,-1-4 32 0,1-3 0 0,0-1 0 16,-1-3 368-16,0-2 80 0,-2-6 128 0,-1-1-208 0,1-1 208 0,0-3 128 15,-3-3 0-15,-1-2-128 0,-2 2 480 0,-2 0-16 16,0-4 0-16,-2-2 0 0,-2 0 80 0,0 0 16 16,1-2 0-16,-4 1 0 0,0-2-48 0,-1-1 0 15,0-1 0-15,2 4 0 0,-1 2-192 0,2 0-64 16,2 3 0-16,1 5 0 0,-2 4-112 0,3 4-16 16,-4 9-128-16,7-7 192 0,-7 7-64 0,11-1 0 0,1 4-128 15,2 6 192-15,3 6-192 0,3 4-160 0,1 7 32 16,0 4 0-1,1 1-288-15,0 3-48 0,-1-4-16 0,0 0 0 16,-3 0-720-16,0-3-144 0,-2-3-16 0,-3-3-16 16,0-3 80-16,0-2 16 0,-1-7 0 0,-2-2 0 0,-10-7 832 0,0 0 192 0,0 0 16 0,0 0 16 15,0 0 224-15,0 0 240 0,0 0-48 0,0 0-16 16,7-7 480-16,-4-2 112 0,-1-5 0 0,-4 1 16 16,0-1 208-16,-2-3 32 0,0-2 16 0,-1-2 0 15,0-1-192-15,-1-2-32 0,0-1-16 0,-1-1 0 16,1-2-288-16,-1 0-48 0,1 0-16 0,1-1 0 15,-1-1-128-15,2 4-48 0,1 1 0 0,1 5 0 16,2 4-272-16,2 2 0 0,0 4 0 0,-2 10 0 16,0 0 0-16,0 0-144 0,11-3-16 0,-1 9 0 15,0 4-32-15,2 4-16 0,1 3 0 0,0 3 0 16,2 1-240-16,0 1-32 0,1-4-16 0,1 2 0 16,-3-3-144-16,1-3-16 0,-1-1-16 0,0-2 0 15,1-4-176-15,-4-1-48 0,-3-3 0 0,0-3 0 0,1 0 432 16,-2-3 80-16,-7 3 0 0,5-7 16 0,-1 1 368 0,-2-1 0 15,1-3 160-15,-3 0-160 0,0 0 576 0,-3-2 0 16,-1-1 0-16,0-1 0 0,-1 0 160 0,0-2 32 16,0-4 16-16,0 1 0 0,-3-2-128 0,1-3-16 15,1 1-16-15,1 2 0 0,-1 3-224 0,2 0-32 16,2 3-16-16,0 5 0 0,2 10-224 0,0 0-128 16,0 0 128-16,0 0-128 0,0 0 0 0,14 6 0 15,-1 2-160-15,2 4 160 0,1 0-400 0,1-1 16 0,1 1 16 0,2 0 0 31,-2-3-208-31,-1-2-32 0,0-4-16 0,1-3 0 16,-1-2-144-16,0-2-48 0,0-1 0 0,0-3 0 0,-3-3 368 0,2-2 64 0,-1-2 0 0,0-2 16 16,-1-3 368-16,0-1 0 0,-1-1 0 0,-1-1 0 15,-3-1 192-15,0 1 96 0,-3 1 32 0,-2-2 0 16,-3-1 304-16,-1 1 64 0,-4-1 16 0,0 0 0 16,-2 0 160-16,-2-1 32 0,-3 0 16 0,0 1 0 15,-2 3-272-15,-2-2-64 0,0 1-16 0,2 2 0 16,-2 3-160-16,2-3-16 0,0 3-16 0,3 2 0 15,-1 5-944 1,2-1-176-16,3 4-32 0,6 8-16 0,0 0 640 0,0 0 160 0,0 0 0 0,0 0 0 16,0 0 624-16,6 20 144 0,5 1 48 0,2 5 0 15,2 2-816-15,5 6-304 0,3-1 16 0,2 3 0 0,1 1 96 16,1 1 32-16,3-1 0 0,2 0 0 16,-2-4-224-16,0-1-64 0,0-1 0 15,-2-2 0-15,-3-4-80 0,-4 0-32 0,-3-1 0 0,-1 0 0 16,-4-1 96-16,-1 0 16 0,-2 1 0 0,-3 1 0 15,-3-1 192-15,-2 0 32 0,1 1 16 0,-4-1 0 0,-2-2 208 0,-2 0-144 16,-4-1 144-16,0 0-128 0,-4-1 128 0,-4-1 0 16,-3-4 0-16,-1 1 128 0,-3 0-128 0,-1-2 192 15,-1-1-64-15,2 0 0 0,2-3 64 0,1 0 32 16,2-4 0-16,0-2 0 0,2-1 352 0,0-3 64 16,2-3 0-16,0-1 16 0,1-2-64 0,1-4-16 15,0-1 0-15,3-1 0 0,1-6-192 0,1 0-32 0,0-6-16 16,5-1 0-16,2-3-208 0,4-1-128 0,3 0 128 15,6 1-128-15,2 0 0 0,7 1-160 0,4 1 16 0,5 1 0 32,5 1-416-32,8 1-80 0,5 1 0 0,3 1-16 15,-1 0-1536-15,0 3-304 0,-4-3-64 0</inkml:trace>
  <inkml:trace contextRef="#ctx0" brushRef="#br0" timeOffset="123477.55">15501 18872 16575 0,'0'0'1472'16,"0"0"-1168"-16,15-7-304 0,-1 0 0 0,2-1 1968 0,3-3 336 15,3 1 64-15,3 1 0 0,0-4-1216 0,3 2-256 16,1 1-64-16,4 1 0 0,-1-3-192 0,7 2-32 16,3-1-16-16,5 1 0 0,4-2 304 0,6 0 48 15,6-1 16-15,-1 1 0 0,2-1-80 0,4-1-16 16,1-3 0-16,11-2 0 0,7-2-80 0,6-3-16 16,-1-1 0-16,7-2 0 0,6-3-176 0,7-5-32 15,8-2-16-15,4 0 0 0,2-6-96 0,7-3-32 16,5-5 0-16,0-5 0 0,-1-3-112 0,3 2-32 15,3-4 0-15,-1-1 0 0,-1-1-48 0,-1 1-16 0,-1 1 0 0,-3 0 0 16,-5-3 112-16,-2 1 0 0,-3 5 16 0,-5 2 0 16,-8 1-112-16,-2 5-32 0,-3-1 0 0,-9 7 0 15,-9 4-64-15,-6 2-128 0,-6 0 176 0,-6 3-176 16,-5 4 176-16,-5 1-176 0,-5 0 160 0,-6 4-160 16,-5 5 0-16,-7 0 0 0,-9 1 0 0,-7 5 0 15,-5 2 0-15,-6 2 0 0,-5 6 0 0,-7 5-160 31,0 0-432-31,-12 5-96 0,-8 3-16 0,-11 6-12800 0,-12 7-2576 0</inkml:trace>
  <inkml:trace contextRef="#ctx0" brushRef="#br0" timeOffset="123868.25">16186 18727 2751 0,'-8'16'256'0,"4"-7"-256"16,-1-1 0-16,5-8 0 0,0 0 7776 0,0 0 1504 16,0 0 320-16,11 6 48 0,4-2-7504 0,4-2-1504 15,6-4-288-15,5-2-64 0,4-2-288 0,6-2 128 16,9-1-128-16,5 0 0 0,8-7 384 0,5 2-16 0,5-2-16 0,4-2 0 15,2-3 192-15,7-3 32 16,5-4 16-16,9-1 0 0,5-5-208 0,6-1-32 0,4-4-16 0,9-3 0 16,7-2-128-16,3-4-16 0,2-6-16 0,4-3 0 15,6-4-176-15,3-1 160 0,1-2-160 0,1-1 160 16,0 0-32-16,1 2 0 0,4 1 0 0,-7 2 0 16,-8 0 32-16,1 4 0 0,0-3 0 0,-5 3 0 15,-9 0-160-15,-4 3 192 0,-2 2-192 0,-8 3 192 16,-6 1-192-16,-9 4 0 0,-7 2 0 0,-5 1 0 15,-6 2 0-15,-8 4-192 0,-8 3 0 0,-11 5 16 32,-9 1-1792-32,-8 3-352 0,-10 1-80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9T13:31:57.1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23906 8453 38703 0,'-2'-15'3440'0,"2"6"-2752"0,0 9-560 0,2-10-128 16,1-1 320-16,-1 2 16 0,2 0 16 0,0 1 0 16,-4 8-352-16,3-9 0 0,-3 9 0 0,0 0 0 15,0 0 0-15,0 0-160 0,0 0 160 0,0 0 0 16,0 0-544-16,-5 13 0 0,-6 9 0 0,-4 11 0 15,-8 9-528-15,-4 11-96 16,-2 11-32-16,-7 6 0 0,-7 5 608 0,-7 4 112 0,-3 5 32 0,-3 2 0 16,1 0 240-16,2 0 48 0,2-2 16 0,5-3 0 0,3-5 144 0,5-8 0 15,4-7 0-15,4-9-128 0,6-10 128 0,4-11 0 16,4-10 128-16,6-8-128 0,5-5 576 0,5-8 64 16,0 0 0-16,0 0 0 0,10-8 192 0,5-8 64 15,4-6 0-15,5-9 0 0,4-8-480 0,7-7-96 16,7-6 0-16,8-7-16 0,3-3-160 0,10-7-16 15,6-6-128-15,3 1 192 0,1-3-192 0,4 0 0 16,2-2 128-16,7 0-128 0,4 5 0 0,0 1 0 16,0 3 0-16,-1 1 0 0,-3 2 0 0,4 5 0 15,3 0 0-15,-4 5 0 0,-4 2 0 0,-3 3 0 16,-2 3 0-16,-4 2 0 0,-1 5 0 0,-1 1 0 0,-1 1 176 16,-6 5-176-16,-10 2 320 0,-6 6-64 0,-7 5 0 0,-6 3 0 15,-7 4-96-15,-5 4-32 0,-6 4 0 0,-6 1 0 16,-6 2 0-16,-8 4-128 0,0 0 192 0,0 0-64 15,0 0 80-15,0 0 16 0,0 0 0 0,-8 11 0 16,-2-1-224-16,-1 6 0 0,-2 2 0 0,-1 3 0 31,-2-1-768-31,1 3-112 0,-2 4-16 0,1-2-16512 0</inkml:trace>
  <inkml:trace contextRef="#ctx0" brushRef="#br0" timeOffset="1088.43">12187 5536 23951 0,'4'-25'2128'0,"-1"3"-1696"0,-2 4-432 0,-1 0 0 16,-1-2 1728-16,-2 5 272 0,0 0 48 0,0 5 16 15,-3 2-576-15,0 3-112 0,-5 1-32 0,-2 5 0 16,-1 6-320-16,-3 6-80 0,-4 6-16 0,-4 9 0 16,-3 11-704-16,-6 10-224 0,-4 13 128 0,-2 9-128 15,-6 9 0-15,-6 6-144 0,-4 4 16 0,-2 5 0 16,0 4 128-16,-1 4 0 0,-2 4 0 0,0 5 0 16,-3 5 0-16,-5 3-128 0,-7 4 128 0,-1 3 0 15,-1 2-144-15,0 5 144 0,-1 3-160 0,-4 2 160 16,-4 2-208-16,-5 4 48 0,0 0 16 0,0 2 0 15,1-1 144-15,-7 3-160 0,-6-1 160 0,1 1-160 16,0 1 160-16,0-3 0 0,0 0 0 0,-2 1 0 16,-9-4 0-16,3 0 0 0,6 2 0 0,-5-1 0 0,-5-2 0 0,5-1 0 15,1 0 160-15,3-1-160 0,-1 4 384 16,0-3-32-16,1-7 0 0,4 5 0 0,3 1 80 16,0-1 16-16,-1-4 0 0,5 4 0 0,2-4-208 0,5 3-48 15,1-5 0-15,-1 2 0 0,-3 0-192 0,3 3 0 16,3-1 128-16,2 1-128 0,1 3 0 0,1-5 0 15,2-2 0-15,-1-1 0 0,2-1 0 0,1-2 0 16,4-1 0-16,2 0 0 0,2-2 0 0,0-4 0 16,-2-3 128-16,1-1-128 0,4 1 0 0,2-2 0 15,0-2 0-15,2-1 0 0,3 0 0 0,2 0 0 16,-1-4 0-16,0 3 0 0,-4 2 0 0,5-2 0 16,3 0 0-16,1-7 0 0,2-1 0 0,4-4 128 0,0-8-128 15,6-8 0-15,4-7 0 0,2-10 128 0,4-8-128 16,2-8 0-16,0-7 0 0,7-8 0 0,4-10 0 0,3-11 0 31,5-5-1664-31,4-7-288 0,6-6-48 0</inkml:trace>
  <inkml:trace contextRef="#ctx0" brushRef="#br0" timeOffset="1984.48">5195 4876 31903 0,'0'0'1408'0,"-9"3"304"0,1 1-1376 15,8-4-336-15,-5 10 0 0,4 2 0 0,3 1 192 0,6 5-16 0,7 5-16 16,5 4 0-16,7 3-160 0,4 5-144 0,5 6 144 0,3 2-208 15,1 4 208-15,3 6 0 0,2 6 0 0,5 2 0 16,2 4 0-16,4 4 0 0,4 4-128 0,3 3 128 16,2 1 0-16,0 2 0 0,-3 3 0 0,1 6 0 15,0 3 0-15,1 4 0 0,2 2 128 0,2 4-128 16,1 2 0-16,-4-1 0 0,-4-3 0 0,-1 2 0 16,0-2 0-16,0 2 0 0,0 1 0 0,5 0 0 15,7-3 0-15,-1 4 0 0,-2-4 0 0,0 1 0 16,1-1 0-16,3 0 0 0,3 0 0 0,5 2 0 15,5 4 0-15,-2-2 0 0,1 3-160 0,0 1 160 16,2 1 0-16,4 3 0 0,3 1 0 0,-1 4 0 16,-6-1 0-16,3 2 0 0,1 2 0 0,5-2 0 0,1 2 0 15,0 2 0-15,-3-2 0 0,1 1 0 0,4-2 0 16,-3 2 0-16,0-1 0 0,-1-3 0 16,-3-3 0-16,5 2 0 0,2 1 0 0,-1-1 0 0,-2-10 0 15,-2 2 128-15,0-1-128 0,4 1 0 0,3 0 0 0,-2-2 128 16,-6-3-128-16,0 0 0 0,-1 1 0 0,3-2 0 15,4 1 0-15,-6 1 0 0,-8-3 0 0,-1 2 0 16,1 0 0-16,3 0 0 0,4-3 0 16,-5-3 0-16,-6-1 0 0,-1 0 0 0,-1-3 128 0,3-1-128 15,3 2 0-15,-1-6 128 0,-2-1 96 0,0-1 16 16,-1-2 0-16,1-1 0 0,3-2 0 0,-1-1 0 16,-1-1 0-16,-1 2 0 0,-5-2 0 0,-1-1 0 15,1 0 0-15,0-3 0 0,2-3-80 0,-4 0-16 16,-3 5 0-16,0-3 0 0,-7-4-16 0,-1-2-128 0,-2-2 192 15,2-1-64-15,-1-2-128 0,-2 2 128 0,-4 5-128 16,1-2 128-16,-5-2-128 0,-1 0 160 0,-3-1-160 0,-3 0 160 16,0-1-160-16,1-1 160 0,0 2-160 0,0 1 160 15,0-1-160-15,-3-3 192 0,-3-3-192 0,-4-1 192 16,0-5 0-16,-2-1 0 0,0-1 0 0,-1-1 0 16,-1 1 192-16,-2-2 32 0,-2-1 16 0,-2-4 0 15,-1 3 16-15,0-3 16 0,-1-3 0 0,0-1 0 16,-2-1-80-16,1-2-32 0,1-2 0 0,-1 3 0 15,-2 1-128-15,-1-2-32 0,0 2 0 0,0-2 0 16,0 0-192-16,4-3 0 0,-2 1 0 0,3-4-12736 16,3-1-2544-16</inkml:trace>
  <inkml:trace contextRef="#ctx0" brushRef="#br0" timeOffset="6150.14">31374 9125 4607 0,'13'-11'192'0,"-3"3"64"0,2-1-256 0,1-2 0 0,2-2 0 0,0 0 0 15,1-1 3728-15,-2-1 704 0,1 0 144 0,-1 2 32 16,-1-2-2608-16,-1 2-512 0,-2-1-96 0,-2 2-32 15,-2 1-480-15,0 3-112 0,-6 8 0 0,0 0-16 16,5-11 48-16,-5 11 16 0,0 0 0 0,0 0 0 0,0 0-432 0,0 0-64 16,-9 11-32-16,-4 6 0 0,-3 5-288 0,-4 7 0 15,-4 3 0-15,-4 10 0 16,-2 5-192-16,-2 6 192 0,-1 5-208 0,1 0 80 16,-4-2-336-16,2-2-64 0,3-5-16 0,4-6 0 0,3-6 224 0,9-8 64 15,4-6 0-15,7-5 0 0,3-6 256 0,1-12 176 16,10 9-32-16,5-2 0 0,3-5 320 0,6-4 64 15,4-7 16-15,6-7 0 0,4-4 336 0,6-6 64 16,6-5 16-16,7-6 0 0,4-6-320 0,5 0-64 16,5 0-16-16,0-5 0 0,-2-4-560 0,0 1 0 15,1 2 0-15,2-2 0 0,1-1 0 0,1 2 0 0,2 2 0 16,-6 5 0-16,-4 2 0 0,-7 5 0 16,-2 2 0-16,-5 4 0 0,-5 5 0 0,-4 3 0 15,-4 6 0-15,-7 5 0 0,-6 0 0 0,-5 3 0 0,-4-1 0 0,-5 7 0 16,-12 2 0-16,0 0 0 0,0 0 0 0,0 0-144 15,0 0 272-15,0 0 48 0,0 0 16 0,0 0 0 16,-9 0 160-16,0 1 32 0,-3 2 16 0,2-1 0 16,0 1-400-16,10-3 128 0,-10 5-128 0,10-5 0 31,-7 7-1152-31,7-7-304 0,-1 11-64 0</inkml:trace>
  <inkml:trace contextRef="#ctx0" brushRef="#br0" timeOffset="7354.61">31400 11392 16463 0,'0'0'720'0,"-1"-13"176"0,-1-2-720 0,1 0-176 15,1 2 0-15,0-1 0 0,-1-2 1328 0,0 2 224 0,-1 0 48 0,0-1 16 16,-1 1-208-16,0 1-64 0,-1-1 0 0,2 3 0 16,-1 1-560-16,1 2-112 0,2 8-32 0,-3-9 0 0,3 9-176 0,0-8-32 15,0 8-16-15,0 0 0 0,0 0-208 16,0 0-32-16,0 0-16 0,0 0 0 0,0 0-160 0,0 0 0 16,0 0 0-16,-5 9 128 0,-2 7-128 0,-1 7 0 15,-2 6 0-15,-3 9 0 0,-4 10 0 0,-4 4 0 16,-1 3 0-16,-3 4 0 0,-2 1-256 0,0 1 32 15,0 0 0-15,3-4 0 16,2 2-416-16,5-12-64 0,2-9-32 0,7-7 0 0,4-7 592 0,3-5 144 16,1-7 0-16,0-12 0 0,8 12 736 0,2-6 176 15,1-3 48-15,6-5 0 0,6 1 256 0,6-11 64 16,5-3 16-16,4-7 0 0,3-6 304 0,5-4 48 16,1-5 16-16,5-6 0 0,4 0-864 0,5-3-160 15,3 0-48-15,2-1 0 0,0 0-320 0,-2-2-64 0,-3 0-16 16,3 1 0-16,0-1-192 0,2 4 0 0,1 2 0 0,-1 1 0 15,1 3 0-15,-3 4 0 0,-3 2 0 16,-1 3 0-16,-1 1 0 0,-2 3 0 0,-2 2 0 0,0 3 0 16,-2 1-128-16,-3 3 128 0,-4 2 0 0,-4-1 0 15,-5 2-128-15,-6 2 128 16,-4 1 0-16,-4 2 0 0,-4 3-128 0,-2-1 128 0,-3 0 0 0,-2 1 0 16,-3 1 0-16,-9 5 0 0,0 0 0 0,0 0 0 15,0 0 0-15,0 0 176 0,7-5-48 0,-7 5-128 16,0 0 0-16,0 0 0 0,0-7 0 0,0 7 0 31,-3-6-576-31,3 6-80 0,-4-9-16 0,4 9 0 0,-5-7-2912 0,1 1-576 0</inkml:trace>
  <inkml:trace contextRef="#ctx0" brushRef="#br0" timeOffset="8587.24">31399 13576 24991 0,'0'0'1104'0,"0"0"240"0,0 0-1088 0,0 0-256 0,-2-10 0 0,2 10 0 16,2-8 1056-16,-2 8 160 0,0 0 16 0,4-8 16 0,0-2-528 0,-1 3-96 15,-3 7-32-15,0 0 0 0,6-9-208 0,-6 9-64 16,0 0 0-16,0 0 0 0,0 0 48 0,0 0 0 15,0 0 0-15,0 0 0 0,0 0 32 0,0 0 16 16,0 0 0-16,0 0 0 0,-2 13 32 0,-3 9 0 16,-3 6 0-16,-1 7 0 0,-4 5-320 0,-1 10-128 15,-4 6 0-15,-3 8 128 0,-3 1-128 0,-3 3-192 16,-3-2 32-16,0-2 16 16,3-1-416-16,0-5-80 0,1-2 0 0,6-7-16 0,4-8 208 0,3-5 64 15,1-6 0-15,3-3 0 0,2-8 384 0,4 0 192 16,1-6 0-16,2-13-16 0,0 0 256 0,8 9 48 0,-8-9 16 15,16 0 0-15,3-7 464 0,6-3 112 0,2-7 16 16,6-3 0-16,4-7 48 0,3-3 16 0,0-4 0 16,2-1 0-16,2 0-624 0,3-3-112 0,3-1-32 0,3-3 0 15,3 0-128-15,3-2-16 0,2-2-16 0,1 1 0 16,-2 2-224-16,0-4 128 0,1 1-128 0,3 1 0 16,1 2 0-16,3 1 0 0,2 0 0 0,-1 0 0 15,-2-1 0-15,-2 2 0 0,-3 0 0 0,0 3 0 16,-1 3-128-16,-2 1 128 0,-3 0 0 0,-3 4 0 15,-3 4 0-15,-6 4 0 0,-5 1 0 0,-4 4 0 16,-5 3 0-16,-5 2 0 0,-3 2 0 0,-3 2 0 16,-6 3 0-16,-3 1 0 0,-10 4 0 0,0 0 0 15,0 0 208-15,0 0-48 0,0 0-16 0,0 0 0 16,0 0 0-16,0 0 0 0,0 0 0 0,0 0 0 0,0 0-144 0,0 0 0 16,0 0 0-16,0 0 0 0,0 0-128 0,0 0-64 15,0 0-16-15,0 0 0 16,0 0-544-16,0 0-96 0,0 0-32 0,0 0 0 15,-9-1-2496-15,9 1-496 0</inkml:trace>
  <inkml:trace contextRef="#ctx0" brushRef="#br0" timeOffset="11186.88">30018 15409 21183 0,'-16'32'1888'0,"1"-13"-1504"15,-7 1-384-15,-4 0 0 0,-3 1 5120 0,0 2 960 16,2-3 192-16,-1 3 48 0,1-3-4880 0,2 3-976 16,1-1-192-16,-1 1-32 0,-4-2-240 0,0 4 0 0,-1 0 0 0,-1 2 0 15,-3 0 0-15,0 6 0 0,-1 5 0 0,1 5-160 16,-4 5 160-16,1 3 0 0,-1 5 0 0,0-1 0 15,1 3 0-15,1 4-208 0,-3 1 16 0,-2 4 16 16,-2 1-112-16,-2 1-32 0,-6 0 0 0,4-3 0 31,3-2-320-31,1-1-80 0,1-3-16 0,2-1 0 16,0-1 32-16,4-3 16 0,2-4 0 0,0-2 0 0,0 0 384 0,3-4 80 0,1-7 16 0,1-4 0 16,3-5 16-16,4-5 16 0,2-4 0 0,5-4 0 31,1-5-624-31,2-3-128 0,5-1-32 0,7-7-9216 0,-6 2-1856 0</inkml:trace>
  <inkml:trace contextRef="#ctx0" brushRef="#br0" timeOffset="11767.73">26748 15537 28559 0,'0'0'2544'0,"2"12"-2032"0,-4-2-512 0,5 2 0 16,2 0 2464-16,4-1 400 0,2 2 80 0,6 0 0 15,4 2-2192-15,5-1-448 0,2 0-96 0,1 1-16 16,1-6-192-16,0 1 128 0,0 1-128 0,8 3 0 16,5 4 0-16,4 2-192 0,2 2 16 0,3 0 0 15,4 0 176-15,4 2 128 0,6-1-128 0,-4 5 176 16,-3 0-176-16,5 2 0 0,2 0 0 0,7 0 128 15,8-2-128-15,4 2 0 0,5 1 144 0,2 3-144 16,4 2 128-16,7 1-128 0,7-1 128 0,-3 2-128 0,-4 0 0 16,0 2 0-16,4 1 0 0,-3 2 0 0,1 3 0 0,-5 3 0 15,-6-5 0-15,-3 5 0 0,0-1 0 0,-1 1 0 16,0 0 0-16,-2-1 0 0,-6 0 0 0,3 2 144 16,-1-1-144-16,2-4 0 0,3-4 352 0,-8 0-32 15,-7-1-16-15,-3-3 0 0,-4-5 208 0,0-2 64 16,-3-2 0-16,-2-2 0 0,-2-3-352 0,-6 1-64 15,-6-5-16-15,-5-1 0 0,-6 1-144 0,-5-2 0 16,-2-2 0-16,-5 1 128 0,-4-4-128 0,-6-1 0 16,-2 2 0-16,-2-2 128 0,-6-3-128 0,0-1-256 15,-5-7 64-15,0 0 16 16,0 0-1360-16,0 0-256 0,0 0-64 0,0 0-15744 0</inkml:trace>
  <inkml:trace contextRef="#ctx0" brushRef="#br0" timeOffset="13911.65">25854 14017 29199 0,'0'0'1280'0,"0"0"288"0,0 0-1248 0,0 0-320 0,0 0 0 0,0 0 0 16,0 0 768-16,0 0 80 0,0 0 32 0,0 0 0 16,0 0-400-16,-6-5-80 0,-1 1-16 0,-2 0 0 15,-2 1-128-15,-3 3-48 0,-5 3 0 0,-1-1 0 16,-2 0 112-16,0 2 32 0,-1 0 0 0,-1 1 0 16,-1 1 32-16,-1 1 16 0,-2 2 0 0,1 0 0 0,-2 0 16 0,1 0 0 15,0-1 0-15,0 4 0 0,-2-2-160 16,-3 1-48-16,-3-1 0 0,-4 1 0 0,-1 0 32 0,-1 0 0 15,-1 0 0-15,0 1 0 0,-1 1-48 0,1 3-16 16,0 1 0-16,0-2 0 0,1-1-176 0,-1 0 0 16,-1 3 0-16,-5 0 0 0,-4-2 0 0,2 0 0 15,0 2 0-15,0 0 0 0,0 1 0 0,2-2 0 16,2-1 0-16,3 1 0 0,-1-1 0 0,0 2 0 16,-4-1 0-16,1 0 0 0,-1-1 0 0,0 0 0 15,3-2 0-15,1-2 128 0,2 1-128 0,4 1 0 0,1 0 0 16,0-1 0-16,2 0 0 0,-2-1 0 0,-1-1 0 15,-3 0 0-15,-2 0 0 0,0 1 0 0,-2-1 0 0,0 2 0 16,2-2 0-16,0 4-144 0,1-4 144 0,1 3 0 16,3 0 0-16,1-3 0 0,-1 0 0 0,0 0 0 15,-3-2 0-15,0 1 0 0,1 0 0 0,2 2 0 16,-1-5 0-16,4 1 0 0,1-1 0 0,2 1 0 16,2-2 0-16,1 0 0 0,0-1 0 0,1 0 0 15,3-2 0-15,1 2 0 0,-1 0 0 0,2 0 0 16,-3-1 0-16,3-1 0 0,-1 0 128 0,0-1-128 15,-1 2 0-15,0 1 0 0,3-3 0 0,2 0 0 16,2-1 0-16,2-1 128 0,1 0-128 0,1 1 0 16,1-4 0-16,1 1 176 0,0-1-176 0,4 0 160 15,0 0-160-15,1 0 0 0,-1-1 0 0,1-1 128 16,-1-1-128-16,1-1 160 0,-1-1-160 0,1 0 160 0,-1-1-160 16,-2-1 0-16,0 2 0 0,-2-1 0 0,-2 0 0 15,0-3 0-15,-2 3 128 0,0-3-128 0,-3 3 0 0,-2-1 128 16,-4 2-128-16,-2-1 128 0,-3 0 128 0,0 1 0 15,0 1 16-15,-1-3 0 0,2 0 96 0,-1 0 16 16,0-1 0-16,1 1 0 0,-2-3-128 0,1 1-32 16,3 1 0-16,-1 1 0 0,0-1-64 0,2-2-16 15,-1-5 0-15,-2 2 0 0,-2 2-144 0,-2-2 128 16,-1-2-128-16,-2 1 128 0,-1-3-128 0,2 2 0 16,-1-1 0-16,0 2 128 0,0-2-128 0,1 2 0 15,-1-1 0-15,1 0 0 0,0-1 0 0,0 0 0 16,-1-1 0-16,0 0 0 0,-4-1 0 0,-1 0 0 0,-2 0 0 15,1 0 0-15,1-3 0 0,1 0 192 0,-2 2-64 16,2 0 0-16,2 1 32 0,1 0 0 0,0-1 0 0,-1-1 0 16,-4 2-160-16,-1 0 160 0,-2-2-160 0,2 2 160 15,1 1-160-15,-1 0 0 0,1 1 0 0,1 3 128 16,0 0-128-16,2 1 0 0,-1-1 0 0,-2 3 0 16,-1-1 0-16,-2 2 0 0,0 2 0 0,1-2 0 15,1 2 0-15,2 1 0 0,3 1 0 0,1-2 0 16,0 2 0-16,2 3 0 0,2 2 0 0,1-2 0 15,2 1 0-15,1 0 0 0,1 1 0 0,1-1 0 16,0 1 0-16,1 1 0 0,-3-1 0 0,5 3 0 16,2 1 0-16,2-1 0 0,1 0-144 0,5 1 144 15,2 1-160-15,1-1 32 0,2-1 0 0,2-1 0 16,0 2-336 0,8 0-64-16,0 0-16 0,0 0 0 0,0 0-2048 0,0 0-416 0,0 0-64 15</inkml:trace>
  <inkml:trace contextRef="#ctx0" brushRef="#br0" timeOffset="15410.46">19153 13634 15663 0,'-14'3'688'0,"3"-1"144"0,-2-4-656 0,0 2-176 0,0 0 0 0,1 0 0 15,1-1 3216-15,0 1 624 0,1 0 112 0,10 0 16 16,0 0-2128-16,0 0-432 0,-11-2-96 0,11 2-16 0,-10-2-544 0,10 2-112 15,0 0-32-15,0 0 0 0,0 0-208 0,0 0-32 16,0 0-16-16,0 0 0 0,0 0-112 0,0 0-32 16,0 0 0-16,0 0 0 0,0 0-80 0,0 0 0 15,0 0-128-15,0 0 192 0,0 0-192 0,0 0 128 16,0 0-128-16,0 0 0 0,0 0 128 0,0 0-128 16,0 0 0-16,0 0 0 0,0 0 144 0,0 0-144 15,0 0 128-15,0 0-128 0,0 0 128 0,0 0-128 16,0 0 0-16,0 0 128 0,0 0-128 0,0 0 0 15,0 0 0-15,0 0 128 0,0 0-128 0,0 0 0 16,0 0 0-16,0 0 0 0,0 0 256 0,0 0-16 0,0 0-16 0,0 0 0 16,0 0-96-16,0 0 0 0,0 0-128 0,0 0 192 15,0 0-16-15,0 0-16 0,0 0 0 0,0 0 0 16,0 0-32-16,0 0-128 0,0 0 192 0,0 0-64 16,0 0 0-16,0 0-128 0,0 0 192 0,0 0-64 15,0 0-128-15,0 0 0 0,0 0 0 0,0 0 0 16,0 0 0-16,0 0 0 0,0 0 0 0,5 11 0 15,-5-11-128-15,9 9 128 0,0 1 0 0,2 2 0 16,0 0 0-16,1 1 0 0,0 0-144 0,0 1 144 16,-1 2 0-16,1 1 0 0,0 1 0 0,1 2 0 15,0 2-128-15,0 0 128 0,0 0 0 0,1-1 0 16,1 0 0-16,2-2 0 0,1 2 0 0,1 0 0 16,1 1 0-16,1-4 0 0,-3-1 0 0,3 0 0 15,-1-2 0-15,-1 0 0 0,-2-3 0 0,0 0 0 0,-1-2 0 16,1 2 0-16,-2 0 0 0,1-2 0 0,-2-1 0 15,1 2-128-15,-1-1 128 0,-2-1 0 0,-5 0-192 0,1-2 32 16,-8-7 0-16,7 8 0 16,-7-8-240-16,0 0-48 0,2 10-16 0,-2-10 0 0,0 0 176 0,-2 12 32 15,-5-6 16-15,-2 1 0 0,-3-6 240 0,1 2 0 16,-2-3 0-16,-2-2 160 0,2 0-32 0,-2-3 0 16,-2-2 0-16,0-1 0 0,0-2 128 0,-3-2 32 15,-3-1 0-15,1-1 0 0,-3-2 32 0,1 0 16 16,-3 1 0-16,2-5 0 0,0-3-80 0,1 1 0 15,0 1-16-15,1-3 0 0,1 2-16 0,-2-1 0 16,2-1 0-16,1 1 0 0,2 1-96 0,0 1-128 16,1-3 176-16,1 5-176 0,1-2 240 0,3 1-64 0,3 2-16 0,0 1 0 15,0 3 16-15,1-2 0 0,1-1 0 16,3 0 0-16,0 0-176 0,1 3 160 0,-1 0-160 0,1-1 160 16,3 1-160-16,-1 2 0 0,2-1 0 0,0 1 0 15,2 1 0-15,0 2-144 0,-2 9 144 0,4-10 0 16,0 3-192-16,-4 7 192 0,8-7-192 0,2 2 192 15,1 0-208-15,1-1 64 0,1 1 16 0,1 3 0 16,3 2-32-16,1 1 0 0,-1-1 0 0,3 3 0 16,0-1 160-16,1 2 0 0,1 1-144 0,3-1 144 15,0-3 0-15,1 1-144 0,3 0 144 0,2-2 0 16,3-2 0-16,1-2 0 0,3-1 0 0,-2-2 0 16,0 3 0-16,3-5 0 0,-1-3 0 0,1 1 0 15,0-5 0-15,3 3 0 0,1-1 0 0,1-3 0 16,3-3 0-16,1 1 0 0,0-1 0 0,-1 0 0 0,-2 2 0 15,-2 0 0-15,0-2 0 0,-2 2 0 0,-3 2 0 16,0 1 0-16,0 0 0 0,-2 1 0 0,-1-3 0 16,2 2 0-16,-1 2 0 0,2-2 0 0,-4 2 0 0,-3 1 0 15,-2 2 0-15,-3 0 0 0,-2-1 0 0,-2 5 0 16,-3-2 0-16,-3 1 0 0,-2 2 0 0,-2 1 0 16,-1 2 0-16,-11 2 0 0,0 0 0 0,0 0 0 15,7-2 0-15,-7 2 0 0,0 0 0 0,0 0 0 16,0 0 0-16,-1 11 0 0,-2 0 0 0,-3 2-128 15,-4 3 128-15,-4 4-208 0,-1 4 16 0,-3 1 16 16,-1 0 0-16,-5 2 0 0,-6 5 0 0,-6 2 0 0,-3 2 0 16,-1 3 0-16,-1 2-48 0,0 0-16 0,-4 4 0 0,0 0 0 15,2 0 240-15,-2 0-144 0,1 1 144 0,-2-2-128 16,-2 0 128-16,-1 1 0 0,-2 0 0 0,5 0-128 16,4-2 128-16,3 0 0 0,2-3 0 0,3-1 0 15,2-2 0-15,4-3 0 0,2 0 0 0,5-4 0 16,0-6 0-16,4-1 0 0,1-1 0 0,3-4 128 15,3-1-128-15,2-5 176 0,3-2-176 0,5-10 192 16,-4 8-64-16,4-8-128 0,0 0 192 0,0 0-64 16,0 0-128-16,0 0 0 0,0 0 0 0,0 0 0 15,13 0 0-15,0-7-256 0,0-2 64 0,4-5 16 16,3-6-1824 0,0-6-368-16,9-21-80 0,-4-9-16 0</inkml:trace>
  <inkml:trace contextRef="#ctx0" brushRef="#br0" timeOffset="94534.09">25382 13215 21471 0,'0'0'960'0,"0"0"192"0,9 0-928 0,-9 0-224 16,11-5 0-16,-11 5 0 0,0 0 1088 0,7-8 160 16,0 2 32-16,-7 6 16 0,1-11-80 0,-1 1 0 0,-2-2-16 0,-2 0 0 15,-1 0-240-15,-3 2-32 0,-1-4-16 0,-1-1 0 16,1-2-224-16,-4 0-48 0,-5 0-16 0,-2-2 0 15,1-3 96-15,-6-2 32 0,-4-2 0 0,1 1 0 16,-3-3-80-16,-1-1-16 0,-2 0 0 0,-2-3 0 16,-1-2-48-16,0 0-16 0,0 0 0 0,1 0 0 15,-1-1-176-15,0 0-32 0,-2-2-16 0,-2-2 0 16,-4 0 144-16,2-1 16 0,0-1 16 0,0-3 0 16,3-4-96-16,1 1 0 0,2 0-16 0,2-1 0 15,-1-2-176-15,2 2-16 0,2 2-16 0,1-3 0 16,1 0-224-16,0 4 0 0,-1 2 0 0,0 1 0 15,-2 2 0-15,3 4 128 0,0 5-128 0,3 1 0 16,0 1 0-16,3 6 0 0,2 3 0 0,1 2 0 16,1 3-176-16,2 2 32 0,2-1 0 0,2 7 0 15,1 0-480-15,4 2-80 0,2 2-32 0,7 3 0 16,0 0-1312-16,0 0-256 0,-6 3-48 0,6-3-16 16,0 0-848-16,0 0-176 0,-3 10-48 0</inkml:trace>
  <inkml:trace contextRef="#ctx0" brushRef="#br0" timeOffset="95162.51">23832 11849 30687 0,'0'0'1360'0,"0"0"288"0,0 0-1328 0,0 0-320 16,0 0 0-16,0 0 0 0,0 0 1440 0,0 0 224 16,0 0 32-16,0 0 16 0,0 0-928 0,12 5-176 15,-12-5-32-15,11 5-16 0,-11-5-368 0,0 0-192 0,11 11 192 0,-3 2-192 16,-3-2 0-16,1 5 0 0,0 2 0 0,-2 3 0 15,-2-1 0-15,-1 3-192 0,1-2 0 0,0 1 0 32,0-1-544-32,0-3-96 0,0-3-32 0,-1-2 0 0,-1-13 448 0,0 0 96 0,0 0 0 0,0 0 16 15,0 0 304-15,0 0 272 0,0 0-48 0,0 0-16 16,-4-13 432-16,0-4 64 0,0-3 32 0,0-3 0 16,-1-7-32-16,1-2-16 0,-1 0 0 0,0-3 0 15,-2-3-256-15,1-3-48 0,-2-2-16 0,1 0 0 16,1 2-224-16,2-1-144 0,-1 0 192 0,-2 3-192 15,1 1 128-15,0 2-128 0,1 2 0 0,0 4 0 16,0 3 0-16,1 3 0 0,1 4 0 0,3 1 0 16,-1 3 0-16,1 3 0 0,1 2 0 0,3 1 0 15,0 3 0-15,-4 7 0 0,9-10 0 0,3 5 0 0,0 3 0 16,2 0 0-16,2 1 0 0,2 2 0 0,1 2 0 0,5 3 0 16,2 1 0-16,1-1 0 0,1 1 0 15,3-2 0-15,3 2-208 0,1-2 80 0,3-1 128 0,-2-2-128 16,4 1 128-16,-5-2-128 0,-1-1 128 0,-2-1-128 15,0-2 128-15,-1 1-128 0,-4 1 128 0,1-1 0 16,-2 0 0-16,-3 0-128 0,-2 1 128 0,-3 0 0 16,-2 2-144-16,-3 2 144 0,-13-3-224 0,10 4 32 15,-10-4 0-15,0 0 0 0,3 14 48 0,-4 0 16 16,-5-1 0-16,-3 3 0 0,-2 0 128 0,-5 1-128 16,-2-1 128-16,-2 4-128 0,-2-2 128 0,-2 4 144 15,0 3-16-15,-1 0-128 0,1 1 272 0,0-4-48 16,-1 2-16-16,-1-2 0 0,-4 1 48 0,0 2 0 15,0-3 0-15,0 0 0 0,-1-2-128 0,1-3 0 0,5 1-128 0,1-1 192 16,2-4-192-16,1 0 0 0,1-1 0 0,0 0 0 31,0-5-512-31,2 3-32 0,3-3-16 0,1 1 0 16,4-1-800-16,4-2-176 0,6-5-16 0,0 0-16 16,0 0-1344-16,0 0-272 0,9-14-48 0,4-10-16 0</inkml:trace>
  <inkml:trace contextRef="#ctx0" brushRef="#br0" timeOffset="95618.55">22677 10403 37487 0,'0'0'1664'0,"0"0"336"0,0 0-1600 0,0 0-400 0,0 0 0 0,16 9 0 16,-1 2 640-16,2 0 32 0,1 0 16 0,3 2 0 15,1 1-336-15,3 4-64 0,5 3-16 0,1 0 0 16,3-3-272-16,0 6 0 0,3-2 0 0,-1 5 0 15,2 1-208-15,0 0-112 0,0 2 0 0,-3-5-16 32,-5-3-992-32,-3-1-192 0,-1-3-32 0,-2-1-16 0,-3-1-112 15,-3-2-32-15,-2-1 0 0</inkml:trace>
  <inkml:trace contextRef="#ctx0" brushRef="#br0" timeOffset="95915.69">22416 10557 39743 0,'0'0'1760'0,"0"0"352"0,0 0-1680 0,0 0-432 16,0 0 0-16,-1-7 0 0,2-2 880 0,3-3 80 15,1-1 32-15,4-2 0 0,4-4-464 0,6-1-80 16,4-5-32-16,3-3 0 0,3-2-416 0,3-3 0 0,2-4 128 0,3 3-128 16,-1-2 0-16,3 0 0 0,2 0 0 0,3 2 0 15,3 1 0-15,1 2-176 0,1 0 176 0,-1 2-192 32,-1 2-1536-32,-3 2-320 0,-2 4-64 0,-7 2-9792 0,-4-1-1936 0</inkml:trace>
  <inkml:trace contextRef="#ctx0" brushRef="#br0" timeOffset="96356.13">23364 10136 33919 0,'0'0'1504'0,"0"0"304"0,0 0-1440 0,0 0-368 0,0 0 0 0,0 0 0 15,9 6 832-15,1-2 80 0,-10-4 32 0,15 4 0 0,-1-1-176 0,2-1-48 16,2 2 0-16,2-1 0 0,-1 2-448 0,3-1-80 15,3 1-32-15,2 2 0 0,2-1-160 0,1 2 0 16,-1 0 0-16,-2 1 0 0,-1 0 0 0,-4 1 0 16,-1 0 0-16,-1 0 0 0,-4 2-320 0,-2-1 64 15,0-1 16-15,-2-4 0 16,-3 1-144-16,-9-7-16 0,7 6-16 0,-7-6 0 16,0 0-48-16,0 0-16 0,0 0 0 0,0 0 0 0,0 0 352 0,0 0 128 15,0 0 0-15,-12 0-144 0,3 0 656 0,9 0 128 16,-11-9 16-16,2 1 16 0,0-5 144 0,1 1 16 15,2 2 16-15,0-3 0 0,0-4 48 0,-1-1 0 0,0-2 0 16,0-1 0-16,-1-1-304 0,3 0-48 16,0 0-16-16,2 1 0 0,1 1-208 0,0 0-32 0,4-3-16 0,0 3 0 15,3 0-144-15,2 0-128 0,-1 1 144 0,2 1-144 16,1-2 0-16,2 2 0 0,-1-2 0 0,2 2 0 16,1 0 0-16,3 1 0 0,-1 0 0 0,4 0-160 15,0 1 160-15,2 2-160 0,1 1 160 0,2 0-160 16,-3 0-128-16,1 0-32 0,-1 1 0 15,-1 3 0 1,-1-3-1376-16,0 2-288 0,-1-1-48 0,1 1-16448 0</inkml:trace>
  <inkml:trace contextRef="#ctx0" brushRef="#br0" timeOffset="96597.88">24434 9810 34095 0,'0'0'3024'0,"0"0"-2416"16,-9 4-480-16,9-4-128 0,-9 4 1456 0,9-4 272 15,0 0 48-15,0 0 16 0,0 0-736 0,0 0-144 16,-8 0-16-16,8 0-16 0,0 0-528 0,0 0-96 16,0 0-32-16,0 0 0 0,12 7-224 0,2 3 0 15,2-1-192-15,2 0 192 0,3 0-208 0,1 1 64 16,-1 2 16-16,1-4 0 15,-1 1-1536-15,-1 0-288 0,-1-2-64 0,-1 0-16 16,-2 0-1584-16,0-3-320 0</inkml:trace>
  <inkml:trace contextRef="#ctx0" brushRef="#br0" timeOffset="96760.95">24286 9450 38639 0,'-20'0'1712'0,"8"1"352"0,-1 1-1648 0,3-1-416 0,2-1 0 0,8 0 0 16,0 0 1024-16,0 0 112 0,0 0 16 0,0 0 16 16,0 0-784-16,7 12-176 0,2-1-16 0,4-2-16 31,4-2-2032-31,2-4-416 0,3-3-80 0</inkml:trace>
  <inkml:trace contextRef="#ctx0" brushRef="#br0" timeOffset="97476.06">25142 9303 40655 0,'0'0'1792'0,"0"0"384"0,-12 2-1728 15,2-2-448-15,1-1 0 0,0 0 0 0,0 1 832 0,0 0 96 16,-5-2 16-16,1 1 0 0,0 0-576 0,-1 1-112 16,-3 0-32-16,0 2 0 0,-1 5-224 0,0-1 0 15,-1 3 0-15,2 2 0 0,-2 2-224 0,-1 4 64 16,2 0 16-16,0 6 0 0,1 3-208 0,0 2-32 15,1 0-16-15,3-1 0 16,2 1-48-16,0 0 0 0,3-1 0 0,4-2 0 0,3-1 64 0,2 0 16 16,3-4 0-16,2-6 0 0,0-1-16 0,2-1-16 15,1-3 0-15,1-3 0 0,1-3 160 0,-2-3 48 0,-9 0 0 16,13-4 0-16,-1-4 192 0,-1-1 0 0,1-4 0 16,-1-3 0-16,-1-1 0 0,0-1 128 0,1-1-128 0,-1-1 160 15,-2-2-160-15,0 1 0 0,-1-2 0 0,-2 2 0 16,0-3 0-16,0 1 160 0,-2-1-160 0,-3 3 160 15,0 1 80-15,-2 1 16 0,0 4 0 0,-1 3 0 16,1-1 224-16,2 13 48 0,0 0 16 0,0 0 0 16,0 0-96-16,0 0 0 0,0 0-16 0,0 0 0 15,0 0-192-15,0 0-48 0,0 13 0 0,4 1 0 16,1 3-192-16,3 1-240 0,2-1 48 0,3 0 16 16,1-2-352-16,5-2-80 0,0-3-16 15,2-2 0-15,0-4-128 16,1-1-16-16,-1-5-16 0,1 0 0 0,-1-2 496 0,-1-4 96 0,-2-3 32 0,-1-2 0 0,-2-4 160 0,0 0 224 15,-2-1-48-15,-3-1-16 0,-3-5 352 0,-2-1 80 16,-1-1 16-16,-3-4 0 0,-2-1 192 0,-3-1 32 16,-5-4 16-16,-3 1 0 0,2-1-112 0,-2-2-32 15,-2-3 0-15,-2 2 0 0,-2 3-192 16,-1-1-64-16,2 1 0 0,0-1 0 0,-2 5-192 0,1 0-64 16,-1 4 0-16,1 0 0 0,1 1-48 0,2 5-16 15,0 2 0-15,4 3 0 0,0 3-128 0,3 2 0 16,0 2 144-16,3 3-144 0,5 7 0 0,-5-5 0 15,5 5 0-15,0 0 0 0,0 0 0 0,0 0-160 16,4 13 160-16,2 3-160 0,1 3 0 0,3 2 0 0,5 5 0 16,2 0 0-16,2 4 160 0,5 3 0 0,2 1-144 0,2 0 144 15,4 2 0-15,0-1 0 0,2-1-144 0,0-5 144 16,-1 0 0-16,-2-1 0 0,-4 0 0 0,-1-1 0 16,-2-2 0-16,-2-6 0 0,-2 1 0 0,-3-3 0 15,-2-3 0-15,-2-1 0 0,-1-2-128 0,-3-3 128 31,-1-1-432-31,-8-7-16 0,8 7-16 0,-8-7 0 16,0 0-1456-16,0 0-272 0,0 0-64 0,0 0-9840 0,0 0-1952 0</inkml:trace>
  <inkml:trace contextRef="#ctx0" brushRef="#br0" timeOffset="98120.89">24814 13061 18431 0,'0'0'1632'0,"0"0"-1312"0,0 0-320 0,0 0 0 16,-8 2 3136-16,0-1 544 0,-1 0 112 0,0-2 32 16,0-2-2272-16,-2-1-448 0,-2 0-80 0,-2 0-32 15,-4-1-480-15,1-1-80 0,-3-2-32 0,0 1 0 16,-1 1-208-16,-1-3-32 0,-2-2-16 0,-4 1 0 15,-1 1 224-15,-2 1 32 0,-4-5 16 0,-1 1 0 0,-2 0-160 0,-7 1-48 16,-8-1 0-16,-4 0 0 0,-7-1-208 0,-3 0 176 16,-3-1-176-16,1 0 160 0,0-1-160 0,-6 3 0 15,-7-1 0-15,-5 3 128 0,-2 0 16 0,5 0 0 16,2 1 0-16,-3 1 0 0,-5 2 176 0,-2 2 48 16,2 1 0-16,6 3 0 0,4 2 144 0,4 0 16 15,2 1 16-15,4 2 0 0,4 0-64 0,3 2-16 16,6-1 0-16,8 1 0 0,5-3-144 0,6 0-48 15,5 0 0-15,6-2 0 0,3 1-272 0,4-2-256 16,4-1 64-16,3 0 0 16,2-1-2528-16,3 0-496 0,9 1-112 0</inkml:trace>
  <inkml:trace contextRef="#ctx0" brushRef="#br0" timeOffset="98757.81">22039 12725 20271 0,'-18'13'896'0,"6"-5"192"0,-2 1-880 0,-2 0-208 0,-2-1 0 0,5 1 0 16,1 0 5056-16,1-1 960 0,1 0 192 0,3-2 32 16,0 1-4768-16,1-1-960 0,2 1-192 0,4-7-48 15,-3 12-272-15,2-1 0 0,1-11-128 0,4 15 128 16,-2-1-448-16,2 0 0 15,1-1 0-15,1-1 0 0,-2 0-384 0,2-1-80 0,2 0-16 0,-2-3 0 16,-6-8 224-16,0 0 32 0,0 0 16 0,0 0 0 0,0 0 496 0,0 0 160 16,0 0 0-16,0 0 0 0,3-11 144 0,0-2 144 15,-2-1 32-15,-1-6 0 0,-3 0 320 0,-1-4 64 16,-1-2 0-16,0-3 16 0,-2-2-64 0,0 1-16 16,-1 1 0-16,0-1 0 0,-2-2-192 0,0 0-64 15,1 4 0-15,0 0 0 0,1 2-192 0,-1-1-32 16,3 5-16-16,1 1 0 0,-1 5-144 0,2 1 128 15,0 2-128-15,3 5 128 0,1 8 48 0,0 0 0 16,0 0 0-16,0 0 0 0,0 0-176 0,0 0 192 16,0 0-192-16,0 0 192 0,15 1-192 0,0 4 0 15,2-1 0-15,3 4 0 0,1 0-192 0,3-2 192 0,4 0-160 16,3-1 160-16,-1-1-144 0,1-2 144 0,2-2-128 16,-2 0 128-16,-2-4-128 0,-1 2 128 0,0-1-128 0,-1-1 128 15,-1-1-192-15,0 1 32 0,-2 0 16 0,-2 0 0 16,0 2 144-16,-2 0-128 0,-5 1 128 0,0 1-128 15,-2 1 128-15,-1 2 0 0,-12-3 0 0,0 0 0 16,9 8 0-16,-4 2 0 0,-5-10 0 0,2 13 0 16,-3 0 0-16,-3 2 0 0,-1 2 0 0,-4 1 0 15,-2 0 0-15,-2 4 0 0,-1 0 0 0,-4 6 0 16,-3-3 0-16,-1 3 0 0,-3 2 0 0,0 3 0 16,-1 1 0-16,0-2 0 0,1 0 0 0,-3-1 0 15,-2 2 0-15,0-2 144 0,0 1-144 0,2-4 0 16,1 1 256-16,1-6-48 0,4-2-16 0,3-3 0 15,4-4-48-15,4-2-16 0,2-4 0 0,9-8 0 0,0 0-128 0,0 0 0 16,0 0 0-16,0 0 0 16,0 0-464-16,0 0-32 0,12-13 0 0,4-3 0 15,2-3-1904-15,3-3-384 0,4-4-80 0</inkml:trace>
  <inkml:trace contextRef="#ctx0" brushRef="#br0" timeOffset="105576.88">20239 12442 22111 0,'0'0'1968'0,"0"0"-1584"0,-11-3-384 0,2 2 0 15,9 1 2384-15,-9-1 400 0,9 1 80 0,0 0 16 16,-8-4-1632-16,8 4-320 0,0 0-64 0,0 0-16 0,-6-7-336 0,6 7-80 15,0 0-16-15,0 0 0 16,0 0-288-16,0 0-128 0,0 0 0 0,0 0 128 0,0 0-128 0,0 0 0 16,12 3-192-16,-1 2 192 0,2 3-192 0,2 0 192 15,-1 1-160-15,4 1 160 0,2 2-128 0,1 2 128 16,2 3 0-16,1-2-144 0,-2 0 144 0,1 0 0 16,1 2 0-16,-3-3 0 0,-1 0 0 0,-1 1 0 15,-1-1 0-15,-2 0 0 0,-2-3 0 0,0-2 0 16,-2-1 0-16,0 0 0 0,0 1 0 0,-3-2 0 15,-2 0 0-15,1 0 0 0,0-4 0 0,-8-3 0 16,0 0 0-16,0 0 128 0,0 0-128 0,0 0 128 0,0 0-128 16,0 0 128-16,0 0-128 0,0 0 192 15,0 0-64-15,0 0 0 0,-6-10 144 0,-4 1 48 0,3-3 0 16,-4 0 0-16,-2-1 224 0,0-2 48 0,-1 0 16 16,-2-3 0-16,-2 0-272 0,1 1-48 0,-4 1-16 0,0 1 0 15,-1-4-144-15,0 1-128 0,-2 0 192 0,2 1-192 16,0 1 128-16,3 1-128 0,2-4 0 0,0 5 0 15,1 2 128-15,3-1-128 0,3-1 0 0,-1 2 0 16,2 2 0-16,2 1 0 0,2 0 0 0,3-1 0 16,0-1 0-16,5 2 0 0,2-2-144 0,3 1 144 15,4-1-192-15,2 1 64 0,3-1 0 0,4 2 0 16,6-1 128-16,2 1-192 0,0 1 192 0,2 0-192 16,2 3 192-16,-1 2 0 0,1-2 0 0,-2 4 0 15,-1-2 0-15,-1 3-160 0,-2 3 160 0,0-2 0 16,-1 4-144-16,-2-1 144 0,-3 3 0 0,-2 3-144 15,-2 2-272-15,-2 1-48 0,-4 0-16 0,-3 3 0 16,-3 2-544-16,-2 1-96 16,-4 0-32-16,-2 3 0 0,-2-1 384 0,-4 1 64 0,-4 1 0 15,-3-2 16-15,-1-1 496 0,-1 1 192 0,-3-1-176 0,0 1 176 0,0-1 0 0,0-2 160 16,1 0 0-16,1-1 0 0,1-4 464 0,2-2 80 16,3-2 32-16,3-3 0 0,-2-2 112 0,12-4 32 15,0 0 0-15,-10 2 0 0,10-2-240 0,0 0-64 16,0 0 0-16,-5-11 0 0,5 1-240 0,4-3-48 15,2-2-16-15,4-4 0 0,2-1-272 0,4-2 0 16,2-3 0-16,2-1-144 0,-1-1 144 0,3-2 0 16,3-2-144-16,1-2 144 0,2-3 0 0,-2 2 0 15,0 0 0-15,0 3 0 0,1 1-176 0,-1 0 176 0,0-2-128 16,-1 4 128-16,-4 2-192 0,-1 0 64 0,-2 2 0 16,-4 2 0-16,-2 0 128 0,-3 2 0 0,0 5 0 0,-4-1 128 15,-2 2-128-15,-3 1 0 0,-1 1 0 0,-2 1 0 16,-2 1 0-16,0 1 192 0,-3 0-64 0,-1 2 0 15,-2 2 0-15,-1 1 16 0,1 0 0 0,-2 3 0 16,-3 1-16-16,0 3-128 0,-1 2 192 0,3 1-64 16,1 2-128-16,1 4 0 0,2 2 0 0,-1 3 0 15,1 3-208-15,1 2 80 0,4 3 128 0,1 2-208 16,3 3 64-16,2 1 16 0,1 2 0 0,4-3 0 16,0-3-32-16,5-1 0 0,2 0 0 0,4-2 0 31,1-1-304-31,1-4-64 0,2-4-16 0,4-3 0 0,0-2 112 0,0-3 32 0,-2-2 0 0,0-2 0 15,-2-5 240-15,-1 0 160 0,-1-7-192 0,2-2 192 16,0 1 0-16,-1-7 0 0,-1 0 0 0,0 1 0 0,-1-5 144 0,-1 1 96 16,-3-1 16-16,0 0 0 15,-2-3 176-15,-1 1 32 0,-4-2 16 0,-3 2 0 0,0-1 160 0,-1 1 16 16,-3-1 16-16,-1 2 0 0,-2 1-32 0,0 2-16 16,-2-4 0-16,1 4 0 0,-1-1-160 0,1 3-16 15,0 0-16-15,0 3 0 0,0-3-48 0,2 3 0 16,-1 2 0-16,2 0 0 0,0 2-256 0,1 10-128 15,2-9 128-15,-2 9-128 0,0 0 0 0,7-5 0 16,-7 5 0-16,13-3 0 0,0 6-144 0,0-1 144 16,1 5-192-16,2-1 192 0,-2 2-192 0,4 3 64 15,3-1 128-15,-1 2-208 16,-1-1-176-16,0 1-48 0,-1 1 0 0,1 0 0 16,-3 2-416-16,-2 0-96 0,1 0-16 0,0-2 0 15,-2-2 80-15,-1 0 16 0,-1-1 0 0,-4-2 0 0,0-1 464 0,-7-7 80 0,5 9 32 0,-5-9 0 16,0 0 288-16,0 0 0 0,0 0 0 0,0 0 0 15,7 6 0-15,-7-6 144 0,0 0-144 0,0 0 192 16,0 0 400-16,0-10 96 0,-2-1 16 0,0 0 0 16,0-4-16-16,-2-2 0 0,1-2 0 0,-3-1 0 15,-1-2-176-15,-3-1-16 0,1-4-16 0,0 1 0 16,-1 2-32-16,2-4-16 0,0 2 0 0,2 1 0 16,0 3-240-16,1 1-64 0,-1 1 0 0,0-1 0 15,2 0-128-15,1 3 0 0,-1 3 0 0,1 3 0 16,0 2 0-16,2 1 0 0,0 1 0 0,1 8 0 15,0 0-192-15,0 0 16 0,0 0 16 0,0 0 0 16,14 1-256-16,1 5-48 16,3 1-16-16,-1 5 0 0,-2 1-224 0,0 4-64 0,-2 1 0 0,1 2 0 15,-1 1-64-15,0 0 0 0,0 1-16 0,0 0 0 16,0-1 240-16,0-2 48 0,0 0 16 0,0-1 0 0,0-2 400 0,2-1 144 16,-4 0 0-16,1-4-144 0,-3-3 144 0,3-1 0 15,0-1 0-15,-2-2 0 0,-10-4 208 0,15 1-16 16,-4-1-16-16,-11 0 0 0,13-4 272 0,-2-1 48 15,-3-3 16-15,-2-1 0 0,-1-4 144 0,-1-1 48 16,-1 0 0-16,-1-3 0 0,0-3-160 0,-4-1-32 16,1-1 0-16,-1-1 0 0,-1-1-128 0,-1-1-48 15,-1 1 0-15,1-4 0 0,-1 3-144 0,-1-1-48 16,0 0 0-16,1 3 0 0,-2-1-144 0,3 3 0 16,0 2 0-16,2 2 128 0,-1-3-128 0,2 6 0 0,0 1 0 15,1 1 0-15,1 2 0 0,0 3 0 0,-1 7 0 0,0 0-176 16,0 0-64-16,11 0-16 0,-1 4 0 0,2 5 0 31,1 3-384-31,1 4-96 0,1 2-16 0,0 0 0 0,1 2 320 0,2-1 64 16,4 2 16-16,-1-3 0 0,0-2 112 0,0-3 32 0,-2-1 0 0,4-2 0 15,-3-1 48-15,1-2 16 0,-1-3 0 0,-3-2 0 16,-2 2 144-16,2-1 0 0,-2-6-144 0,-1 1 144 16,0-2 0-16,1-1 128 0,-2-1 0 0,0-1 0 15,-2-2 240-15,0-2 32 0,-1-1 16 0,-1-1 0 16,-1 0-32-16,-1-1-16 0,-2-3 0 0,-1-3 0 15,-1 1 16-15,-2-1 0 0,-1 2 0 0,-1-3 0 16,-2-4-160-16,-1 2-32 0,-1-3 0 0,-2 2 0 0,-1 1-192 16,-2 3 176-16,-4-2-176 0,-2 3 160 0,0 2-160 15,2 2 160-15,-3 1-160 0,0 4 160 0,2 4-160 16,-1 3 0-16,0 4 0 0,2 3 0 0,-4 2 0 0,2 2 0 16,2 4-192-16,2 6 192 0,-1 4-256 0,4 4 80 15,1 3 16-15,5 2 0 0,3 2 160 0,4-1 0 16,4 1 0-16,4 0-128 0,2-3-32 0,3-3 0 15,1-1 0-15,3-5 0 0,-1-3 160 0,2-2 0 16,1-3-144-16,2-3 144 0,1-2 0 0,2-3 0 16,0-2 0-16,4-3 0 0,0-4 0 0,1-1 0 15,-1-3 0-15,2-1 0 0,0-3 0 0,0-1 0 16,0-3 144-16,-1-3-16 0,-2-5 0 0,-2 1 0 0,-6-1 0 0,-1 0 0 16,-1-4 48-16,-1 1 16 0,-3-3 0 0,-3-1 0 15,-2 2 16-15,-5 3 16 0,-1-1 0 0,-4 0 0 16,-3 1 32-16,-4 2 0 0,-4-1 0 0,-1 3 0 15,-3 0-48-15,-2 3 0 0,-3 4 0 0,-3 2 0 16,-3 1-208-16,-4 1 144 0,-5 6-144 0,-5 4 128 16,-1 4-128-16,0 0-224 0,0 5 48 0,1 4 16 15,1 2 0-15,4 3 0 0,1 3 0 0,4 1 0 16,3 2 160-16,4-1-160 0,4-1 160 0,4 0-160 16,3 0 16-16,2 0 0 0,1-3 0 0,3 0 0 31,2 1-704-31,0-3-144 0,2-2-32 0,3-3 0 15,-3-11-2496-15,8 12-496 0</inkml:trace>
  <inkml:trace contextRef="#ctx0" brushRef="#br0" timeOffset="110526.53">22208 11827 5519 0,'20'-28'240'0,"-3"9"64"0,4-5-304 0,3-2 0 0,3-1 0 0,4-1 0 16,6 0 3440-16,1-1 624 0,3-1 128 0,4 3 32 15,2-1-2112-15,-4 2-400 0,-2 0-96 0,-2 3-16 16,-2 2-336-16,-3 3-80 0,-3 2-16 0,-3 2 0 15,-2 1-528-15,-4 3-128 0,-7 6 0 0,-2 1-16 16,-13 3-272-16,0 0-48 0,0 0-16 0,0 0 0 16,-5 10 256-16,-5 2 48 0,-6 3 16 0,-6 6 0 15,-4 4-224-15,-5 5-32 0,-5 1-16 0,-4 3 0 0,-6 1-208 16,-6 4 128-16,-6 6-128 0,-5 2 0 0,-3-2 320 0,0 5-48 16,0-1 0-16,-6 4 0 0,-5 3 192 0,0-3 48 15,-2 1 0-15,3 0 0 0,3 1 16 0,5-3 16 16,6-1 0-16,2-1 0 0,1-1-160 0,6-6-48 15,2-4 0-15,9-5 0 0,7-4-128 0,5-1-16 16,4-3-16-16,4-3 0 0,3-4-176 0,2-2 0 16,4-3 0-16,4-4 0 0,3-3 0 0,6-7-224 15,0 0 48-15,0 0 16 16,0 0-592-16,13-4-112 0,2-5-32 0,5-3 0 16,2-2 336-16,4-3 64 0,2-5 16 0,4-2 0 0,6-3 320 0,2-3 160 15,3-4-160-15,3-3 160 0,-2-3 0 0,3-2 0 0,2-5 0 16,4 2 0-16,3-2 0 0,5 0 0 0,5-1 0 0,0 1 0 15,-1-3 0-15,0 2 128 0,-1 0 16 0,2-1 0 16,-3 1 208-16,1 0 32 0,4 0 16 0,-5 3 0 16,-6 4-192-16,-5 3-32 0,-5 1-16 0,-3 6 0 15,-7 1-160-15,-3 4 128 0,-4 3-128 0,-5 4 128 16,-6 5-128-16,-6 5 0 0,-2 2 144 0,-11 7-144 16,0 0 240-16,0 0-32 0,0 0 0 0,-11 7 0 15,-3 5 240-15,-6 2 32 0,-3 4 16 0,-5 4 0 16,-2 3-496-16,-5 4 0 0,-4 3 0 0,-6 4 0 15,-10 4 0-15,-3 4 0 0,-3 2-176 0,-3 3 176 16,-2 4-176-16,-3-1 176 0,-3 1-128 0,-4 2 128 16,-6-2-128-16,1 2 128 0,1 1-128 0,3 0 128 15,2 3 0-15,4-4-160 0,-2-3 160 0,3-4 0 16,5-6 0-16,7-3 0 0,5-4 0 0,9-4 0 0,5-2 0 16,6-7 0-16,6-5 0 0,6-4 0 0,4-5 0 0,6-3 0 15,11-5 0-15,0 0 0 0,0 0-304 0,0 0 48 16,6-15 16-16,6-5 0 0,2-3-128 0,8-5-16 15,6-3-16-15,4-3 0 0,3-1 240 0,7-4 160 16,5-4-192-16,5-3 192 0,3-5-128 0,0 4 128 16,0 2 0-16,2-2 0 0,3-3-144 0,2 3 144 15,4 2 0-15,3 2-144 0,2-4 144 0,-1 4 0 16,-7 1 0-16,1 0 0 0,-1 2 0 0,-1 1 0 16,0 1 0-16,-4 5 0 0,0 5 0 0,-6 2 0 0,-6 1 0 15,-7 4 0-15,-7 1 0 0,-3 6 0 0,-7 4 0 16,-6 3 128-16,-5 2-128 0,-11 5 0 0,0 0 128 15,0 0-128-15,0 0 352 0,-3 13 0 0,-7 3 0 0,-4 3 0 16,-5 5-32-16,-8 2 0 0,-5 1 0 0,-7 3 0 16,-11 7-320-16,-2 3 0 0,-4 6 0 0,-4 1 0 15,0-1 0-15,-3 4 0 0,0 2 0 0,-3 0-128 16,-3 0 128-16,4-1 0 0,3 0 0 0,4-4 0 16,3 0 0-16,6-4 0 0,5-3 0 0,4-4 0 15,7-8 0-15,4-3 0 0,7-5 0 0,3-6 0 16,5-4 0-16,5-2 0 0,9-8 0 0,0 0 0 15,0 0-128-15,0 0 0 0,8-9 0 0,4-5 0 16,2-3-144-16,4-5-32 0,2-3 0 0,4-1 0 16,3-7 304-16,4-2-192 0,1-1 192 0,5-1-160 15,2 1 160-15,3-4 0 0,3-1-144 0,6-2 144 16,4 0 0-16,-2 0 0 0,0 0 0 0,-1 0 0 0,1 2 0 0,3-1 0 16,0-1 0-16,0 6 0 0,3-3 0 0,0 8 0 15,-5 1 0-15,-4 3 0 0,-7 1 0 0,-3 3 0 16,-2 4 0-16,-6 4 0 0,-6 3 0 0,-4 5 128 15,-5 0-128-15,-7 4 128 0,-10 4-128 0,0 0 0 16,0 0 144-16,-5 13-144 0,-7 3 256 0,-5 5 0 16,-6 2-16-16,-6 5 0 0,-2 3-240 0,-10 5 176 15,-7 6-176-15,-7 5 160 0,-5 0-160 0,-5 3 0 16,0-1 0-16,-1 1 0 0,0 3 0 0,0-1 0 16,-3-2-128-16,1-1 128 0,2 0 0 0,3-5-176 15,7-2 176-15,5-7-128 0,7-3 128 0,6-4-160 16,5-5 160-16,7-6-160 0,5-4 160 0,6-5 0 0,6-3-144 0,9-5 144 15,0 0-128-15,0 0 128 0,4-13-160 16,6-4 160-16,4-6-256 0,7-3 64 0,4-4 0 0,4-5 0 16,6-3 192-16,5-3-176 0,6 2 176 0,6-4-160 15,5-2 160-15,3-2 0 0,0-3-144 0,2 3 144 16,0-2 0-16,3 0 0 0,1 2 0 0,0 2 0 16,2 3 0-16,-6 4 0 0,-6 4 0 0,-3 3 0 15,-6 2 0-15,-6 5 0 0,-4 3 0 0,-6 5 0 16,-5 3 0-16,-6 5 0 0,-7 3 0 0,-13 5 0 15,0 0 0-15,0 0 0 0,0 11 0 0,-8 4 0 16,-8 6 224-16,-6 1-32 0,-3 6-16 0,-5 2 0 16,-4 6 16-16,-7 1 16 0,-9 3 0 0,-5 6 0 15,-5 1-32-15,-2 1-16 0,-3 0 0 0,1 2 0 16,-1-1-160-16,-1-1 192 0,-1-2-192 0,0 2 192 0,1-2-192 16,2-2 192-16,4-2-192 0,2-2 192 15,6-3-64-15,4-5 0 0,2-2 0 0,2-2 0 0,-2-5-128 0,3-2 0 16,0-1 144-16,3-3-144 0,1-3 0 0,2-1 0 15,2-1 0-15,3-1 0 0,-1 0 0 0,4-2-160 16,2 0 160-16,1-1-160 0,1-2 160 0,2 0 0 16,0-1 0-16,4-2-128 0,1 2 128 0,1-3 0 15,-2-2 0-15,1 0 0 0,0 0 0 0,0 2 144 16,-1 0-144-16,3 1 0 0,-1-2 128 0,0 2-128 16,-2-1 0-16,2 1 0 0,-1 1 0 0,0-2 0 15,-2 4 0-15,2-1 0 0,0 0 128 0,0 2-128 16,-2 0 0-16,2 1 0 0,0 1 128 0,1-1-128 15,0 0 0-15,1 0 0 0,0 0 176 0,2 0-32 0,-2-1 0 16,5 0 0-16,-2-1 0 0,1-3 0 0,0 1 0 16,2-1 0-16,-1-2-16 0,11-1 0 0,-11-1 0 0,1-1 0 15,10 2 144-15,-10-4 32 0,1 0 0 0,0-1 0 16,0 0 0-16,-1-2 0 0,0-2 0 0,-2-1 0 16,-1-1-128-16,0 1-32 0,-1-2 0 0,0-1 0 15,-2-1 16-15,0 2 0 0,1 2 0 0,-1-2 0 16,-1-2 48-16,0-1 16 0,0 0 0 0,1 0 0 15,0-2 32-15,0 2 0 0,0-1 0 0,-1 2 0 16,0-1-16-16,0 0 0 0,0-2 0 0,2 1 0 16,-3 2-80-16,1 1-16 0,1-4 0 0,0 4 0 15,-1-3-144-15,0 1 0 0,0-2 0 0,1 1 0 16,-1 2 0-16,-2-3 0 0,0-2 0 0,1 4 0 0,-3-3 0 16,0 1 0-16,1 0 0 0,-1 2 0 15,-2 0 0-15,-2 0 0 0,2 0 0 0,2 4 0 0,1-1 0 0,1 2 0 16,0 0 0-16,4 0 0 0,0 0 0 0,2 1 0 15,0 1 0-15,4 2 0 0,0-1 0 0,3 2 0 16,0 0 0-16,6 5 0 0,0 0-144 0,0 0 144 16,-3-6 0-16,3 6 0 0,0 0-144 0,1-7 144 15,-1 7 0-15,10-11-144 0,3-1 144 0,3 1-208 16,2-2 80-16,4 0 128 0,3-3-144 0,5-1 144 16,3 0 0-16,3-2 0 0,1-2-128 0,-1-3 128 15,-2-1 0-15,3-1 0 0,0-1 0 0,1 0-128 16,1-6 128-16,2 0 0 0,0 1 0 0,2-1 0 15,1 5 0-15,0-5 0 0,1 0 0 0,0 2 0 0,-1 1 0 16,2-1 0-16,-5-3 0 0,1 3 0 0,-1 2 0 16,2 2 0-16,1-2 0 0,0-1 0 0,-1 1 0 0,2 2 0 15,-1 1 0-15,0 1 0 0,1 3 0 0,-5 0 0 16,-2 1 0-16,1 1 0 0,1-1 0 0,-1-1 0 16,-2 1 0-16,-2-1 0 0,0 3 0 0,2 0 0 15,-1 1 0-15,1 1 0 0,1-1 0 0,-1 0 0 16,0-2 0-16,-2 1 0 0,-1 0 0 0,0-2 0 15,-1 1 0-15,0 0 0 0,0 2 0 0,0-3 0 16,-1-1 0-16,-2 2 0 0,-1 3 0 0,-2 0 0 16,-1 4 0-16,0 0 0 0,-1 0 0 0,-3 3 0 15,-2 3 0-15,1 1 0 0,-3-1 0 0,-2 3 0 16,-5 0 0-16,1 2 0 0,1-1 0 0,-2 2 0 16,-11 1 0-16,11-1 0 0,1-1 0 0,-3 1 0 15,-9 1 0-15,11 0 0 0,-11 0 0 0,9 0 0 0,-9 0 0 16,8 0 0-16,-8 0 0 0,7 3 0 0,-7-3 0 15,0 0 0-15,0 0 128 0,8 5-128 0,-8-5 0 16,9 6 176-16,-9-6-176 0,9 8 160 0,-1-1-160 0,0-1 0 16,-8-6 0-16,11 7 0 0,-1-1 0 0,3-1 0 15,-1 1 0-15,0-1 0 0,-1-1 0 0,4 2 0 16,-1 1 0-16,3-1 0 0,1 1 0 0,2 1 0 16,-1-2 0-16,2 5 0 0,0-1 0 0,1 2 0 15,2-2 128-15,0 1-128 0,2 2 0 0,1 0 0 16,-1 0 0-16,2 1 0 0,1 0 0 0,-2 1 0 15,-2-2 0-15,1 0 0 0,-1-1 0 0,1 1 0 16,0 1 0-16,1 0 0 0,-2 1 0 0,0-1 0 0,0 0 0 16,1 2 0-16,-1 1 0 0,-1 0 0 0,-1-1 0 15,0 0 0-15,2 4 0 0,0-3 0 0,-1 0 0 0,-2-3 0 16,-1 3 0-16,0-1 0 0,0-1 0 0,-1 2 0 16,-3 0 0-16,-3-2 0 0,-1-2 0 0,-1 1 0 15,-1 3 0-15,-1-3 128 0,-3-1-128 0,1-2 0 16,-1 1 0-16,-1-1 128 0,-1 1-128 0,-1 0 0 15,2-3 128-15,-6-9-128 0,2 13 0 0,1-4 128 16,-3-9-128-16,0 0 160 0,0 0-160 0,2 12 160 16,-2-12-32-16,2 10-128 0,-2-10 192 0,0 0-64 15,0 0-128-15,0 0 0 0,-2 12 144 0,2-12-144 16,0 0 128-16,-5 10-128 0,-1-2 128 0,-1-1-128 16,7-7 0-16,-10 6 128 0,-1-1-128 0,1 2 0 15,-1 0 0-15,1 0 0 0,0-1 0 0,-6 0 128 0,-4 2-128 16,1 1 0-16,1-2 0 0,-3 2 0 0,-3-2 0 0,1 3 0 15,-2 0 0-15,-1 0-128 0,0 1 128 0,-2 1 0 16,0 1 0-16,0 0 0 0,0 1 0 0,-1-1 0 16,-2 1 0-16,-1 2 0 0,1 0 0 0,0 1 0 15,-2 0 0-15,-2 1 0 0,-3 0-128 0,0 2 128 16,-2-3-128-16,0 2 128 0,2 1 0 0,0-2-160 16,0 0 160-16,2 1 0 0,-1-1 0 0,2 0-128 15,1 0 128-15,2 1 0 0,0 0 0 0,0-1 0 16,-4-1 0-16,3 0 0 0,0 0 0 0,2 0 0 15,1-1 0-15,0 1 0 0,1 1 0 0,2 0 0 16,-1-2 0-16,0-1 0 0,0 1 0 0,3 0 0 16,2 1 0-16,-1 0 0 0,0 0 0 0,2-2 0 0,-1 1 0 0,3 1 0 15,-1 0 0-15,-3 0 0 0,-1-4 0 0,2 1 0 16,2 2 0-16,-1-1 0 0,-2 2 0 0,1-1 0 16,-2-2 0-16,3 1-128 0,1-2 128 0,0 2 0 15,0 2 0-15,-1-2 0 0,1 0 0 0,1 0 0 16,-3-1 0-16,3 2 0 0,0 1 0 0,-2 1 0 15,0-3 0-15,-2 2 0 0,1 0 0 0,1-1 0 16,-2-2 0-16,-1 2 0 0,-2 0 0 0,-2 2 0 16,1-2 0-16,-1 2 0 0,2-1 0 0,-1 1 0 15,1-2 0-15,2 2 0 0,0-4 0 0,2 1 0 16,1-1 0-16,-1-2 0 0,4-1 0 0,1 2 0 16,-1-3 0-16,2-1 0 0,3-3 0 0,1 2 0 15,-1 0 0-15,-1-2 0 0,5 1 0 0,0-2 0 16,-1 0 0-16,1 1 0 0,-1-3 0 0,2 1 0 15,0-1 0-15,1 1 0 0,-1 0 0 0,1-2 0 0,8-2 0 0,-10 3 0 16,1 0 0-16,9-3 0 0,-11 1 0 0,11-1 0 16,-9 1 0-16,9-1 0 0,-8 0 0 0,0 0 0 15,8 0 0-15,0 0 0 0,-7 0 128 0,7 0-128 16,0 0 0-16,0 0 0 0,-8-2 176 0,8 2-176 16,-7-6 192-16,7 6-192 0,-7-4 176 0,0 1-176 15,2-3 160-15,5 6-160 0,-5-9 128 0,-1 1-128 16,0 1 0-16,1-3 144 0,-2 1-144 0,1 0 128 15,-2-1-128-15,-1 2 128 0,-1-4-128 0,0 3 0 16,-2-1 0-16,-1-1 128 0,0 0-128 0,-1-1 0 16,1-1 0-16,-1 1 128 0,-2-1-128 0,-1 0 0 0,0 0 0 0,0 1 128 15,-1 0-128-15,0-1 0 0,-2 2 144 0,-1-1-144 16,3 1 0-16,0 0 144 0,-1-2-144 0,2-2 0 16,-1 0 128-16,1 0-128 0,0 0 0 0,-1 2 0 15,1 0 0-15,-1-2 0 0,-2 0 128 0,-1 0-128 16,1 1 0-16,-3 0 0 0,0-1 0 0,-1 0 0 15,1 2 0-15,-2 0 0 0,3 0 0 0,1 1 0 16,-1-1 0-16,2 0 0 0,0-2 0 0,0 2 0 16,-2 2 0-16,4-1 0 0,2-2 0 0,-1 1 0 15,-1 0 0-15,1 1 0 0,1-1 0 0,3 1 0 16,1-2 0-16,1-1 0 0,0 2 0 0,1 0 0 16,1-2 0-16,0 0 0 0,1-3 0 0,1 4 0 15,2-1 0-15,1 1 0 0,-1-3 0 0,1 0 0 16,0-1 0-16,1 2 0 0,2 1 0 0,1 0 0 0,1 2 0 15,1-1 0-15,0 1 0 0,2 0-144 0,0 0 144 16,1 1 0-16,1 0 0 0,1 1 0 0,3 0 0 16,3 1-160-16,1-1 160 0,3 1 0 0,1-2-144 0,2 2 144 15,1-2 0-15,1 1-144 0,3 4 144 16,1-5 0-16,-2 0 0 0,1 0-128 0,3-1 128 0,1 3 0 16,1 0 0-16,2-1 0 0,-2-2 0 0,1-1 0 15,2 1 0-15,-3 0 0 0,-3 0 0 0,0 0 0 16,1 1 0-16,0 0 0 0,2-1 0 0,2 0 0 15,-1-3 0-15,2 2 0 0,-1-3 0 0,1 1 0 16,1 1 0-16,0-1-128 0,3 1 128 0,1-1 0 0,0 2 0 16,-1-5 0-16,-4 1 0 0,3-2 0 15,-3 0 0-15,3 1 0 0,-1 2 0 0,1 0 0 0,2-5 0 0,0 3 0 16,0 1 0-16,0-2 0 0,1-4 0 0,0 2 0 16,0 1 0-16,-1 2 0 0,0-1 0 0,-3 3 0 15,-1-2 0-15,0 5 0 0,-1-2 0 0,0 0 0 16,0 2 0-16,-1-3 0 0,1 1 0 0,-1 2 0 15,1 1 0-15,0 0 0 0,1-1 0 0,-2 2 0 16,1 1 0-16,-2 0 0 0,2-1 0 0,-5 0 0 16,0-1 0-16,-1 0 0 0,-1 1 0 0,-1-1 0 15,0 2 0-15,-1-1 0 0,0 0 0 0,-2-1 0 16,0 3 0-16,0-2 0 0,1 0 0 0,-3 0 0 16,0 3 0-16,0-1 0 0,-1-1 0 0,1 2 0 15,-3 0 0-15,-2 0 0 0,2 3 0 0,-1-1 0 16,-3 1 0-16,-1 0 0 0,1 1 0 0,-3 1 0 15,-1 0 0-15,2 2 0 0,-1-2 0 0,0 1 128 0,-10 3-128 16,11-2 0-16,-2-2 0 0,0 1 0 0,-9 3 0 0,0 0 0 16,12-1 0-16,-3 1 0 0,-9 0 0 0,0 0 0 15,12 1 0-15,-12-1 0 0,9 4 0 0,-9-4 0 16,10 5 0-16,-1-1 0 0,-9-4 0 0,11 8 0 16,-2 0 0-16,0 0 0 0,0-2 0 0,2 2 0 15,-2 2 0-15,1-2 0 0,3 1 0 0,-1 0 0 16,0-1 0-16,2 3 0 0,2-1 0 0,1 2 0 15,0-6 0-15,1 3 0 0,1 3 0 0,2 0 0 16,0 0 0-16,0-2-128 0,1-1 128 0,2 3 0 16,-1 1 0-16,1 0 0 0,-2-3 0 0,2 2 0 0,1 1 0 15,-3 0 0-15,-1 0 0 0,1 2 0 16,-3-2 0-16,0 0 0 0,1 1 0 0,-2 0 0 16,-1 1 0-16,1-1 0 0,0 0 0 0,2-3 0 0,0 1 0 0,-1 2 0 15,-1-4 0-15,1 2 0 0,-1 0 0 0,0 0 0 16,0-1 0-16,-1 1 0 0,-2-2 0 0,-1 1 0 15,-1-1 0-15,0 1 0 0,0 0 0 0,-2-1 0 16,-4-1 0-16,-7-9 0 0,8 11 0 0,-1-1 0 16,-7-10 0-16,5 11 0 0,-5-11 0 0,3 12 0 15,-3-2 0-15,0-10 144 0,-6 13-144 0,2-3 0 16,1 0 144-16,-3 0-144 0,-1 0 0 0,-3-3 144 16,1 1-144-16,0 0 0 0,-1 0 0 0,1 1 128 15,-3-1-128-15,0 1 0 0,0 0 0 0,1 2 0 16,-4-1 0-16,1 3 0 0,-2 0 0 0,-1-1 0 15,-1 2 0-15,0 3 0 0,-2-3 0 0,1 3 0 0,-1 3 0 16,-2-2 0-16,0-2 0 0,-2 2 0 16,1 0 0-16,-2 3 0 0,-4-1 0 0,-1 2 0 0,-3 1 0 15,-1 0 0-15,0-1 0 0,1 1 0 0,1 1 0 16,-2-2 0-16,-3 0 0 0,2 0 0 0,0 0 0 0,1 0 0 16,1 3 0-16,1-4 0 0,0 1 0 0,-1 2 0 15,-3-3 0-15,0 2 0 0,-1-1 0 0,3-1 0 16,2-3 0-16,-2 2 0 0,1 1 0 0,1-2 0 15,0 0 0-15,2 0 0 0,2 1 0 0,-1-1 0 16,0 1 0-16,3-1 0 0,0-3 0 0,0 1 0 16,0 2 0-16,0-2 0 0,-1 0 0 0,1 0 0 15,-2-1 0-15,3-2 0 0,-1 1 0 0,0-1 0 16,2 0 0-16,0-1 0 0,1 0 0 0,2-2 0 0,0 2 0 16,0 0 0-16,0-1 0 0,2 1 0 0,0 0 0 0,0-2 0 15,-1 0 0-15,1 2 0 0,-1-1 0 0,1 1 0 16,0-2 0-16,1 2 0 0,1-1 0 0,-2 1 0 15,-2 0 0-15,-1 0 0 0,-2 0 0 0,1 2 0 16,-1-1 0-16,2-1 0 0,0-1 0 0,2-1 0 16,2 1 0-16,1 0 0 0,1-7 0 0,3 4 0 15,-1 0 0-15,1 1 0 0,1-3 0 0,-1 1 0 16,0 1 0-16,1 0 0 0,1-1 0 0,-1 0 0 16,-1-1 0-16,3 0 0 0,-2 0 0 0,3 1 0 15,0-2 0-15,-1 1 0 0,0 1 0 0,0-1 0 16,-1 0 0-16,1-1 0 0,1 1 0 0,-1-2 0 15,3 2 0-15,-1-2 0 0,0 1 0 0,1 1 0 16,7-7 0-16,-9 4 0 0,9-4 0 0,-7 4 0 0,7-4 0 16,0 0 0-16,-10 2 0 0,10-2 0 0,-9 3 0 15,9-3 0-15,0 0 0 0,0 0 0 0,-10 0 0 0,10 0 0 16,-9-3 144-16,9 3-144 0,-11-3 128 0,3-1-128 16,1 1 128-16,-1-4-128 0,1 2 0 0,-1-1 144 15,1-1-144-15,-2-1 0 0,-1-1 128 0,1 1-128 16,-1-3 0-16,-1 0 0 0,0 1 128 0,-1-1-128 15,-2 1 0-15,-2-2 0 0,0-1 128 0,2-1-128 16,-2 0 0-16,2-1 0 0,-3 1 0 0,0-2 0 16,-1-1 128-16,-2 3-128 0,1-3 0 0,-2 0 0 15,-1 1 128-15,-2-2-128 0,1 2 0 0,1 0 0 16,-2-3 128-16,2 1-128 0,-1-2 0 0,-2 1 160 16,-1-1-160-16,0 2 128 0,0 0-128 0,-3 0 0 0,0-1 0 0,0 0 128 15,3-2-128-15,2 3 0 0,-2-1 0 0,3 1 0 16,3 0 0-16,-1 2 0 0,0-3 0 0,1 2 0 15,1-1 0-15,2 2 0 0,0 0 0 0,1 1 0 16,1 0 0-16,0 1 0 0,2 2 0 0,1 2 0 16,1-2-144-16,2 2 144 0,2 0 0 0,2 3 0 15,0-1-256-15,5 8 48 0,-3-9 16 0,3 9 0 32,1-11-1616-32,7-2-320 0,4-4-64 0</inkml:trace>
  <inkml:trace contextRef="#ctx0" brushRef="#br0" timeOffset="199804.73">19861 11645 4607 0,'0'0'400'0,"0"0"-400"15,-9 10 0-15,1-3 0 0,0 0 4240 0,8-7 768 16,-9 8 160-16,2-3 16 0,0-2-3248 0,7-3-656 16,-10 2-128-16,4-2-16 0,-1 0-112 0,0 0-32 15,-4 0 0-15,2-4 0 0,-1 2-320 0,-1-4-64 16,-1 2-16-16,1-1 0 0,-1-1-240 0,0-1-48 16,-1 1-16-16,-1-3 0 0,0-2-16 0,-1 1 0 0,-2-3 0 0,2 1 0 15,-1-1-144-15,-1 0-128 0,0-1 192 0,0-2-192 16,-1 3 128-16,2 0-128 0,-2 0 0 0,1 1 0 15,-1-1 128-15,0 0-128 0,-2 3 0 0,-1-2 0 16,-1 0 0-16,-2-1 0 0,2 0 0 0,1-1 0 16,-1 1 0-16,1 0 0 0,3 0 0 0,1-1 0 15,0 1 0-15,2 2 0 0,-2 0 0 0,2 0 0 16,0-2 0-16,-1 2 0 0,2 2 0 0,-1 2 0 16,1-2 0-16,1 3-144 0,0-2 144 0,1 3 0 15,2 1 0-15,-1 0 0 0,0 1 0 0,0 1 0 16,2 0 0-16,9 2 0 0,-10-2 128 0,10 2-128 15,-12-1 128-15,12 1-128 0,0 0 160 0,-11-2-160 16,11 2 0-16,-9 0 0 0,9 0 0 0,0 0 0 16,0 0 0-16,0 0 0 0,0 0 0 0,0 0 0 0,0 0 0 15,0 0 0-15,0 0-160 0,0 12 160 16,3-2-144-16,5 2 144 0,0 2-160 0,2-1 160 0,0 2-128 0,4 0 128 16,-1 1 0-16,1 2-144 0,3 1 144 0,-2 1 0 15,2-1 0-15,0 0-128 0,0 2 128 0,0 0 0 16,-1 0 0-16,0 1 0 0,-2-1 0 0,-1 1 0 15,-1-4 0-15,-2 1 0 0,-1-2 0 0,-1-3 0 16,-1-2 0-16,-1-3 0 0,-6-9 0 0,0 0 0 16,0 0 0-16,0 0 0 0,0 0 128 0,0 0-128 15,0 0 128-15,0 0-128 0,0 0 384 0,0 0 0 16,0 0 0-16,0 0 0 0,0 0 256 0,0 0 48 16,-8-9 16-16,2-3 0 0,-2-1-224 0,0-2-32 15,-1 1-16-15,0 0 0 0,-3-1-128 0,2-2-32 0,-1 1 0 0,0-1 0 16,-1-2-80-16,0 2-32 0,-1 0 0 0,1 2 0 15,-1 0-160-15,2 1 0 0,-3-2 144 0,3 2-144 16,-1 1 128-16,3 0-128 0,1 0 160 0,2 0-160 16,-2 0 0-16,1-3 0 0,2 3-208 0,0 0 64 15,0-1 144-15,1 1 0 0,0 2-144 0,1 0 144 16,2 2-128-16,1 9 128 0,0-10-160 0,0 10 160 16,0 0-256-16,2-9 64 0,-2 9 0 0,0 0 0 15,0 0 32-15,11-4 16 0,-11 4 0 0,12-4 0 16,-12 4-16-16,13 2 0 0,0 0 0 0,0 0 0 15,1 3 160-15,0-2 0 0,1 0 0 0,-1-1-128 16,2 3 128-16,-1-4-192 0,1 2 192 0,0-2-192 0,-1 0 192 16,2 1 0-16,0-1 0 0,0 0 0 0,0-2 0 15,-1 1 0-15,-1 0 0 0,1-1 0 0,0-1 0 0,-1 2 0 16,-3 0 0-16,-2 0 0 0,1 0 0 0,-11 0 0 16,8 3 0-16,-8-3 0 0,0 0 0 0,5 7 0 15,-5-7 0-15,1 10 128 0,-1 0-128 0,-4 1 176 16,-2 2-176-16,-2 0 192 0,-4 0-192 0,2 4 128 15,-3-4-128-15,-3 5 128 0,-2 3-128 0,0 0 0 16,-3 0 144-16,1-2-144 0,-1 1 0 0,2-1 0 16,1 2 0-16,-2-2 0 0,3-2 0 0,1-4 128 15,2 0-128-15,1-2 0 0,1-3 0 0,4-1 0 16,8-7 0-16,0 0 0 0,0 0 0 0,0 0-192 16,-5-8 192-16,4-3-192 15,1-3-1280-15,3-5-256 0,-1-5-48 0,1-2-14288 0</inkml:trace>
  <inkml:trace contextRef="#ctx0" brushRef="#br0" timeOffset="200555.14">18116 11267 33567 0,'0'0'1488'0,"0"0"304"0,-6 11-1424 0,1-3-368 15,5-8 0-15,0 0 0 0,1 10 384 0,3 0 0 16,1 1 0-16,4-2 0 0,3-1-144 0,4 0-32 16,2 1 0-16,1 0 0 0,2 0 16 0,5-2 0 15,0 2 0-15,-1-3 0 0,0-1-224 0,-3 1 0 16,-1-1 0-16,0 0 0 0,-2-1 0 0,1 0 0 16,-4-2 0-16,-1 0 0 15,0-2-384-15,-4 0-112 0,-11 0-16 0,0 0-16 16,0 0-688-16,0 0-144 0,8-4-32 0,-8 4 0 15,0 0 240-15,0 0 32 0,0 0 16 0,0 0 0 0,-9-7 752 0,0 3 160 0,-1 1 16 16,-1-1 16-16,1-3 608 0,-3 2 128 0,-2 1 32 0,0 0 0 16,-1-1 288-16,-4 0 48 0,0-2 16 0,-4 2 0 15,-1 1-80-15,-1-5-16 0,-2 0 0 0,0-2 0 16,1 3-160-16,2 1-48 0,2-2 0 0,0-2 0 16,3-2-48-16,-3 0-16 0,4 0 0 0,1-3 0 15,-1 2-256-15,4 1-48 0,2-4-16 0,2 4 0 16,3-3-272-16,3 2 0 0,1 1 128 0,3-5-128 15,2-3 0-15,6-4 0 0,2-2-176 0,8-5 176 16,4-2-192-16,5-2 192 0,5-3-192 0,8-4 192 16,4-4-160-16,7-3 160 0,3-2-128 0,2 1 128 15,-2 3 0-15,2 3-160 0,1 1 160 0,0 7 0 16,-2 4-256-16,2 6 64 0,2 1 16 0,-5 6 0 16,-5 4-528-16,-8 6-128 15,-6 6 0-15,-5 7-16 0,-8 2-384 0,-7 8-80 0,-2 7-16 0,-7 4 0 16,-6 5-16-16,-3 4 0 0,-7 3 0 15,-4 2 0-15,-4 1 432 0,-4 3 80 0,-6 2 0 0,-1 0 16 0,-1 3 816 16,1-4 192-16,0-4 32 0,0-2 0 0,4-2 576 0,3-4 112 16,0-3 32-16,4-2 0 0,2-5 144 0,3-3 16 15,1-2 16-15,1-3 0 0,1-2-496 0,4-1-112 16,-1-5 0-16,8-5-16 0,0 0-496 0,0 0-160 16,0 0 0-16,-4-8 0 15,2-4-1632-15,4-3-336 0,0-5-64 0</inkml:trace>
  <inkml:trace contextRef="#ctx0" brushRef="#br0" timeOffset="201803.5">18905 10282 28447 0,'0'0'1264'0,"5"-9"256"0,1-2-1216 0,-1-1-304 0,0 1 0 0,0-5 0 15,0 2 800-15,1 1 96 0,-2 0 32 0,-2-3 0 16,0 2-464-16,-2 1-80 0,0 0-32 0,-3 2 0 15,-1 2-192-15,-1 2-32 0,5 7-128 0,-11-3 192 16,1 1-192-16,-4 5 0 0,-5 3 0 0,0 6 0 31,-2 2-448-31,-1 6 32 0,-2 2 0 0,2 4 0 16,1 3 0-16,3 4 0 0,1 0 0 0,5 4 0 0,3 1 416 0,7 0 0 0,3-3 0 0,4-3-128 16,3-3 128-16,4-7 0 0,6-2 0 0,4-7 0 0,5-4 192 0,2-4 32 15,1-2 0-15,0-6 0 0,-1-1 32 0,1-4 16 16,0-3 0-16,-2-4 0 0,-1-3-64 0,-3 0-16 15,0 0 0-15,-3-1 0 0,-2 0-64 0,-1 1 0 16,-5-1-128-16,1 1 192 0,-4-2-192 0,-1 2 176 16,-1-4-176-16,-3 1 160 0,-1 0-32 0,-3 2 0 15,1-2 0-15,-2 0 0 0,-2 1 64 0,0 1 0 16,-2-1 0-16,0 2 0 0,0 0 0 0,0 1 0 16,0 1 0-16,2 2 0 0,0 1 48 0,1 2 16 15,0 2 0-15,1 9 0 0,4-11-256 0,2 0 0 16,1 1 0-16,0 2 0 0,4 3 0 0,1-1 0 15,1 3 0-15,5 0-160 0,3 3 160 0,2 0-128 0,1 0 128 16,2 3-128-16,1-3 128 0,0 2 0 0,-3-1-144 0,-1-1 144 16,1 3-144-16,-3-3 144 0,-2-3-192 0,2 2 192 31,-3-1-480-31,-2-1 16 0,-6-1 0 0,0 1 0 16,-10 3-48-16,0 0 0 0,0 0 0 0,0 0 0 0,0 0 176 0,0 0 16 0,0 0 16 0,0 0 0 15,-7-6 304-15,-2-1 0 0,0 2 0 0,-3 3 0 16,0 2 400-16,1-3-16 0,-1 0 0 0,0 2 0 15,0-4 288-15,1 1 48 0,0 0 16 0,2-1 0 16,0-2 16-16,1-1 0 0,-1-1 0 0,0 2 0 16,0-7-144-16,1 1-32 0,0-1 0 0,2-2 0 15,-1 2-288-15,5 0-64 0,2-1-16 0,2 1 0 16,1 1-208-16,2 1 0 0,1 2 0 0,4 2 0 16,1 3 0-16,1 1 0 0,0 0 0 0,1 3-160 15,1 2 160-15,2 2-192 0,1-1 192 0,0 3-192 0,1 2-128 16,-1 0-16-16,-1-1-16 0,-2 1 0 15,-2 0-864-15,-2 4-192 0,-1 1-16 0,-2-5-16 16,-7-7-160-16,0 0-48 0,4 13 0 0,-2-1 0 16,-2-12 528-16,-1 12 96 0,1-12 32 0,-4 12 0 0,0-2 992 0,4-10 384 15,0 0 0-15,-6 7-16 0,6-7 896 0,0 0 176 16,0 0 32-16,0 0 16 0,0 0-16 0,0 0-16 16,0 0 0-16,0 0 0 0,-10 0-304 0,10 0-64 15,0 0-16-15,-6-10 0 0,2 1-336 0,0-1-64 16,0-1-16-16,0-2 0 0,0-4-288 0,2 1-64 0,-1-1-16 15,2-2 0-15,0 0-288 0,2-2 0 0,1 0 0 16,2 1 0-16,0-2 0 0,3 3 0 0,1 1 0 0,2 2 0 16,1 3 0-16,2 1 0 0,0 3-128 0,2 2 128 15,2 2-272-15,1 4 32 0,2 1 16 0,1 3 0 32,0 0-288-32,1 4-64 0,3-1-16 0,-2 2 0 15,-1 0-48-15,2 1 0 0,-2-1 0 0,-1 0 0 16,0-3-64-16,-2-1-32 0,-2-1 0 0,-1-3 0 0,-1-2 304 0,-2 0 64 0,-2-2 16 0,-2 0 0 15,0 0 352-15,-1-3 0 0,0 2 0 0,-2-3 0 16,0-1 256-16,0 1 64 0,-1-3 0 0,-1 0 16 16,-1 1 208-16,-2 1 32 0,-1-4 16 0,0 1 0 15,0 0 0-15,-3 1 0 0,0-3 0 0,-3 1 0 16,-1 2-112-16,-1 0-32 0,0 2 0 0,-1 0 0 16,-2 1-16-16,2 2-16 0,1 0 0 0,2 1 0 15,-1 1-48-15,7 4-16 0,0 0 0 0,0 0 0 0,0 0-352 16,0 0 0-16,0 0 0 0,0 16 128 0,4 2-128 0,4 2-192 15,1 1 64-15,2-2 0 0,0-2 0 0,2-1 0 16,3-3 0-16,2-1 0 16,2-3-400-16,2-4-80 0,1-4-16 0,2-5 0 15,0-5-464-15,0-1-80 0,0-3-32 16,2-3 0-16,0-3 752 0,1-2 160 0,-1-2 32 0,0 0 0 0,1-2 256 0,-2-1 0 16,-3 0 0-16,-2 0 0 0,-3-1 256 0,-2 1 16 15,-3 0 0-15,-2 1 0 0,-2 1 256 0,-4 3 48 16,-2 1 16-16,-3 1 0 0,-3-2-32 0,-2 6-16 15,-4-2 0-15,-3 4 0 0,-2 0-16 0,-5 2 0 0,-3 2 0 16,-3 3 0-16,-1 2-128 0,-4 1-16 0,-1 2-16 16,-2 5 0-16,-1-2-368 0,-1 8 128 0,-1 1-128 15,1 4 0-15,-1 0 0 0,5 5-192 0,4 2 32 0,3 1 0 16,3-2-32-16,4 0 0 0,4-1 0 0,4-1 0 31,1-2-1424-31,5-1-304 0,1-3-48 0,2-13-14880 0</inkml:trace>
  <inkml:trace contextRef="#ctx0" brushRef="#br0" timeOffset="203692.16">19677 10806 24879 0,'-12'-8'1088'0,"4"3"256"0,-2-3-1088 0,1-1-256 0,-2-4 0 0,2 0 0 15,2-3 2256-15,-1 0 400 0,1 1 80 0,1-3 16 16,-2 2-1680-16,0 2-336 0,1 1-64 0,0 1-16 16,-2 1-448-16,-1 4-80 0,3 0-128 0,7 7 176 15,-13-1-176-15,1 5-272 0,0 2 64 0,2 7 16 31,-2 3-448-31,2 7-96 0,-2 3-16 0,1 6 0 16,2 3-240-16,4 3-48 0,1 2-16 0,1-1 0 0,3-1 544 0,3-3 96 0,2-1 32 0,2-3 0 16,2-3 224-16,4-5 160 0,4-5-192 0,1-3 192 15,0-3-192-15,2-3 64 0,2-3 128 0,0-3-208 16,3-4 336-16,0-2 80 0,0-1 16 0,-2-4 0 16,2-2 432-16,0-3 96 0,-1-3 16 0,1 0 0 15,-3-1 64-15,1 1 0 0,-3-3 16 0,0 1 0 0,-3-2-256 16,-1 1-48-16,-3-1-16 0,-3-2 0 0,-1 1-128 15,-4-2-16-15,-1-1-16 0,-4 5 0 0,-2-3 16 0,-4 1 16 16,-3 0 0-16,-2 1 0 0,-2 1-208 0,-3 1-32 16,-1 1-16-16,-1 2 0 0,-3 2-144 0,0 2 128 15,-1 3-128-15,1 4 128 0,1 0-128 0,0 5 0 16,0 4 0-16,2 5-176 0,1 1-80 0,4 6 0 16,1 3-16-16,3 1 0 0,2 1 112 0,6-3 32 15,2 0 0-15,5-4 0 0,0 0 128 0,5-4-192 16,0-4 192-16,5-1-192 0,1-4 192 0,1-2-192 15,2-4 192-15,0-4-192 0,3-1 192 0,1-6 0 16,3-3-144-16,0-1 144 0,-2-5 0 0,-1-1 0 0,1-1 0 16,-4 0 0-16,-1 0 0 0,-3 1 0 15,-2 3 0-15,1-3 0 0,-4 2 0 0,-2 3 0 0,-1 2 0 0,-2 1 0 16,-3 2 144-16,-2 2-144 0,2 1 160 0,-4 3-160 16,0-2 304-16,0 11-48 0,0 0 0 0,0 0 0 15,-1-9 192-15,1 9 16 16,0 0 16-16,0 0 0 0,0 0-224 0,0 0-64 0,6-5 0 0,3 4 0 15,3 2-192-15,1 3 0 0,0 4-192 0,3 0 192 16,3 1-160-16,1 2 160 0,1 1-128 0,-2 4 128 16,0-1-384-16,-2 6 16 0,0-1 0 0,0-1 0 31,-3-2-1024-31,-1-2-208 0,-3-2-32 0,-1-3-16 16,-1-1 432-16,-8-9 64 0,0 0 32 0,7 7 0 0,-7-7 896 0,0 0 224 0,0 0 0 0,0 0 0 15,0 0 640-15,0 0 192 0,0 0 16 0,-5-9 16 16,-2 1 224-16,1-3 64 0,-4-2 0 0,4-1 0 0,-1-2-208 15,0 1-48-15,-3-4 0 0,3 3 0 0,-3-1-208 0,1 0-48 16,0-2-16-16,-1 1 0 0,-2 0-112 0,2 2-32 16,-1-2 0-16,2 2 0 0,0 2-352 0,2 1-128 15,1 0 0-15,2 2 0 0,4 11 0 0,-1-7 0 16,1 7 0-16,0 0 0 0,0 0-128 0,11 0 128 16,2 1-192-16,3 7 192 15,1 2-528-15,3 2 0 0,0 1 0 0,3 0 0 16,0 0-240-16,2 0-32 0,1-2-16 15,0-6 0-15,0-4-656 0,-1-4-144 0,1-2-32 0,-4-1 0 16,-2-6 928-16,-2 0 176 0,-4-1 32 0,-1-4 16 16,2-1 640-16,-4 1 128 0,-2-1 32 0,-2 2 0 0,-3-2 528 0,-1 1 128 15,-2 0 0-15,-2 0 16 0,-3 0 176 0,-2 0 16 16,1 0 16-16,-4 0 0 0,-3 2-176 0,-1-2-48 0,-2 0 0 16,-4 1 0-16,-1 3-144 0,-4-1-48 0,-2-2 0 0,-1-1 0 15,-5 0-368-15,1 2-80 0,1-1 0 0,1-1-16 16,2 3-304-16,1 1 0 0,1-3 128 0,0 4-128 15,5 3 0-15,3-3 0 0,2 2-208 0,3 2 80 16,2 2-48-16,4 2 0 0,6 4 0 0,0 0 0 31,0 0-336-31,0 0-64 0,0 0 0 0,15 14-16 16,5 4-176-16,3 3-16 0,5 3-16 0,2 3 0 16,1 2 128-16,3-2 32 0,0-2 0 0,0-2 0 15,1-1-256-15,-3-3-64 0,0-4 0 0,-1 0 0 0,-4-6 448 16,-1-1 64-16,-1-3 32 0,-3-3 0 0,0 0 416 0,1-4 0 0,-4 0 0 0,-1-2-128 15,-2 0 256-15,-2 0 64 0,-2 0 16 0,-1-2 0 0,-11 6 400 16,9-7 80-16,-9 7 16 0,6-6 0 0,-6 6 112 0,0 0 16 16,3-12 16-16,-3 3 0 0,-1 0 176 0,-2 1 16 15,0 0 16-15,-1 0 0 0,0-4-480 0,3 5-112 16,1 7-16-16,0 0 0 0,3-12-320 0,-3 12-128 16,8-5 0-16,-8 5 0 0,13 0 0 0,1 2-192 15,2 2 16-15,-1 1 0 16,0 1-208-16,-1 0-64 0,2-3 0 0,1 1 0 15,0-4-704-15,-3-4-160 0,0-2-32 0,-1 0 0 16,-2-4 160-16,-1-1 32 0,1-2 0 0,-4-3 0 0,-1-1 896 0,-1 2 256 16,-1 0 0-16,-2 0 0 0,-2-2 0 0,-1 0 272 15,-2 1-32-15,-1 1-16 0,-1-1 576 0,-1-2 112 16,-1 0 32-16,-2 2 0 0,-3 2 0 0,-1 0 0 0,-1 1 0 0,-2 0 0 16,1-2-176-16,-2 2-16 0,0-2-16 0,-1 1 0 15,-1 0-288-15,1 2-48 0,0-1-16 0,1 1 0 16,0 2-208-16,4 2-48 0,2-1-128 0,11 9 192 15,-7-4-192-15,7 4 0 0,0 0 0 0,0 0 0 16,0 0-176-16,0 0-16 0,10 14-16 0,3 2 0 16,4 3-48-16,3-2-16 0,0 3 0 0,5-3 0 15,5 2 272-15,3-2-128 0,3-2 128 0,2-2 0 16,0-1-224-16,0-2 64 0,-2-2 16 0,1-2 0 16,1 0-160-16,1-3-16 0,-3 1-16 0,-1 2 0 15,1-3-128 1,-1 3-32-16,-1-1 0 0,-2 4 0 0,0-1-32 0,-4 2-16 0,0 1 0 15,-4 3 0-15,-1 2 32 16,-7 2 0-16,-1 1 0 0,-3 4 0 0,-6 1 512 0,-3 2 0 0,-5 2 192 0,-3 3-48 0,-7 6 80 16,-5 0 16-16,-3 1 0 0,-4 1 0 0,-3 2-240 0,-1-5 128 15,1-3-128-15,2-2 0 0,2-3 176 0,2-5-176 16,3-3 192-16,1-3-192 0,2-4 448 0,2-4-32 16,3-1 0-16,-1-3 0 0,11-5 80 0,-11-4 16 15,0 1 0-15,2-3 0 0,-1-6-32 0,1-2 0 16,-2-3 0-16,2-4 0 15,0-3-160-15,4-2-48 0,0-5 0 0,1-2 0 0,1-3-272 16,4-2 0-16,3-4 0 0,4 1 0 0,2-1 0 0,5 0 0 16,3-1-144-16,4 0 144 0,2 0 0 0,3 0 0 15,3-1 0-15,3-1 0 0,2-1-176 0,1 0 176 16,3-1-208-16,-1 5 80 0,-1 4-128 0,-5 2-32 16,-2-1 0-16,-4 5 0 15,-2 3-2144-15,-5 4-416 0,-3 3-96 0,-4 4-8176 16,-6 4-1632-16</inkml:trace>
  <inkml:trace contextRef="#ctx0" brushRef="#br0" timeOffset="204308.85">20389 11347 15663 0,'0'0'1392'0,"0"0"-1120"0,0 0-272 0,0 0 0 16,0 0 3152-16,12-1 576 0,1-2 112 0,-2-1 32 15,1-3-2336-15,1 1-448 0,0-1-112 0,1-2-16 16,3-2-64-16,0-2 0 0,-1-2-16 0,2 0 0 16,2-1-544-16,2-2-96 0,3-3-32 0,2 0 0 15,2-5-208-15,3 2 0 0,1-4 0 0,4-1 0 16,2 0 0-16,4 1 0 0,4-1 0 0,0 0 0 15,-2-1 0-15,-1 0 0 0,1-2 0 0,0-1 0 16,4-2 160-16,0-3-16 0,1-1 0 0,2 0 0 0,1-1 224 16,2-2 32-16,5-1 16 0,-4 0 0 0,-2 0-112 0,0 0-32 15,1-3 0-15,0-1 0 0,0-1-96 16,1 0-32-16,1-4 0 0,-1 5 0 0,-1 0-144 0,-4 2 0 16,-6 2 0-16,-2 3 0 15,-4 1-2352-15,-5 2-400 0</inkml:trace>
  <inkml:trace contextRef="#ctx0" brushRef="#br0" timeOffset="-195236.06">16453 10406 30399 0,'-21'9'1344'0,"8"-1"288"0,-3 1-1312 0,3 1-320 0,2-2 0 0,1 1 0 15,4-1 1728-15,1 0 256 0,5-8 64 0,0 0 16 0,-3 9-1296 0,3-9-272 16,0 0-48-16,3 12-16 0,-3-12-256 0,13 11-48 15,1-2-128-15,4-1 192 0,3 0-192 0,5 1 0 16,4 0 128-16,4-2-128 0,4-2 0 0,1 3 128 16,2 2-128-16,-5 2 0 0,-2 2 0 0,-3 1 0 15,-2-1 0-15,-2 4 0 0,-2-1-304 0,-3 3-48 16,-1-1-16-16,-4 0 0 16,-3 0-400-16,-2-1-64 0,-4-1-32 0,-2-2 0 15,-4 0-240-15,-2-4-48 0,-3-2-16 0,3-9 0 16,-10 8 336-16,-2-3 80 0,-2-4 16 0,-3-3 0 0,-3-4 736 0,-5-3 0 15,-1-1 0-15,-2-3 0 0,-5-4 448 0,-5 0 16 0,-6-1 16 0,-2-3 0 16,-1-1 320-16,0-2 64 0,0-3 16 0,3 1 0 16,1 0 32-16,1 0 16 0,3-3 0 0,4 1 0 15,4 1-96-15,1 0 0 0,0-1-16 0,4 2 0 16,4-2-64-16,5-2-16 0,2-4 0 0,6-1 0 16,4-1-320-16,4 1-64 0,5-4-16 0,1 3 0 15,1 2-336-15,6 0 0 0,5 4 0 0,3 1 0 16,3 2-192-16,3 2 32 0,1 1 16 0,5 5 0 31,0 2-304-31,5 3-64 0,3 1-16 0,3 3 0 16,3 3-144-16,3 3-32 0,5 0 0 0,-2 4 0 15,-2 1-48-15,-5 3-16 0,-3 1 0 0,-4 4 0 0,-3 3 64 16,-5 5 16-16,-3 3 0 0,-3 3 0 0,-6 2-176 16,-4 1-32-16,-5 3-16 0,-5 2 0 0,-5 4 544 0,-4 4 112 0,-6 3 32 0,-3 1 0 0,-4 1 224 0,-4 1 0 15,-3-2 0-15,0-2 0 0,-2 0 0 16,-1-3 0-16,4-2 0 0,-4-5 0 0,-2-3 320 0,4-2 16 15,4-7 0-15,1 0 0 0,2-5 368 0,4-2 64 16,4-3 0-16,1-5 16 0,10-4-400 0,-7-2-96 16,7 2-16-16,-3-9 0 15,4-5-784-15,7-2-176 0,5-6-16 0</inkml:trace>
  <inkml:trace contextRef="#ctx0" brushRef="#br0" timeOffset="-193965.15">17388 9928 37199 0,'0'0'1648'0,"0"0"336"0,0 0-1584 0,0 0-400 0,0 0 0 0,-7-7 0 16,2-5 944-16,1 1 96 0,-1 1 32 0,1-3 0 15,-1-4-544-15,1-3-96 0,0-2-32 0,0 1 0 16,0 1-400-16,0-3 0 0,0 0-144 0,2-1 144 31,-2 1-544-31,1 1 0 0,-1 1 0 0,0 4 0 16,0 4-240-16,0 0-48 0,4 13-16 0,0 0 0 0,-7-4 80 15,-2 8 32-15,-2 2 0 0,-1 10 0 0,1 6 416 0,-2 7 96 0,-2 1 16 0,3 6 0 16,2 4 208-16,2-1 0 0,0 0-160 0,3 0 160 16,4 0 0-16,2-2 0 0,3-5 0 0,5-2 0 15,0-4 0-15,4-2 0 0,4-9 128 0,0 0-128 0,2-5 128 0,0-3-128 16,2-7 192-16,1-3-64 0,2-5 176 15,-2-2 16-15,0-6 16 0,0-1 0 0,0-4-144 0,-1-1-16 16,-1-5-16-16,-1-3 0 0,-1-2-160 0,1 0 0 16,-4-3 144-16,1-2-144 0,-2 1 0 0,-1 0 144 15,-2 4-144-15,-1-1 0 0,1 2 160 0,-5 1-160 16,-2 1 128-16,0 3-128 0,-3 1 368 0,-1 5-16 16,0 4 0-16,0 0 0 0,-1 2 160 0,1 1 16 15,1 2 16-15,1 2 0 0,0 0-176 0,-2 9-48 16,0 0 0-16,8-6 0 0,1 2-320 0,3 2 128 15,1 6-128-15,1 0 0 0,3 3 0 0,3 3 0 0,1 6 0 16,0-3-192-16,-2-3 0 0,1 5 0 0,-2 2 0 0,0-3 0 31,-2 0-384-31,-1 1-64 0,-2-2-32 0,1 0 0 16,-3-3-144-16,0 2-16 0,-2-2-16 0,-1-1 0 16,-8-9 144-16,0 0 16 0,0 0 16 0,0 0 0 0,0 0 288 0,0 0 64 0,0 0 16 0,0 0 0 15,0 0 496-15,6-10 80 0,-3-2 32 0,-3-1 0 16,0 0 464-16,-3-2 112 0,1-4 16 0,0-2 0 15,0-2 32-15,-1-2 16 0,0-3 0 0,1-1 0 16,-1-6-240-16,2 1-32 0,0 0-16 0,1 1 0 16,0 2-352-16,1 2-80 0,1 2-16 0,2 2 0 15,2 2-208-15,-1 3 0 0,1 3 0 0,2 3 0 16,0 1 0-16,1 6 0 0,2 1 0 0,0 6-160 16,2 0-224-1,3 6-64-15,1 2 0 0,1 5 0 0,2 3-112 0,-1-1-16 0,2 2-16 0,-1 3 0 16,1 2-720-16,-4 0-144 0,-2 2-16 0,-1-3-16 15,-3-3-144-15,-2-4-32 0,1 2 0 0,-2-3 0 16,-1-5 1168-16,-2 0 240 0,-5-8 32 0,0 0 16 0,7 7 496 0,-7-7 96 16,0 0 32-16,0 0 0 0,0 0 432 0,0 0 96 15,0 0 16-15,0 0 0 0,-6-13 80 0,1-1 32 16,-1-2 0-16,-1-1 0 0,-1-6-560 0,2-2-96 16,-1-1-32-16,-1 1 0 0,1-2-192 0,-1-2-32 15,-1 1-16-15,2-2 0 0,2 0-144 0,2 2 160 16,1 5-160-16,3-1 160 0,3-2-160 0,4 5 0 15,3 4 0-15,1 3 0 0,-1 1 0 0,2 3 0 16,2 2 0-16,4 3 128 0,-1 3 0 0,3 2-128 16,-3 4 192-16,1 3-64 0,2 2-128 0,1 1 0 0,-1 3 0 15,0-1 0-15,0 1 0 0,0 0-192 0,0-1 32 0,-2 0 16 32,1-3-544-32,-2 0-96 0,-1-3-32 0,-1 0 0 15,-1-4-208-15,1 1-64 0,-2-3 0 0,1-4 0 0,-4-1 640 0,1-1 128 0,0 1 32 0,-2-1 0 16,-1-5 288-16,1 0 144 0,-3-1-16 0,3-4 0 15,-4-1 416-15,1 0 80 0,-2 0 16 0,-3-1 0 16,-2-2 240-16,-2 0 48 0,-2-5 16 0,-1 3 0 16,-2-2-256-16,-1 3-48 0,-1 1-16 0,0 0 0 15,-4 2-176-15,1-1-48 0,1 5 0 0,0 4 0 16,2-1-208-16,1 6-64 0,2 2 0 0,6 3 0 16,-8 3-128-16,3 4 0 0,-1 3 0 0,4 4 0 15,1 7 0-15,3 3-144 0,2 2 144 0,1 4-208 16,4 0 208-16,2-2 0 0,-1 1-160 0,3 0 160 0,2-4 0 15,3 1 0-15,3-3 0 0,1-3 0 0,1-5-160 0,3-2 160 16,-2-2 0-16,-1-5-144 0,2-2 16 0,-1-4 0 16,0-2 0-16,4-4 0 0,-2-1 128 0,0-5-160 15,0-5 160-15,0-3-160 0,0-5 160 0,-1 1 0 16,-2-6 128-16,0 0-128 0,-1-4 192 0,-4-1-48 16,0-4 0-16,-1-2 0 0,-1-1 48 0,-3 1 16 15,-4-1 0-15,-3 0 0 0,-3 3-80 0,-4 0-128 16,-2 3 176-16,-3 2-176 0,-3 4 160 0,-3 4-160 15,-4-1 128-15,-1 7-128 0,-2 1 128 0,-2 6-128 16,-3 2 0-16,0 5 128 0,-3 5-128 0,1 5 0 0,-1 5 0 16,-2 5 0-16,1 6-208 0,-1 2 80 0,3 3 128 0,2 4-208 15,0 2 208-15,1 0-176 0,5-1 176 0,4-1-160 32,3-2-992-32,10 1-192 0,4-7-32 0</inkml:trace>
  <inkml:trace contextRef="#ctx0" brushRef="#br0" timeOffset="-191199.08">17312 10565 38703 0,'0'0'1712'0,"-9"-4"352"0,0-4-1648 0,2-1-416 0,2-3 0 0,1 0 0 0,2-1 928 0,0 0 96 15,4 0 32-15,-1 0 0 0,1-3-480 0,2 1-80 16,2-1-32-16,1 1 0 0,3 2-320 0,1-1-144 16,4 1 128-16,0 2-128 0,4 0 0 0,-1 6 0 15,3 1-144-15,-1 4 144 0,3 0-384 0,-1 7 48 16,0-1 0-16,-1 3 0 15,1 3-208-15,-1 1-32 0,-2 3-16 0,1 2 0 16,-2 0-576-16,-1 3-112 0,-2 0-32 0,-5 0 0 16,-4-2-80-16,0-3-16 0,-1-3 0 0,-3-1 0 0,1 0 960 0,-3-12 176 15,1 11 32-15,-1-11 16 0,0 0 464 0,0 0 80 0,0 0 32 0,0 0 0 16,-9 4 352-16,0-4 64 0,0-2 0 0,-1-2 16 16,-1 0-144-16,2-8-48 0,0 0 0 0,0-6 0 15,-2-3 0-15,2-1 0 0,0-3 0 0,0-1 0 16,1-4-176-16,2 0-32 0,0-5-16 0,3 1 0 15,1 0-368-15,1 2 128 0,2-2-128 0,3 2 0 16,1 1 0-16,3 2 0 0,1 3 0 0,2 8 0 16,0 1 0-16,4 5 0 0,0 2-144 0,2 3 144 15,3 6-192-15,-1 1 48 0,0 4 0 0,0 3 0 16,3 4 144-16,1 4-208 0,-1 2 80 0,1-2 128 16,-3 2-272-16,-1 0 64 0,1-2 16 0,-1-2 0 15,1-3-352-15,-2-2-64 16,-2 0-16-16,-2-6 0 0,2 2 176 0,-2-4 48 0,-1-4 0 0,0 2 0 15,-2-2 272-15,-1-2 128 0,1-1-128 0,-2-4 128 16,-3 0 0-16,-1-3 0 0,-1 0 192 0,-1-3-64 0,-2-1 128 0,-1 0 48 16,-1-1 0-16,-2-1 0 0,1-3-144 0,-2 0-32 15,-3-1 0-15,0 0 0 0,-1-1 48 0,-1 0 0 16,1 0 0-16,0 5 0 0,0-3 0 0,2 5 0 16,0 2 0-16,2 6 0 0,2 0 16 0,-2 3 0 15,4 7 0-15,0 0 0 0,0 0-16 0,0 0 0 16,0 0 0-16,6 14 0 0,1 6-176 0,2 2 0 15,0 2-160-15,2-1 160 0,-1-2-144 0,2-3 144 16,0 0-128-16,2-1 128 0,-1-1-320 0,1-6 0 16,-1 1 16-16,0-5 0 0,2-2 32 0,-1-2 0 15,0-4 0-15,2 0 0 0,-3-1 144 0,0-1 128 0,0-2-192 16,0-1 192-16,-1-2-128 0,-2-1 128 0,-1 0 0 0,-1 0 0 16,-2-4 0-16,-1-1 0 0,-1-2 0 0,0 0 0 15,-1 2 320-15,1-2 0 0,-4-1 16 0,-1-1 0 16,0 0 64-16,-2 1 16 0,-2-1 0 0,0 5 0 15,1-3 32-15,3 4 16 0,1 13 0 0,2-9 0 16,-2 9-112-16,5-8-32 0,-5 8 0 0,11-3 0 16,0 6-192-16,3 2-128 0,-1 2 160 0,1 1-160 15,2 2 0-15,-1 2 0 0,2 1 0 0,0 0 0 16,-1-1-144-16,-1-1-80 0,1 1-16 0,0-3 0 31,-2-5-608-31,-1-1-128 0,0-3-32 0,0 0 0 16,-2-2 240-16,0-2 64 0,0-2 0 0,-2-3 0 0,-3 1 320 0,0-5 80 0,-4 0 16 0,1 0 0 15,-1-1 288-15,-2-2 192 0,-1-1-16 0,-2-3-16 16,0 1 432-16,-1-1 96 0,-2-1 16 0,1 1 0 16,0-3 16-16,0 1 16 0,0 1 0 0,1 1 0 0,-2 0-32 0,3 0-16 15,-1 1 0-15,2-1 0 0,2 5-320 0,3 3-64 16,0-1-16-16,2 4 0 0,1 1-288 0,3 3 0 16,2 2 0-16,2 4 0 0,0 5-192 0,3 3 192 15,2 2-208-15,1 3 80 0,1 0-128 0,-1 5-32 16,0 0 0-16,-1 0 0 15,0-2-784-15,-1-1-144 0,-1-1-48 0,-2-1 0 16,-3-3-80-16,-1 1-32 0,2-3 0 0,-3-1 0 16,-3 0 672-16,-6-8 144 0,8 5 32 0,-8-5 0 0,0 0 528 0,0 0 0 15,8-5 0-15,-3 0 0 0,0-3 624 0,-2-3 224 16,0 0 48-16,-2-1 16 0,0 1 208 0,-1-3 32 0,2-2 16 0,-2-4 0 16,0-1-432-16,0-3-96 0,1-1 0 0,0-1-16 15,1-1-128-15,0 0-32 0,2-1 0 0,1 3 0 16,2 3-272-16,1 5-64 0,1 0-128 0,1 4 192 15,1 2-192-15,-1 3 0 0,2 3 0 0,1 3-160 16,1 2-32-16,0 4-16 0,1 1 0 0,-1 6 0 16,0 1-80-16,1 1-16 0,-1 0 0 0,-1 1 0 31,-1 0-368-31,0-1-80 0,-3-2-16 0,-1-2 0 16,-8-9-160-16,0 0-32 0,9 8-16 0,-9-8 0 0,0 0 688 0,0 0 144 0,0 0 144 0,0 0-208 15,0 0 400-15,2-9 64 0,-3-3 32 0,-2-1 0 16,0-1 416-16,-1-1 64 0,-2 1 32 0,1-1 0 15,0 0-32-15,-2-2 0 0,1 0 0 0,1 1 0 16,1 1-192-16,1 3-32 0,2 3-16 0,1 2 0 0,0 7-288 16,0 0-64-16,0 0-16 0,10-5 0 15,2 2-160-15,2 3 0 0,1 2 0 0,2 0 0 0,2 2-128 0,1 0-16 16,2-1 0-16,0-3 0 16,0-4-512-16,-1 1-112 0,-1-3 0 15,-2-1-16-15,2-3 16 0,-2-1 0 0,0 0 0 0,-4-4 0 0,-2 0 384 0,0-1 96 16,-4-1 16-16,-1 0 0 0,-1-4 272 0,-4 2 0 15,1-2-128-15,-2 1 128 0,-2 2 448 0,-3-2 160 16,-1 0 32-16,-3-1 0 0,-2 1 176 0,-4-2 32 16,-1-3 16-16,-1 2 0 0,-1 1-224 0,0 1-32 15,-2-1-16-15,2 1 0 0,0 0-192 0,3 3-32 16,0-3-16-16,5 5 0 0,4 3-128 0,1 0-32 0,3 4 0 0,4 2 0 16,-3 7-192-16,11-5-128 0,5 3 128 0,3 4-208 15,4 6 48-15,4 4 16 0,6 2 0 0,-2 6 0 16,-2 1-32-16,-2 1 0 0,0 1 0 0,1 2 0 31,-2-3-448-31,0 2-80 0,-3-4-32 0,1 0 0 16,-3 0-320-16,-2-2-64 0,-1-4-16 0,-2-1 0 15,-3-2 400-15,-1-2 80 0,-2-3 16 0,-2 1 0 0,-8-7 512 0,0 0 128 0,0 0 0 0,0 0 0 16,0 0 256-16,0 0 64 0,0 0 32 0,-1-12 0 16,-3-2 464-16,-1-3 80 0,-1-4 32 0,0-1 0 15,-2-3-352-15,0 0-64 0,-1-5 0 0,4 0-16 16,2-2-192-16,3 0-48 0,3 1 0 0,3 4 0 15,6-1-96-15,4 2-32 0,3 0 0 0,6 4 0 16,5 2-128-16,5 5 0 0,2 3 0 0,-2 3 0 16,-1 4-144-16,0 5-16 0,-3 4 0 0,-3 3 0 15,-4 4-592-15,0 3-112 0,-3 3-32 16,-4 1 0-16,-4-2-672 0,-3 2-144 0,-3 3-16 0,-2-1-16 16,-3 1-64-16,-2-2-16 0,-2-2 0 0,-2 0 0 15,-1 0 272-15,-3-1 48 0,-4-3 16 0,-1 0 0 0,-1-2 976 0,-2 0 208 16,-1-3 48-16,-1-2 0 0,-2-5 256 0,3-2 0 15,-1-3 176-15,2-2-176 0,3-2 320 0,3-4-64 16,3-1 0-16,6-6 0 0,4-4 624 0,5-1 112 16,3-4 32-16,4 0 0 0,-1 0-416 0,3-2-80 15,0 0-16-15,2 3 0 0,2 2 192 0,0 2 48 16,-1 0 0-16,-1 5 0 0,1 3 160 0,-1 3 48 16,0 3 0-16,-1-2 0 0,-4 1-320 0,2 2-64 15,-2-1-16-15,1 2 0 0,-1 1-240 0,-2-1-32 0,1 0-16 0,-2 0 0 16,0-5-272-16,-2 4 128 0,-1 2-128 0,-4-2 0 15,0-1 0-15,-3 0-304 0,-2 1 48 0,-2 2 0 16,-1-4 256-16,-2 4-192 0,-4 1 192 0,0-2-160 16,-2 2 160-16,-2 1 0 0,-2 0 0 0,-1 2 0 15,-1 2 144-15,-1 0 16 0,-2 1 0 0,1 4 0 16,3 0 224-16,2 2 64 0,-1-2 0 0,4 5 0 16,2 5 80-16,5 3 32 0,2 2 0 0,4-2 0 15,3 1-304-15,3 4-64 0,3-4-16 0,4 1 0 16,5-2-176-16,3-2 0 0,4-3 0 0,3-3 0 15,2-3 0-15,4-5 0 0,4-3 0 0,-1-3 0 16,-1-3-304-16,-2-3-32 0,-1-4-16 0,-4-2 0 16,-3-1-64-16,-2 1-16 15,-3-3 0-15,-3-2 0 0,0-2 240 0,-2-1 64 0,-3 1 0 0,-4-1 0 0,-2 1 128 0,-3 2 176 16,-2 0-48-16,0 0 0 0,-3 1 208 0,-3-2 48 16,-5 3 0-16,-1-1 0 0,-1 2 176 0,-2-3 32 15,-1 2 16-15,0 0 0 0,0 2-128 0,1 4-32 16,2 3 0-16,2 2 0 0,1 2-64 0,7 6-32 15,0 0 0-15,0 0 0 0,0 0-352 0,0 0 144 16,8 7-144-16,3 6 0 0,2 0 0 0,5 3 0 16,1 2-160-16,4 2 160 0,-1-1-256 0,3 2 64 15,-1 1 0-15,1-2 16 16,-1 1-2208-16,-4-3-448 0,0-1-96 0,-3-1-16 16,0-1 1280-16,-1-2 240 0,-3-2 48 0,-2-1 16 15,-2-2 192-15,-9-8 32 0,7 8 16 0,-7-8 0 0,0 0 928 0,0 0 192 0,0 0 0 0,0 0 0 16,-12-1 1808-16,0-5 336 0,-1 0 64 0,-1-3 16 15,-2-3 16-15,0-1 0 0,-1-4 0 0,-2-1 0 16,-2-4-784-16,1-1-160 0,-1 0-16 0,2-4-16 16,4-2-576-16,3-4-112 0,4 1-32 0,4-3 0 15,4-3-320-15,7 0-64 0,2-2-16 0,9-1 0 16,8 1-320-16,8-3-64 0,5-2-16 0,12 2 0 31,12-4-2304-31,-1 3-448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9T13:32:22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4459 15042 2751 0,'-13'-4'256'0,"5"0"-256"0,-1-5 0 0,0 2 0 0,1-2 5952 16,3 1 1136-16,1 0 224 0,4 8 48 0,0 0-5056 0,-4-6-1008 15,0 1-208-15,4 5-32 0,-3-7-352 0,3 7-80 16,0 0-16-16,0 0 0 0,0-6-416 0,0 6-192 16,0 0 160-16,0 0-160 0,0 0 0 0,7-7 0 15,-7 7 0-15,0 0-160 0,14 4 160 0,-1 5-160 16,-1 4 160-16,-2 5-160 0,1 5 160 0,-2 5 0 16,-1 7-144-16,-2 7 144 0,-1 2-192 0,1 5 16 15,-2 2 16-15,-2 1 0 0,2-1-32 0,0-3-16 16,-1-1 0-16,-1-7 0 0,1-5 208 0,-1-2 0 15,1-3-160-15,2-3 160 0,-1-7 0 0,-1-1 0 0,-1-3 0 16,1-3 0-16,1-1 0 0,-4-12 0 0,5 6 0 0,-5-6 0 16,0 0 0-16,0 0 0 0,9 4-144 0,-9-4 144 15,12 0 0-15,0-2 0 0,1-5 0 0,0-1 0 16,-2-3 160-16,5-2-160 0,-2-3 160 0,6-1-160 16,3-5 160-16,2-2-160 0,1-2 160 0,3-2-160 15,1-4 128-15,0-2-128 0,0-1 0 0,0-3 0 16,-1-1 128-16,5-1-128 0,1-2 0 0,1 0 0 15,2-2 0-15,1-3 128 0,0 0-128 0,3-2 0 16,2-5 0-16,1 2 0 0,-2 1 128 0,-2 2-128 16,-2-2 0-16,1 1 176 0,-1-1-176 0,-3 4 160 15,-3 2-32-15,-1 4 0 0,1 5 0 0,-2 3 0 16,1 3-128-16,-2 4 192 0,-4 2-192 0,-2 4 192 16,-1 4-192-16,-4 6 0 0,-2 3 0 0,-4 2 128 0,-4 3-128 15,-9 2 0-15,0 0 0 0,0 0 0 0,0 0 0 0,0 0 0 16,0 0 0-16,0 14 0 0,-5 3 0 0,-3 2 128 15,-4-2-128-15,1 3 0 16,-5 1-320-16,0 2-128 0,2 2-48 16</inkml:trace>
  <inkml:trace contextRef="#ctx0" brushRef="#br0" timeOffset="-146543.77">10861 11443 21183 0,'-18'6'944'0,"4"-1"192"0,-6 3-912 0,-5 3-224 0,-2 2 0 0,-6 7 0 0,-6 5 1664 0,0 5 272 16,0 7 64-16,-1 5 16 0,-3 5-1584 0,0 3-432 15,0 6 128-15,1 4-128 0,0 6 0 0,-4 3 160 16,-4 3-160-16,-4 4 128 0,-1 2-128 0,-2 3 0 15,0 1 0-15,-2 5 0 0,-2 6 0 0,1 3 0 16,0 3 0-16,-5-2 0 0,-7-2 0 0,4-1 0 16,3-3-144-16,5-4 144 0,4-4 0 0,5-7 0 15,4-4 0-15,4-5 0 0,3-10 0 0,3-5 0 0,3-8 0 0,4-6 144 16,3-5 32-16,3-6 0 0,2-6 0 0,5-3 0 16,4-2-176-16,4-3 0 0,3-4 0 0,6-9 0 31,0 0-2560-31,0 0-432 0</inkml:trace>
  <inkml:trace contextRef="#ctx0" brushRef="#br0" timeOffset="-146131.16">8654 11768 30287 0,'-38'-7'1344'0,"13"4"272"0,-1-4-1296 0,3 3-320 16,3 4 0-16,7 0 0 0,3 0 688 0,10 0 64 15,0 0 16-15,0 0 0 0,0 0-240 0,17 9-32 16,6 3-16-16,7 5 0 0,6 5-288 0,7 4-48 15,2-1-16-15,6 6 0 0,5 6-128 0,5 6 0 16,10 5 0-16,3 7 0 0,3 1 0 0,0 8 0 16,0 5 0-16,2 2 0 0,5 5 0 0,2 2 0 15,3 2 0-15,-5 2 0 0,-3 1 0 0,0 0 0 0,0 0 0 16,3-1 0-16,8 0 0 0,-8 2 0 0,-4 0 0 0,0 1 0 16,0 1 0-16,4-1 128 0,3 0-128 15,0 2 0-15,-2 2 0 0,0-2 128 0,0-1-128 0,3-1 0 16,5 0 0-16,-3-5 0 0,-3-1-224 0,-2-1 80 31,-3-3-624-31,3-3-128 0,2-3-32 0,-6-6-13728 0</inkml:trace>
  <inkml:trace contextRef="#ctx0" brushRef="#br0" timeOffset="-131652.62">8279 14121 6335 0,'0'0'272'16,"0"0"64"-16,-6-6-336 0,0-1 0 0,1-1 0 0,-2-1 0 0,2 1 640 0,0 2 48 15,-1-5 16-15,1 4 0 0,0 0 144 0,0-1 48 16,0-1 0-16,-1 1 0 0,1 2-64 0,0-3 0 16,0 0 0-16,1 3 0 0,4 6-128 0,0 0-16 15,-4-6-16-15,4 6 0 0,0 0 64 0,0 0 16 16,0 0 0-16,0 0 0 0,0 0-464 0,0 0-96 16,0 0 0-16,0 0-16 0,0 0 16 0,0 0 16 15,0 0 0-15,12 2 0 0,-12-2 240 0,10 7 64 16,-10-7 0-16,11 8 0 0,-11-8-64 0,10 9 0 15,-4 1 0-15,2-1 0 0,0 2-176 0,1 2-32 16,2 1-16-16,-1 2 0 0,1 1-16 0,-1 2 0 16,0 5 0-16,2 1 0 0,1 2-48 0,2 7-16 0,0 0 0 15,3 6 0-15,-1 6-144 0,3 2 160 0,-1 3-160 0,2 5 160 16,0-1-160-16,0 1 128 0,0 0-128 0,2 0 128 16,0-1-128-16,-5-3 0 0,-3-4 0 0,0-5 128 15,-3-6-128-15,-2-9 0 0,-1-2 0 0,0-5 128 16,-1-4-128-16,-1-4 0 0,-7-13 144 0,5 11-144 15,-5-11 256-15,0 0 0 0,0 0-16 0,0 0 0 16,0 0 352-16,0 0 80 0,0 0 16 0,0 0 0 16,0 0 528-16,0 0 96 0,-2-11 32 0,1 2 0 15,-1 0-576-15,-1-3-128 0,0-1 0 0,2 1-16 16,0 1-368-16,1-2-64 0,0 0 0 0,2 0-16 16,0-6-176-16,3 2 160 0,1-2-160 0,5-2 160 0,2-3-160 15,1 1 0-15,2-3 0 0,2-3 0 16,3-5 0-16,2-2 0 0,2-5 0 0,4-3 0 0,2-4 0 0,4-4 0 15,3-6 0-15,3-2 0 0,2-2 0 0,2-3 0 16,1-3 0-16,-1-5 0 0,0 0 0 0,3-7 0 16,3-4 0-16,5-2 0 0,4-1 0 0,5-1 0 15,6-3 0-15,-5 2 0 0,-2 3 128 0,-2 2-128 16,6 2 0-16,3 3 128 0,4 2-128 0,0 3 0 16,-2 2 0-16,-6 5 128 0,-1 6-128 0,-3 5 0 15,1 4 0-15,-1 6 0 0,-1 7 0 0,2 5 0 16,-2 4-160-16,-6 5-11584 15,-5 6-2320-15</inkml:trace>
  <inkml:trace contextRef="#ctx0" brushRef="#br0" timeOffset="-129800.4">8994 10871 17503 0,'-15'-12'1552'0,"-2"2"-1232"16,-1-3-320-16,2 2 0 0,3-2 1616 16,1 3 272-16,2 1 48 0,2 2 16 0,0 3-672 0,8 4-128 15,-5-5-16-15,5 5-16 0,0 0-544 0,0 0-128 0,0 0 0 0,0 0-16 16,0 0-432-16,4 14-144 0,2 2 0 0,2 4 0 16,1 2 144-16,2 5 0 0,-1 4-144 0,2 5 144 15,0 1 0-15,1 4 0 0,1 2 0 0,0 1 0 16,-1 3 0-16,0 1 0 0,-1-5 0 15,1 3 0-15,3 1 0 0,-3-4 0 0,-2-4 0 0,1-2 0 16,0-3 0-16,1-4 0 0,-3-4 0 0,2 0 0 16,-1-2 0-16,-1-1 0 0,-1-3 0 0,-1-1 0 15,0-5 0-15,0-1 0 0,-1-5 0 0,-7-8 0 16,12 6 0-16,0-2 0 0,-12-4 0 0,17-1 0 16,-2-2 0-16,2 0 0 0,0-4 192 0,3-2-64 15,-1-3 352-15,4-2 64 0,-1-3 16 0,3-3 0 16,2-3 80-16,2-2 0 0,1-5 16 0,2-3 0 15,6-2-80-15,2-3-32 0,2-6 0 0,-1-3 0 16,0-4-240-16,2-2-48 0,3-7-16 0,5-3 0 0,5-3-240 16,4-3 128-16,2-3-128 0,6-2 0 0,3-4 128 0,0-3-128 15,0-3 0-15,3 2 0 0,3 3 0 16,2-1 0-16,4 3 0 0,-5 3 0 0,-5 5-304 0,0 4-48 16,0 3-16-16,4 4-10432 15,1 2-2080-15</inkml:trace>
  <inkml:trace contextRef="#ctx0" brushRef="#br0" timeOffset="-125282.85">8724 16267 18431 0,'6'-26'1632'0,"-2"6"-1312"0,-2-4-320 0,2-4 0 0,1-3 2816 0,1-4 512 16,-1-3 80-16,-3-1 32 0,1 0-1904 0,-2 1-368 15,-2 3-80-15,-2 2 0 0,-1 2-256 0,-2 1-32 16,-2 0-16-16,-1 4 0 0,-1 1-336 0,-2 3-64 16,-1 1 0-16,0 5-16 0,-2 3 208 0,0 6 32 15,-3 1 16-15,-2 5 0 0,-2 1 0 0,-2 9 0 16,0 7 0-16,-1 9 0 0,-3 7-352 0,5 9-64 15,2 7-16-15,4 5 0 0,1 7-192 0,7 3 0 16,3 1-192-16,6 0 192 0,6-1-192 0,7-4 192 16,4-2-192-16,8-4 192 15,8-6-800-15,3-10-48 0,-1-5-16 0,-1-11 0 16,-1-8-416-16,-3-7-64 0,-1-6-32 0,-2-6 0 16,-1-11 608-16,-3-2 128 0,-3 0 32 0,0-6 0 0,-2-5 608 0,0-8 0 0,0-6 224 0,-2-6-64 15,-4-3 608-15,-3-1 112 0,-3 1 16 0,-2-2 16 16,-1 1 96-16,-2 3 16 0,-2 4 0 0,-2 4 0 15,-2 4-224-15,2 3-32 0,0 5-16 0,0 6 0 16,0 6-240-16,3 6-64 0,-1 5 0 0,1 8 0 16,0 0-304-16,0 0-144 0,5 9 128 0,4 9-128 15,3 10 0-15,2 6-176 0,3 5 16 0,6 5 0 16,1 4 160-16,5 0-128 0,0-1 128 0,1-1-128 16,1-3 128-16,-2-3 0 0,-5-2 0 0,3-5-128 15,-4-6-304-15,0-3-48 0,1-6-16 0,-2-6-12304 16,0-8-2448-16</inkml:trace>
  <inkml:trace contextRef="#ctx0" brushRef="#br0" timeOffset="-124946.45">9956 14871 11055 0,'-14'13'480'0,"1"-1"112"0,-5 2-464 0,-3 4-128 15,-1 3 0-15,0 1 0 0,1 2 6928 0,3 0 1376 16,-1 1 272-16,2 0 48 0,3-3-6896 0,1 3-1360 16,0 0-368-16,1-2 0 0,3-1 0 0,1-1 0 15,2 0 0-15,3 1 0 0,6 2 0 0,1-4 0 0,1 0-160 16,1 0 160-16,0-1-144 0,0 1 144 0,3-1-160 0,3 2 160 16,0-1-160-16,1 1 160 0,1 1-160 0,2-3 160 15,-1 5-192-15,2-5 192 0,0 1-208 0,0-2 80 16,1-1 128-16,2 0 0 0,-2 1-144 0,1-1 144 15,-4 0 0-15,0 0 0 0,-4-1 0 0,0-1 0 16,-3 1 0-16,-5 0 0 0,-3 2 0 0,-2 0 0 16,-5 2-176-16,-3-2-16 0,-6-1 0 0,-3 0 0 31,-5 1-832-31,-2-1-192 0,-3-3-16 0,-1-1-16 16,0-1-2192-16,-2-5-432 0</inkml:trace>
  <inkml:trace contextRef="#ctx0" brushRef="#br0" timeOffset="-124599.09">10397 14571 26719 0,'0'0'2368'0,"-9"8"-1888"16,-1 5-480-16,0 0 0 0,-3 2 3648 0,0 1 640 15,0 5 128-15,2 4 32 0,-2 2-3328 0,1 2-672 16,0 1-128-16,0 4-16 0,-1 2-304 0,2 3 0 15,0 2 0-15,2 3 0 0,1-4-128 0,2 1-48 16,-1-2 0-16,5 0 0 16,0-5-192-16,4 0-32 0,0-3-16 0,2-3 0 0,0-5 192 0,1-1 32 15,3-1 16-15,1 1 0 0,2-2 176 0,-1-2-128 16,0-1 128-16,2-1-128 0,1-2 128 0,2 0 0 0,-1 1-144 16,0-1 144-16,1-2 0 0,-1 1 0 0,0-3 0 15,-2 1 0-15,-12-11 0 0,9 13 0 0,-4-2 0 0,1 4 0 16,-4-2 0-16,-1-2 0 0,-1 3 0 0,-2-1 0 15,-5 0 128-15,0 0-128 0,-4-2 128 0,-1 1-128 16,-1 0 0-16,-2 0 0 0,-4-1-192 0,1-2 192 31,0-1-944-31,1-1-64 0,-4-1-16 0,-1-4-15968 0</inkml:trace>
  <inkml:trace contextRef="#ctx0" brushRef="#br0" timeOffset="-124413.71">10956 14863 33167 0,'6'13'2944'0,"-2"1"-2352"0,-2 9-464 0,5 5-128 0,2 6 2096 0,4 3 400 16,3 2 64-16,-1 1 32 0,1-2-1952 0,2 0-400 16,0 0-80-16,2-6-16 0,-1-2-144 0,2 0 0 15,1-1 0-15,1-2 0 16,-3-6-3872-16,1-4-752 0</inkml:trace>
  <inkml:trace contextRef="#ctx0" brushRef="#br0" timeOffset="-124251.25">10984 14721 29487 0,'-12'13'2624'0,"-1"4"-2112"0,0 5-512 0,4 1 0 16,0 4 3328-16,5-3 576 0,5 4 96 0,4-1 32 15,4-3-3216-15,6-4-640 0,3-1-176 0,7-6-13008 16,5-4-2656-16</inkml:trace>
  <inkml:trace contextRef="#ctx0" brushRef="#br0" timeOffset="-123414.86">11908 14309 24879 0,'-17'8'1088'0,"-1"-3"256"0,-11 1-1088 0,-2 5-256 0,-4-2 0 0,1 4 0 16,0 1 4544-16,3 3 864 0,-2 0 160 0,2 3 48 0,0 1-4352 0,1 1-880 15,2 1-160-15,2 2-32 0,4 2-192 0,1 3 0 16,3 0 0-16,2 4-176 16,2 3-368-16,2 1-80 0,2 1-16 0,4 2 0 15,3 4-480-15,0-1-96 0,0 0-32 0,3-1 0 16,3-2-272-16,1-9-48 0,0-7-16 0,1-4 0 15,1-10 784-15,2-4 160 0,-8-7 16 16,11 2 16-16,-11-2 608 0,11-8 0 0,3-4 0 0,-1-5 128 0,0-6 512 16,-3-2 80-16,-1-4 32 0,-2-2 0 0,0-3 464 0,0-2 112 15,0-1 16-15,-2 2 0 0,-1-2-368 0,-2 1-64 16,0-2-16-16,0 3 0 0,1 2-320 0,1 5-64 16,-2 3 0-16,4 7-16 0,-1 3-240 0,0 5-32 15,0 3-16-15,-5 7 0 0,0 0-208 0,14 5 144 0,2 2-144 16,4 10 128-16,2 2-128 0,7 11 0 0,6 8 0 15,5 7 0-15,3 5 0 0,2 7 0 0,-6 4-192 0,-3 1 192 16,-2 1-320-16,0-2 64 0,-5 0 16 0,-3 1 0 31,-3-4-736-31,-3 1-160 0,-3-2-16 0,-6 0-16 16,-2-8-144-16,-3-3-32 0,-4-3 0 0,-3-5 0 0,-3-6 832 0,-2-3 176 0,-4-6 16 0,-1-6 16 16,-2-4 160-16,-2-5 144 0,0-3-208 0,0-9 80 15,-2-3-192-15,2-9-16 0,2-6-16 0,1-8 0 16,0-5-48-1,4-8-16-15,-1-7 0 0,1-3 0 0,2-5 576 0,2-6 112 0,1-2 32 0,1 1 0 16,1-8 320-16,1 4 64 0,1-1 16 0,0 8 0 0,2 4 608 0,-1 6 128 16,2 3 32-16,1 6 0 15,1 5-400-15,-1 4-80 0,-1 4-16 0,1 7 0 0,-1 3-240 16,1 6-48-16,0 2-16 0,-5 12 0 0,7-7-240 0,-7 7-48 16,13 0-16-16,0 4 0 0,1 2-368 15,2 5 0-15,1 5 0 0,2 2 0 0,4 4-224 0,1 6 32 16,1 4 16-16,0 1 0 15,0-2-1120-15,-3 1-240 0,-3-1-32 0,0-3-16 16,-1-1 224-16,-2-4 32 0,-3-3 16 0,-3-2 0 16,-2-3 224-16,0-3 32 0,-8-12 16 0,0 0 0 0,0 0 1040 0,0 0 256 15,0 0 16-15,0 0 16 0,0 0 1344 0,0 0 272 0,0 0 48 16,-2-14 16-16,1-3-240 0,-3-3-32 16,-1 0-16-16,-2-4 0 0,1-3-400 0,-1-2-64 15,0-4-32-15,-1 1 0 0,-1-2-512 0,1 0-96 16,1 0-32-16,2 3 0 0,1 3-352 0,-1 1-64 0,2 4 0 0,2 3-128 15,1 4 0-15,1 2 0 0,5 2 0 0,0 3 0 16,3 3-160-16,6 2 16 0,3 1 0 0,4 4 0 31,4 5-336-31,3 3-64 0,2 4-16 0,0 2 0 16,-1 2-160-16,2 3-48 0,0 0 0 0,1 0 0 16,-3 1-32-16,-2-1-16 0,0-1 0 0,-1 0 0 15,-1-2-288-15,-1-3-64 0,-3-1-16 0,0 0 0 16,-1-5-192-16,0-2-32 0,-3-2-16 0,-1-5-14704 0</inkml:trace>
  <inkml:trace contextRef="#ctx0" brushRef="#br0" timeOffset="-123262.36">13048 14182 31327 0,'0'0'2784'15,"-4"12"-2224"-15,0 1-560 0,-1 0 0 0,-1 3 3088 0,5-6 512 16,1-10 112-16,0 0 0 0,0 11-2752 0,0-11-576 15,0 0-96-15,0 0-13696 16,12 2-2736-16</inkml:trace>
  <inkml:trace contextRef="#ctx0" brushRef="#br0" timeOffset="-122514.23">8718 17395 42159 0,'0'0'1856'0,"0"0"400"0,-8 6-1808 0,8-6-448 15,0 0 0-15,0 0 0 0,0 0 576 0,0 0 0 16,0 0 16-16,20-6 0 0,3-3-592 0,6-4 0 0,3-6-192 0,8-3 64 15,4-3 128-15,8-2 0 0,7-4 0 0,-1-3-128 16,1-3 128-16,2-2 0 0,2-2 0 0,3-2 0 16,5-2 0-16,7 2 0 0,7 0 0 15,-3 0 0-15,-1-4 0 0,0 3 0 0,2 0 0 0,6 1 0 16,6-2 0-16,0 2-128 0,-5 0 128 0,4 0 0 16,5 1 0-16,3 1 0 0,2 2 0 0,3-3 0 15,-2-4 0-15,6-1 0 0,9 3 0 0,-3-4 0 16,-4-4 128-16,4-6-128 0,4-3 128 0,0 0-128 15,2 1 320-15,-1 0 0 0,1 0 0 0,-3 1 0 16,-1 2 80-16,-5-1 16 0,-2 1 0 0,-1 2 0 16,0 2-96-16,-7 3 0 0,-7 3-16 0,-6 4 0 0,-5 4-112 15,-2 0-32-15,-4 5 0 0,-7 2 0 0,-9 4-160 16,-9 5 160-16,-7 1-160 0,-7 6 160 0,-7 3-160 0,-6 2 0 16,-3 4 144-16,-7 1-144 0,-5 2 0 0,-13 4 0 15,0 0 0-15,0 0 128 0,0 0-128 0,0 0 0 16,0 0 0-16,0 0 0 15,-9 10-1200-15,-4-1-144 0,-1 0-48 0,-4-3-18848 16</inkml:trace>
  <inkml:trace contextRef="#ctx0" brushRef="#br0" timeOffset="-96309.92">15259 9292 23951 0,'0'0'2128'0,"-12"8"-1696"0,-2 5-432 0,-5 8 0 0,-3 9 1488 16,-4 6 224-16,-6 11 32 0,-5 9 16 0,-6 7-736 0,-4 10-160 15,-5 6-32-15,-4 8 0 0,0 6-352 0,0 6-80 16,1 4-16-16,-4 2 0 0,-3-1-208 0,-3-1-48 16,-5-1-128-16,3-2 192 0,1-3 176 0,1 0 16 15,1 1 16-15,-1 4 0 0,-1 1 16 0,-1 2 0 16,-4 1 0-16,0 1 0 0,2 1-224 0,1 0-32 15,6 5-16-15,0-4 0 0,4-3-144 0,2-1 0 16,2-2 0-16,6-9 0 0,5-5-272 0,6-8-96 16,6-10-16-16,6-11 0 15,6-13-272-15,5-12-64 0,3-14-16 0,6-9 0 0,5-12 272 0,0 0 48 16,8-18 16-16,6-12 0 16,6-15-2032-16,6-13-384 0</inkml:trace>
  <inkml:trace contextRef="#ctx0" brushRef="#br0" timeOffset="-95894.3">13623 10034 33167 0,'-37'-25'2944'0,"14"10"-2352"0,-2-5-464 0,-1 3-128 15,-2-2 1280-15,4 2 256 0,-1-2 32 0,4 5 16 16,3 4-128-16,2-3-32 0,2 2 0 0,3 3 0 15,2 3-416-15,9 5-96 0,0 0-16 0,0 0 0 16,0 0-656-16,0 0-240 0,7 13 144 0,4 5-144 16,6 7 0-16,7 6 0 0,6 7-224 0,4 7 80 15,4 3 144-15,6 7-160 0,4 2 160 0,7 4-160 0,3-1 160 0,6-1 0 16,3-1 0-16,1-3 0 0,1-1 0 0,1-1 0 16,2-1 0-16,2 0 0 0,0-1 0 0,3 0 0 15,2 1 0-15,-4-1 0 0,-3 0 0 0,-2-2 0 16,-1 0 0-16,2 3 0 0,-1-1 0 0,3 3 0 15,-1 0 0-15,0-2 0 0,-3 0 0 0,-1 4 0 16,-2 0 0-16,2 3 0 0,-2 2 0 0,0 1 0 16,-3-1 0-16,-4-2 0 0,-5-2 0 0,-5-1 0 15,-3-4 0-15,-5-4 128 0,-1-3-128 0,-7-5 0 16,-1-5 0-16,-4-1 128 0,-3-5-128 0,-4-4 0 16,-1-6 128-16,-3-2-128 0,-3-4 128 0,-2-2-128 15,-3-4 160-15,-9-7-160 0,0 0 128 0,0 0-128 0,0 0 0 16,0 0 144-16,0 0-336 0,0 0-64 0,0 0 0 0,-3-9-13696 15,-2-4-2752-15</inkml:trace>
  <inkml:trace contextRef="#ctx0" brushRef="#br0" timeOffset="-90739.53">16821 13730 3679 0,'0'25'320'0,"-3"-7"-320"15,-2 4 0-15,0 3 0 0,-1 6 9360 0,2 1 1808 16,0-1 352-16,2 3 80 0,-1-3-8432 0,2 2-1696 15,0-1-320-15,2 1-80 0,0-1-624 0,3 0-112 16,0-1-16-16,1-1-16 0,1 0-304 0,-1 1-176 16,0 2 32-16,0-3 0 15,0 0-784-15,-1-2-160 0,0 1-16 0,0-1-16 16,-1-4-608-16,-2 2-128 0,0-3-32 0,1-3 0 16,-4-3 672-16,1-1 128 0,-3-3 16 0,0-3 16 0,4-10 1264 0,0 0 256 0,0 0 48 0,0 0 16 15,0 0 1008-15,0 0 192 0,-8-3 32 0,2-7 16 16,-1-4-240-16,3-4-32 0,-1-3-16 0,1-5 0 15,-1-11-544-15,1-4-112 0,-1-6-32 0,2-7 0 16,2-4-352-16,1-4-80 0,1-2-16 0,5-1 0 16,-1-4-352-16,3 3 0 15,1-1 0-15,5 3 128 0,4 2-128 0,1 3 0 0,-4 6-128 0,3 7 128 16,2 8-256-16,0 6 16 0,-2 3 16 0,1 5 0 16,0 5-48-16,0 3-16 0,1 3 0 0,-1 4 0 15,2 3 32-15,-1 3 16 0,2 6 0 0,-1 3 0 31,1 3-224-31,-1 3-48 0,1 0-16 0,-1 3 0 0,-3 4 304 0,-1 0 64 0,-1-3 16 0,-2-1 0 0,0 0-96 16,-1-1-16-16,-1-3 0 0,-1-2-13728 16,-1-8-2752-16</inkml:trace>
  <inkml:trace contextRef="#ctx0" brushRef="#br0" timeOffset="-89755.6">17350 14158 37775 0,'-8'18'3360'0,"0"0"-2688"0,0-2-544 0,2-3-128 16,2-3 2800-16,4-10 528 15,0 0 96-15,0 0 32 0,0 0-2688 0,0 0-544 0,0 0-96 16,0 0-128-16,12-10 0 0,1-11-128 0,1-6-16 0,4-7 0 15,3-4-192-15,1-6-48 0,1-5 0 0,1-4 0 32,0-6-384-32,-2-1-64 0,-1-1-32 0,-2 1 0 15,0 0-304-15,-4 4-64 0,-3 5-16 0,0 3 0 16,-3 6 288-16,-3 8 48 0,-2 8 16 0,-2 5 0 0,-4 6 896 0,0 6 0 0,2 9 160 0,-9 0-16 16,-3 6 576-16,1 3 112 0,-2 7 32 0,-1 6 0 15,-4 7-160-15,2 5-48 0,0 2 0 0,2 7 0 16,1 4-336-16,3 3-64 0,-1-1 0 0,3 2-16 15,1 1-240-15,1-1 176 0,4-3-176 0,0-2 160 16,2-2-160-16,4-2 160 0,3-6-160 0,2 1 160 16,0-2-160-16,4-4 0 0,4-6 144 0,1-3-144 0,3-5 0 0,3-2 0 15,2-4 0-15,1-4 0 16,3-7-144-16,-1-3 144 0,-1-1-160 0,4-7 160 0,-2-4-192 0,0-2 48 16,-2-2 16-16,0-5 0 0,-1-4 128 0,1-2-160 15,-2-2 160-15,0-3-160 0,0-3 160 0,-1-3 144 16,-2-5-16-16,-1 0-128 0,-1 1 128 0,-3-1-128 15,-3-1 0-15,-4 0 0 0,-2 0 240 0,-2 2-64 16,-2-4-16-16,-3 6 0 0,-5 4 48 0,-1 4 16 16,-1 2 0-16,-2 6 0 0,-2 5-48 0,-1 5-16 15,-1 7 0-15,2 3 0 0,-1 7 96 0,-1 4 32 16,-2 8 0-16,0 9 0 0,-1 5-96 0,0 5 0 16,-1 4-16-16,3 4 0 0,3 7-176 0,3 1 0 0,3 0 0 0,2 0-176 15,1-4 48-15,4-4 0 0,4-3 0 16,1-2 0-1,1-5-496-15,2-2-80 0,0-7-32 0,1-3 0 16,0-8 80-16,1-4 16 0,0-6 0 0,2-3 0 0,-2-3 368 0,1-4 80 0,0-6 0 0,1-4 16 16,-2-3 176-16,2-2 144 0,1-2-16 0,-3-5-128 15,-1-5 240-15,-2 2-64 0,-2-5-16 0,-1 2 0 16,0-4 32-16,-3 0 0 0,-1 4 0 0,-2 5 0 16,1 7 16-16,-2 5 16 0,1 2 0 0,-1 10 0 15,-1 10-32-15,0 0 0 0,0 0 0 0,1 13 0 16,0 5-192-16,2 8 176 0,0 7-176 0,-1 4 160 15,1 4-160-15,-1 3 0 0,1 0 0 0,1-1 0 16,2-1-160-16,1-8 160 0,1-1 0 0,1-6-144 16,3-5-96-16,-1-5-16 0,1-4 0 0,0-5 0 15,0-3 48-15,1-5 0 0,-2-5 0 0,2-4 0 0,0-4 208 16,2-5 0-16,-1-7 0 0,-2-6 0 0,-2-7 512 0,-1-5 0 16,-1-9 0-16,0-1 0 0,-1 0 64 0,-2-2 0 15,-3-3 0-15,0-1 0 0,-2 0-112 0,-2 1-16 16,-1-1 0-16,-4 2 0 0,0 0-64 0,1 5 0 15,-2 4-16-15,-1 4 0 0,-1-1-144 0,-2 6-32 16,-1 5 0-16,1 6 0 0,2 6-192 0,-1 6 144 16,2 3-144-16,3 5 128 0,-2 4-128 0,8 4 0 15,0 0 0-15,-9 12 0 0,2 7-224 0,5 11 80 16,0 8 16-16,5 7 0 0,1 8-16 0,5 7 0 16,3 3 0-16,3 3 0 0,1 1 144 0,3 0 0 15,2 2-144-15,3-2 144 0,3-2-128 0,2-5 128 16,-1-3-160-16,1-2 160 0,1-4-416 0,0-7 16 0,0-5 0 0,-2-2 0 31,-5-3-1024-31,-1-4-208 0,-2-7-32 0,-3-4-11680 0,-2-8-2336 0</inkml:trace>
  <inkml:trace contextRef="#ctx0" brushRef="#br0" timeOffset="-89453.61">19072 12438 42383 0,'-10'18'3776'0,"-1"1"-3024"0,5 5-608 0,-2 0-144 16,0 2 1680-16,4 0 304 0,4 4 64 0,1 1 16 0,1 2-1296 0,0 2-256 16,2 5-48-16,5 0-16 0,3 1-320 0,4 1-128 15,1 0 0-15,5 1 0 0,3 1 0 0,2 3 0 16,-1-1-128-16,3-2 128 15,-2-1-464-15,-1-3 16 0,-1 1 0 0,-2-3 0 16,-3-2-128-16,0 1-32 0,-6-6 0 0,-2 0 0 16,-1-2-80-16,-3-3-16 0,-3 0 0 0,-1-5 0 15,-5-3-1392-15,0-4-272 0,-1-3-64 0,2-11-16 16,-5 8-528-16,5-8-96 0,-14-4-32 0</inkml:trace>
  <inkml:trace contextRef="#ctx0" brushRef="#br0" timeOffset="-89233.34">18605 12798 26719 0,'0'0'2368'0,"0"0"-1888"0,-7 2-480 0,7-2 0 15,0 0 3248-15,0 0 544 0,0 0 112 0,0 0 32 16,0 0-2304-16,0 0-464 0,6-10-80 0,6-3-32 16,2-3-416-16,6-1-96 0,3-2-16 0,7-5 0 15,7-6-160-15,3-3-48 0,3-5 0 0,5-3 0 16,1-2-128-16,1-2-16 0,3-5-16 0,1-3 0 15,2-7-160-15,2 0 0 0,0 0 0 0,0 0 0 32,-3 4-656-32,-6 4-16 0,-6 6 0 0,-5 7 0 0,-4 6-2352 15,-4 7-480-15,-5 4-80 0</inkml:trace>
  <inkml:trace contextRef="#ctx0" brushRef="#br0" timeOffset="-88269.08">19522 12931 44975 0,'-3'15'1984'0,"2"-3"432"0,0 3-1936 0,1 2-480 16,2 1 0-16,3 1 0 0,2 3 752 0,3-1 48 16,2 3 16-16,1 1 0 0,-1-2-560 0,1 1-96 15,1-5-32-15,3 2 0 0,0 0-288 0,3-2-64 16,1 0-16-16,1-6 0 15,0-3-640-15,4-3-128 0,1-6-16 0,1-1-16 16,0-1 464-16,-1-5 112 0,-3-1 16 0,0-5 0 0,-1-3 304 0,-3-1 144 0,-3-3-128 0,0-3 128 16,-4-4 128-16,-2-1 96 0,0-3 32 0,-5-2 0 15,-2 0 208-15,-1-2 48 0,-2 0 16 0,-2-3 0 16,-3 4 224-16,-1-4 32 0,-2 1 16 0,-1-2 0 16,-1 1-128-16,3 5-32 0,-3 2 0 0,1 4 0 15,3 2-192-15,1 5-64 0,0 3 0 0,1 4 0 16,3 12-256-16,0 0-128 0,0-9 0 0,0 9 128 15,0 0-128-15,0 0-272 0,0 0 64 0,11 12 16 32,-1 1-240-32,1 6-32 0,-1 5-16 0,2 3 0 15,-3 6-1344-15,-1 3-272 0,-2 2-48 0,-1 1-16 0,-1-1-864 0,0-4-176 16,0-4-48-16,0-7 0 0,0 0 2608 0,0-5 512 0,0-2 128 0,-2-6 0 16,-2-10 960-16,0 0 208 0,0 0 48 0,0 0 16 0,0 0 320 0,0 0 64 15,0 0 16-15,0 0 0 0,8-9-176 0,-1-4-48 16,0-4 0-16,0-3 0 0,-2-3-304 0,-1-5-64 15,-3-2-16-15,3-5 0 0,0-1-384 0,0-2-64 16,1-1-32-16,2 0 0 0,1-2-240 0,1 5-48 16,3 2-16-16,1 5 0 0,0 4-240 0,2 6 0 15,0 6 0-15,0 1 0 0,2 6-256 0,3 3 16 16,1 6 0-16,2 4 0 0,2 6-64 0,1 4-16 16,0 3 0-16,1 2 0 15,0 3-256-15,-3 1-64 0,0-1-16 0,-2-3 0 16,1-6-176-16,0-2-48 0,-3-1 0 0,1-3 0 0,1-3 480 0,-1-3 80 0,-1-2 32 15,-2-4 0-15,-2-1 624 0,-1-2 128 0,-3-4 32 0,0-2 0 16,-2 0 336-16,-1-2 64 0,-2-4 0 0,-2-3 16 16,0-2-128-16,-1-2-16 0,-1 0-16 0,-4-4 0 15,-1-2-272-15,0 0-48 0,-4-1-16 0,0 0 0 16,-3-4-208-16,-2-2-32 0,0 1-16 0,-2 3 0 16,-2 2-160-16,2 5 0 0,0 5 144 0,3 5-144 15,1 6 0-15,1 3 0 0,-1 3 0 0,0 4-128 16,-2 2-16-16,2 4 0 0,1 7 0 0,2 5 0 15,0 7-160-15,3 4-16 0,3 3-16 0,1 1 0 32,1 2-192-32,2-1-48 0,2 1 0 0,3-1 0 15,1-1-160-15,2-2-32 0,1-2-16 0,3-6 0 0,2-6 192 16,0-1 32-16,3-7 16 0,1-3 0 0,0-6 544 0,3-2 0 0,1-7 160 0,0-2-32 16,2-2 240-16,-1-4 48 0,0-6 16 0,-1-5 0 15,-1 1 0-15,-1-3 0 0,-4-4 0 0,-4-1 0 0,-4-3-48 0,-2-2-16 16,-2 1 0-16,-3 1 0 0,-2 3-112 0,-3 1 0 15,0 1-16-15,-3 1 0 0,-1 2-16 16,0 5 0-16,1 4 0 0,-1 5 0 0,-2 5-48 0,6 11-16 16,0 0 0-16,0 0 0 0,0 0 16 0,0 0 0 15,-2 13 0-15,3 4 0 0,3 2-176 0,4 5 0 16,2 2 0-16,3-4 0 0,4 0 0 0,3-2 0 16,3-5 0-16,5-2 128 0,-1-4-128 0,6-3 0 15,1-6-160-15,1-4 160 16,-1-5-464-16,0-3 0 0,-3-4 0 0,-1-3 0 15,-2-7-1120-15,0-4-208 0,-3-3-64 0,-6-5-11808 16,-2-4-2368-16</inkml:trace>
  <inkml:trace contextRef="#ctx0" brushRef="#br0" timeOffset="-88104.64">20077 11665 50847 0,'-22'42'2256'0,"9"-14"464"0,-1 4-2176 0,3-5-544 0,6 0 0 0,4-1 0 16,3-1 304-16,5-5-48 0,1-6-16 0,5-1 0 16,1-6-1600-1,6-5-320-15,0-7-64 0,4-4-19488 0</inkml:trace>
  <inkml:trace contextRef="#ctx0" brushRef="#br0" timeOffset="-87419.4">16472 15427 29487 0,'-9'19'2624'0,"4"-9"-2112"0,0 1-512 0,5-11 0 15,0 0 3264-15,0 0 528 0,0 0 112 0,0 0 32 16,0 0-2944-16,12 5-592 0,2-5-112 0,6-4-32 16,2-7-256-16,5-3 0 0,2-4 0 0,3-2 0 15,5-1 0-15,-2-1 0 0,-1-1 128 0,4 1-128 0,2-1 0 0,1 1 0 16,-2 0 0-16,4-1 0 0,1 3 0 0,6-2 0 15,3 1 0-15,3 3 0 0,4 0 0 0,-1-1 0 16,-1 1 0-16,5 1 0 0,2 2 0 0,4-2 160 16,4-3-160-16,3-1 128 0,1-1-128 0,1-4 0 15,2-4 144-15,2-4-144 0,6-2 352 0,5-7 0 16,2-7 0-16,4-2 0 0,2-3 0 0,8-4 0 16,8-3 0-16,2-5 0 0,-4-3-128 0,5-3-32 15,6-1 0-15,1-2 0 0,-2 0-64 0,3 1-128 16,5-5 176-16,-3 2-176 0,-2 1 192 0,1 3-64 15,1 2 0-15,-5 4-128 0,-6 4 144 0,0 3-144 16,-5-3 0-16,0 6 144 0,-3 2-144 0,-7 2 0 0,-6 2 0 16,-5 5 128-16,-3 4-128 0,-4 3 192 0,-3 2-192 15,-12 4 192-15,-7 4-192 0,-9 4 0 0,-7 5 0 0,-6 1 0 16,-7 3 0-16,-8 3 0 0,-6 5 0 0,-5 2 0 16,-6 2-192-16,-10 5 0 0,0 0-16 0,0 0 0 31,-4-6-1088-31,-6-2-224 0,-6-3-32 0</inkml:trace>
  <inkml:trace contextRef="#ctx0" brushRef="#br0" timeOffset="-86050.19">21092 10923 40543 0,'0'0'3600'0,"-8"7"-2880"15,8-7-576-15,-8 11-144 0,0-3 2304 0,3 3 416 16,1-2 96-16,4-9 0 0,-3 11-1984 0,1 1-416 15,0 0-80-15,2-2-16 0,0-10-320 0,3 13 0 16,2 0 0-16,3 2 128 0,4-1-128 0,5 4 0 16,0 1-128-16,6 3 128 0,3 3-288 0,4 3 32 15,3 5 0-15,3 2 0 16,2 3-240-16,5 5-32 0,3 4-16 0,1 1 0 16,2 0-144-16,-2-2-16 0,-4 0-16 0,2-6 0 0,-2 2 384 0,-2-2 80 0,1 1 0 0,-2-5 16 15,0-2 240-15,-4-3 0 0,-1-1 0 0,-1-1 0 16,-1-3 208-16,-3-1-16 0,-3-2 0 0,-1 1 0 15,-1-5 16-15,-4 5 0 0,-2-6 0 0,-2 3 0 16,-2 1-80-16,-5 3 0 0,-3-4-128 0,-4 5 192 16,-1 2-192-16,-6 6 176 0,-4-4-176 0,-6 4 160 15,-6 3-160-15,-7 2 128 0,-7-1-128 0,-5-2 128 16,-6-1 112-16,-4 2 16 0,-6 2 0 0,-4 0 0 16,-3 1 96-16,-6 2 32 0,-5 1 0 0,-5 4 0 15,-6 1-144-15,-2 2-32 0,-4 1 0 0,-3 3 0 16,-5 0-64-16,-4 3-16 0,-2 5 0 0,2-2 0 15,2 3 16-15,-2 4 0 0,-7 2 0 0,2 4 0 16,1 4 48-16,0 1 16 0,1 2 0 0,-1 2 0 0,-1 3-48 16,2-1-16-16,3 2 0 0,0-4 0 0,-5 2-144 0,3-2 0 15,2-1 0-15,6-4 128 0,1-6-128 16,2-3 0-16,1-3 0 0,7-7 0 0,5-6 0 0,9-6 0 16,6-6-160-16,5-10 160 15,5-8-1792-15,7-13-272 0,2-10-48 0</inkml:trace>
  <inkml:trace contextRef="#ctx0" brushRef="#br0" timeOffset="-80681.23">18276 15258 39967 0,'-24'1'1776'0,"10"1"352"0,-2-1-1696 0,-1 2-432 0,-4-1 0 0,4 1 0 15,3-1 1216-15,4 2 176 0,0 0 16 0,1 0 16 16,3 0-608-16,6-4-128 0,-5 5-32 0,5-5 0 15,0 0-656-15,-2 9 0 0,1 2 0 0,4 0 0 16,2 4-272-16,4 6-48 0,3 2 0 0,2 7 0 31,2 5-320-31,1 6-64 0,0 3 0 0,1 4-16 16,1 3-48-16,1 1 0 0,-2 0 0 0,3-1 0 0,-1 0 112 16,-2-4 16-16,0-4 0 0,-1-8 0 0,0-7 640 0,1-9 0 0,-1-8 0 0,1-9 0 15,1-6 864-15,1-7 256 0,4-8 48 0,3-11 16 16,3-6-336-16,6-12-64 0,1-8-16 0,6-10 0 15,3-7 96-15,1-6 16 0,0-6 0 0,5-5 0 0,1-5-336 0,1 2-64 16,-2 2-16-16,5 3 0 0,2-1-224 0,4 3-48 16,-1 2-16-16,0 5 0 0,-4 3-176 0,0 2 0 15,-5 1 0-15,0 4 0 0,-2 2 0 0,-1 7-224 16,-3 4 32-16,-4 5 0 16,-3 6-1552-16,-3 8-304 0,-6 5-64 0,-4 8-16 15,-7 7-1312-15,-7 6-256 0</inkml:trace>
  <inkml:trace contextRef="#ctx0" brushRef="#br0" timeOffset="-80281.75">19029 15420 30399 0,'0'0'1344'0,"0"0"288"0,-5-7-1312 0,1-2-320 0,1-3 0 0,3-2 0 15,0-2 2000-15,2-1 336 0,-1 2 64 0,2-4 16 16,2 4-1696-16,1 0-336 0,1 2-64 0,1 2 0 16,-1 0-320-16,1 5 0 0,3 3 0 0,0 3 0 15,1 3 0-15,1 7 0 0,-1 2-208 0,2 7 80 32,1 5-256-32,0 10-64 0,2 6 0 0,-1 7 0 15,-1 4-176-15,1 5-32 0,0 3-16 0,-1-3 0 0,-2-3 336 0,-1-3 64 0,-3-6 16 0,2-7 0 16,-1-10 752-16,1-6 144 0,-2-7 48 0,1-5 0 0,-1-6 464 15,3-6 80-15,1-7 32 0,3-10 0 0,-1-7-304 0,4-12-64 16,0-11-16-16,3-10 0 0,4-9-16 16,2-13 0-16,3-8 0 0,3-6 0 0,4-6-448 0,3-5-96 15,5-2 0-15,4-1-16 0,3 1-304 0,2 7 128 16,-2 5-128-16,-2 7 0 0,-1 2 0 0,-1 7 0 16,2 4 0-16,-4 8 0 15,-1 8-368-15,-1 5-80 0,-3 3 0 0,-4 7-16 16,-3 4-2416-16,-5 5-496 0,-4 7-80 0</inkml:trace>
  <inkml:trace contextRef="#ctx0" brushRef="#br0" timeOffset="-69369.63">16525 16667 32255 0,'-7'21'2864'0,"2"-6"-2288"0,0-2-576 0,-2 1 0 16,2 0 3632-16,1-1 608 0,1-2 128 0,2 0 32 15,1 2-3328-15,4 4-672 0,1 3-128 0,3 2-16 16,1 3-256-16,3 0 0 0,4-1-144 0,2 3 144 31,3 1-576-31,2 0 0 0,1-1-16 0,0-1 0 16,2 0-2176-16,-3-1-432 0,-3-3-96 0,-3 0-14080 0</inkml:trace>
  <inkml:trace contextRef="#ctx0" brushRef="#br0" timeOffset="-69196.21">16261 16370 30399 0,'-15'18'2704'0,"4"-3"-2160"0,-2 2-544 0,3 2 0 0,-1 2 1728 0,6-3 256 16,2-2 32-16,7 0 16 16,6-3-3984-16,4-3-800 0</inkml:trace>
  <inkml:trace contextRef="#ctx0" brushRef="#br0" timeOffset="-68858.91">17346 16258 35007 0,'-16'27'3120'0,"-3"6"-2496"0,-7 2-496 0,1 3-128 16,0 2 1952-16,2-1 368 0,4-2 80 0,5-3 16 15,4-3-1840-15,4-2-352 0,3-3-80 0,1-4-16 16,6-4-128-16,4-2 0 0,1-3 0 0,8-3 0 31,5-4-352-31,3-2-96 0,0-2-32 0,1 1 0 0,1-3 272 0,2 0 48 0,1-2 16 0,1 2 0 16,0 2 144-16,-2 0 0 0,-2 4 0 0,-2-3 0 16,-3 4 0-16,-3 1 0 0,-2 2 0 0,-4 5 128 15,-3-2-128-15,-5 5-160 0,-2 3 160 0,-6 4-208 16,-6 1-624-16,-3 2-128 0,-4 6-32 0,-5-3 0 15,-3 2-560 1,-2 0-112-16,0-1-32 0,-1-4 0 0,1-5 640 0,2-5 128 0,5-6 32 0,3-8-8064 16,4-11-1600-16</inkml:trace>
  <inkml:trace contextRef="#ctx0" brushRef="#br0" timeOffset="-68491.9">18131 15757 46815 0,'-16'28'2080'0,"4"-9"416"0,-2 3-1984 0,0 4-512 15,-1 2 0-15,2 2 0 0,2 0 432 0,-2 2-16 16,-2 1 0-16,2 1 0 0,0 0-416 0,-1 0-144 0,-1-2 0 0,2 2 0 31,2-3-784-31,0-1-160 0,2 0-16 0,4-5-16 16,2 0-224-16,2-5-64 0,2-1 0 0,5-3 0 15,1-3 528-15,6-1 112 0,4-3 0 0,3-4 16 16,1-1 224-16,2-3 32 0,2-1 16 0,2-1 0 0,2-1 240 0,2 2 48 0,2 0 16 0,2 3 0 16,2 1 176-16,-1 3 0 0,1-1 0 0,-3 2 0 15,-4 2 0-15,-2 2 0 0,-3-3 160 0,-3 4-160 16,-1 2 192-16,-3-2-48 0,-3 2-16 0,-4 2 0 16,-3 1-128-16,-3 1 160 0,-2 0-160 0,-3 2 160 15,-3 3 352-15,-2-1 64 0,-3 0 0 0,-2 0 16 16,-2-4 240-16,-1-1 32 0,0-1 16 0,1-4 0 15,1-3-576-15,2-4-112 0,9-6-32 0,-10-3 0 16,3-4-2080-16,3-13-432 16</inkml:trace>
  <inkml:trace contextRef="#ctx0" brushRef="#br0" timeOffset="-67843.09">19133 15932 48783 0,'-9'37'2160'0,"3"-10"448"0,-2 7-2096 0,0 1-512 16,3 0 0-16,1 0 0 0,1 2 544 0,3-2 0 15,0-2 0-15,3-2 0 0,0-1-416 0,-1-5-128 16,1-3 0-16,1-4 0 16,0-4-1216-16,1-2-320 0,3-1-48 0,-8-11-16 15,14 6-48-15,0-2-16 0,-14-4 0 0,17-1 0 16,-1-3 32-16,-2 1 0 0,-14 3 0 0,15-4 0 0,-5 0 1088 0,0-1 224 0,-10 5 32 0,11-5 16 15,-11 5 704-15,8-10 144 0,-4 0 16 0,-4 10 16 16,5-10 880-16,-1 1 176 0,-2 0 48 0,0 0 0 16,-4-2-128-16,2-1-32 0,3 1 0 0,-3-1 0 15,-1 0-624-15,-1-1-128 0,5 0-32 0,-2 3 0 16,-1 2-464-16,0 8-112 0,3-10 0 0,-3 10-16 16,0 0-176-16,0 0 0 0,0 0 0 0,0 0 0 15,0 0 0-15,0 0-224 0,12 10 48 0,1 0 16 31,0 5-288-31,1 3-48 0,0-2-16 0,5-1 0 0,-2 0-480 0,1-2-96 16,1-2-32-16,2-1 0 0,-1-5-544 0,1-4-128 0,1-2 0 0,-1-3-16 16,0-3 832-16,1-1 160 0,-1-5 48 15,-1 0 0-15,0-2 1072 0,0-2 208 0,-2-3 64 0,-1-1 0 0,0-2 480 0,0-1 96 16,-2 0 32-16,0-1 0 0,-4-4-48 0,1 2-16 16,0-2 0-16,-2 0 0 0,-2 1-288 0,1 0-64 15,-2 2-16-15,-1 3 0 0,-1 1-240 0,-1 2-32 16,-1 1-16-16,0 3 0 0,-3 3-224 0,0 4-48 15,0 9-16-15,0 0 0 0,0 0-176 0,0 0 160 16,0 0-160-16,-11 10 160 0,-1 5-160 0,1 5-192 16,-1 9 32-16,1 5 16 15,2 4-288-15,0 1-48 0,0 0-16 0,4-4 0 16,1-3 32-16,1-5 0 0,6-5 0 0,2-4 0 0,2-5 192 0,3-2 32 16,3-2 16-16,3-5 0 0,2-2 32 0,2-5 0 0,0-4 0 15,4-1 0-15,-1-2 192 0,3-3 192 0,-2-3-48 0,-2-2 0 16,0-2 160-16,-1 1 16 0,-1-1 16 0,-1-2 0 15,1-3-64-15,-2 0-16 0,-1-1 0 0,-3 2 0 16,-1-1-256-16,-1 3 160 0,-3 1-160 0,-2 1 128 31,-2-1-464-31,-1 2-112 0,-4-5 0 0,-1 5-13168 0,-2-2-2624 0</inkml:trace>
  <inkml:trace contextRef="#ctx0" brushRef="#br0" timeOffset="-67688.6">20196 15714 24879 0,'0'0'2208'0,"0"11"-1760"0,-1-1-448 0,-1 1 0 16,1 0 4128-16,0 0 736 0,-2 0 160 0,3-11 32 15,-4 15-2912-15,2-6-576 0,2-9-112 0,0 0-32 0,0 0-1056 0,0 0-224 16,0 0-144-16,0 0 192 16,0 0-3328-16,0-14-672 0,2-15-128 0,5-2-32 0</inkml:trace>
  <inkml:trace contextRef="#ctx0" brushRef="#br0" timeOffset="-66973.07">17422 17232 19343 0,'0'0'848'0,"-13"4"192"0,0 2-832 0,-1 1-208 15,1-5 0-15,13-2 0 0,-10 2 3744 0,10-2 704 16,0 0 144-16,0 0 16 0,0 0-3200 0,0 0-656 16,0 0-128-16,0 0-32 0,0 0-464 0,16-3-128 15,2-1 0-15,1 2 0 0,2-2 208 0,4 1-16 16,6 2-16-16,5 1 0 0,0-5 80 0,11-1 0 0,8 0 16 0,3-3 0 15,2-2-144-15,6-3-128 0,1 1 144 0,5-1-144 16,6-3 0-16,7-3 128 0,5-3-128 16,3-1 0-16,-3-1 0 0,5-1 0 0,4-2 0 0,2 0 0 15,4 2 0-15,-2-1 0 0,0-2 0 0,4 2 0 16,2-1 256-16,1 1 16 0,-7-2 0 0,0 2 0 16,0-1 176-16,0 2 16 0,-3 0 16 0,-6 3 0 15,-7-1-192-15,-5 1-32 0,-5 2-16 0,-5 0 0 16,-7 3-240-16,-6 2 0 0,-10 2 0 0,-7 4 0 15,-11 0 0-15,-6 4 128 0,-7 1-128 0,-5 2 0 16,-13 3-224-16,0 0-96 0,0 0 0 0,-13 7-16 16,-7 3-2160-16,-9 3-416 15,-9 4-96-15,-9 4-12912 0</inkml:trace>
  <inkml:trace contextRef="#ctx0" brushRef="#br0" timeOffset="-66626.22">17572 17225 6447 0,'0'0'576'0,"0"0"-576"16,0 0 0-16,0 0 0 0,0 0 6512 0,0 0 1184 15,0 0 240-15,14 8 64 0,7-5-6160 0,7-2-1232 0,8-1-240 16,4-4-48-16,7-2-32 0,4-4 0 0,2 0 0 0,6-2 0 15,5-2 160-15,7-2 16 0,13-1 16 0,1 2 0 16,2-4-80-16,3 1-16 0,4-3 0 0,6-1 0 16,7 0-32-16,1 1-16 0,-2-4 0 0,3 2 0 15,4-1-112-15,-1 1-32 0,0-2 0 0,0 2 0 16,-3 1-64-16,4 1 0 0,1 1-128 0,-2 1 192 16,-7-1 48-16,-2 2 0 0,-3 1 0 0,-5 0 0 15,-3-3-112-15,-6 3-128 0,-6 3 176 0,-4-3-176 16,-7 2 144-16,-1 0-144 0,-4 1 0 0,-6 2 144 31,-8-1-1248-31,-10 3-256 0,-6-2-48 0,-8 0-16816 0</inkml:trace>
  <inkml:trace contextRef="#ctx0" brushRef="#br0" timeOffset="-62970.99">22262 9355 35935 0,'0'0'3200'0,"0"0"-2560"16,0 0-512-16,0 0-128 0,0 0 256 0,0 0 48 15,0 0 0-15,0 0 0 0,0 0 112 0,0 0 32 16,0 0 0-16,0 0 0 0,0 0-320 0,0 0-128 0,0 0 128 16,0 0-128-16,0 0 0 0,0 0 0 0,0 0 0 0,0 0 0 15,0 0 0-15,11 9-144 0,-2-3 144 0,0 4 0 16,0-1 0-16,2 4-128 0,-1 2 128 0,2 5 0 15,-2-1 0-15,1 6-128 0,-2 4 128 0,0 3 0 16,-3 2-128-16,1 7 128 0,-2 4 0 0,-1 6 0 16,-1 4-368-16,-1 0 48 0,1 0 0 0,1-9 0 31,-2-2-192-31,2-5-16 0,0-5-16 0,0-6 0 0,0-3 544 0,0-3 0 0,1-6 0 0,-1-2 144 16,2-6 368-16,-6-8 64 0,0 0 0 0,11 5 16 15,1-5 368-15,1-5 80 0,1-7 16 0,6-5 0 16,3-5 112-16,3-4 32 0,4-5 0 0,3-6 0 15,3-2-560-15,5-5-128 0,4-4 0 0,6-2-16 16,3-1-256-16,6-1-48 0,3-4-16 0,3 3 0 16,-1 0-176-16,-3 4 0 0,-4 3 0 0,-1 3 0 0,2 4 0 15,-3 4 0-15,0 2 0 0,-1 3 0 0,-1 0 0 0,-3 2 0 16,-4-1 0-16,-5 4 0 0,-3 2 0 0,-2 2 0 16,-5-1 0-16,-1 3 0 0,-1 2 128 0,-2 2-128 15,-2-1 128-15,-1 3-128 0,-5-1 0 0,0 2 0 16,-3 0 0-16,-3 3 0 0,-2 0-208 0,-2 3 80 15,-3-2 128-15,-7 8-208 0,0 0-160 0,0 0-16 16,0-9-16-16,0 9 0 16,0 0-80-16,-9-6-16 0,-2 4 0 0,-3-1 0 15,-3 6-1808-15,-2 2-384 0,-5 2-64 0</inkml:trace>
  <inkml:trace contextRef="#ctx0" brushRef="#br0" timeOffset="-62334.11">23116 9718 3679 0,'-4'-16'320'0,"0"-3"-320"15,0-2 0-15,1 2 0 0,-1 1 7296 0,1 2 1408 16,0 0 256-16,1 3 64 0,-3 2-6736 0,2 1-1360 16,0 0-272-16,3 10-48 0,-2-5-224 0,2 5-32 15,0 0-16-15,0 0 0 0,0 0-336 0,0 0 0 16,-3 18 0-16,1 9 0 0,-2 9-128 0,-2 8-112 16,-1 7-16-16,-2 5 0 0,-2 5 32 0,1 7 0 0,-2 5 0 0,1 4 0 15,2 1-32-15,2-4-16 0,0-3 0 16,4-11 0-16,1-9 272 0,1-8 0 0,1-9 0 0,2-8 0 15,2-8 304-15,0-4 160 0,0-1 48 0,-4-13 0 16,8 7 352-16,2-5 80 0,4 2 16 0,3-9 0 16,3-5 144-16,3-6 48 0,5-6 0 0,3-4 0 15,4-9-272-15,3-3-48 0,0-5-16 0,4-6 0 16,1-3-352-16,6-2-64 0,6-2-16 0,4-1 0 16,1 3-192-16,0 2-32 0,0 1-16 0,-2 1 0 15,0-1-144-15,2 2 160 0,1 1-160 0,1 2 160 16,1 3-160-16,-2 2 0 0,-1 5 0 0,-2 2 0 15,-9-1 0-15,-2 5 0 0,-3 2 0 0,-2 4 0 16,-4 2 0-16,-2 3 0 0,-3 4 0 0,-4 3 0 16,-5 0-320-16,-1 2-64 0,-4 1 0 0,-3 2 0 15,-3 2-2048 1,-1 1-432-16,-5-1-80 0</inkml:trace>
  <inkml:trace contextRef="#ctx0" brushRef="#br0" timeOffset="-59269.42">22574 11575 40895 0,'-12'7'1808'0,"12"-7"368"0,-6 6-1728 0,6-6-448 0,-7 10 0 0,2 3 0 16,1 3 0-16,0 5 0 0,3 2 0 0,3 5 0 16,4 4 0-16,1 5-256 0,3 2 48 0,1 3 0 31,2 1-640-31,4-5-128 0,4-6-32 0,-1-6 0 16,-2-4-16-16,-1-1-16 0,-1-1 0 0,-2-2 0 0,-1 0 704 0,-3-3 144 0,1-2 16 0,-3-4 16 15,-1-4 160-15,-7-5-208 0,0 0 80 0,0 0 128 16,0 0 0-16,0 0 0 0,0 0 144 0,0 0-16 0,0 0 640 0,7-9 144 15,-3-3 32-15,-3-3 0 0,-1-2 160 0,-2-3 48 16,-2-5 0-16,0-1 0 0,0-2-384 0,0-2-64 16,0-3 0-16,1-1-16 0,-1-4-240 0,2 3-32 15,1 0-16-15,1 2 0 0,1 2-144 0,1 4-16 16,2 3-16-16,0 5 0 0,1-4-96 0,2 6 0 16,1 2-128-16,2 3 192 0,-1-1-192 0,3 4 128 15,0 2-128-15,1 2 0 0,3 1 0 0,0 3-192 16,3 0 16-16,0-1 0 15,2 2-368-15,1-1-80 0,0-3-16 0,3 2 0 16,0-2-176-16,1-2-32 0,-1 1-16 0,-3-3 0 16,-2-2 32-16,-2 0 16 0,-3-2 0 0,0-1 0 0,-5-2 544 0,-1 0 96 0,-2-2 32 15,-2 1 0-15,-1 3 288 0,-1-1 64 0,-3-3 16 0,-3 2 0 16,-1 2 256-16,-1 2 48 0,0 0 16 0,-2 3 0 16,-2 2 96-16,0 1 32 0,-2 3 0 0,2-1 0 15,0 1-288-15,0 4-48 0,0 4-16 0,1 4 0 16,-1 5-320-16,0 7 0 0,1 3 0 0,3 3 0 15,1 5 0-15,1-2-208 0,5 2 80 0,2-2 128 16,2 0-192-16,4-3 192 0,4-5-160 0,0-2 160 31,2-3-432-31,2-5 16 0,1-6 0 0,3-2 0 0,-1-5 64 0,0-4 16 0,1-5 0 0,1-3 0 16,-1-1 336-16,1-1 0 0,2-7 0 0,-2-1 0 16,0-3 0-16,-1 0 0 0,0-2 160 0,-1-2-160 15,-3-2 192-15,0 1-192 0,-1-1 192 0,-1-3-192 16,-1-1 192-16,0 0-192 0,-1-2 192 0,-2 1-192 0,-2-1 192 15,1-1-64-15,-1-2 0 0,-1 1-128 0,-1 0 256 16,-1 0-48-16,-1-1-16 0,-3 3 0 0,-2-1-192 0,-2 3 144 16,-3 3-144-16,-1 2 128 0,-3 3-128 0,-3 6 0 15,-3 3 144-15,-2 6-144 0,-1 4 0 0,-1 3 0 16,-3 4 0-16,-2 7 128 0,-2 2-128 0,2 6 128 16,0 7-128-16,4 4 128 0,2 1-128 0,4 4 0 15,5 3 0-15,4 2 0 0,4 5 0 0,4 3-192 16,5 0 192-16,6 4-192 0,3 3 192 0,5-1-208 15,5 1 80-15,3-1 128 0,3 0-256 0,4-2 64 16,2-2 0-16,1-3 16 0,-5-8-16 0,-1-2-16 16,-2-4 0-16,-6-2 0 0,-1-1 64 0,-1-1 16 0,-3-1 0 15,-2-3 0-15,-3 0-80 0,-3-2-16 0,-1 1 0 0,0-4 0 16,-5-2 48-16,0-2 16 0,0-5 0 0,-8-6 0 16,0 0 160-16,0 0 0 0,0 0 0 0,0 0 0 15,0 0 0-15,0 0 192 0,5-8-32 0,-1-3-16 16,-3-6 192-16,-1-2 48 0,-1 0 0 0,-2-3 0 15,-1-4-80-15,0 0-16 0,0-1 0 0,2 0 0 16,-3 1-32-16,1 0-16 0,0 2 0 0,0 2 0 16,1 5-64-16,2 2-16 0,1 0 0 0,3 5 0 15,-1 0-32-15,3 3 0 0,3 0 0 0,3 2 0 16,0 0-128-16,4 2 0 0,0-2 0 0,5 0 0 16,1-1 0-16,2 0 0 0,3 1 0 0,2-3 0 15,0-2-400 1,1-2-16-16,0-1 0 0,-3-3 0 0,-3-1-1632 15,-2-3-336-15,-3-1-64 0,-1-3-13040 0</inkml:trace>
  <inkml:trace contextRef="#ctx0" brushRef="#br0" timeOffset="-58450.63">24316 10823 7359 0,'-8'-7'656'16,"-1"-3"-528"-16,-3-1-128 0,2 1 0 0,0 1 6288 0,4 2 1232 16,2-1 240-16,4 8 48 0,-4-5-4816 0,4 5-976 15,0 0-192-15,0 0-32 0,0 0-1152 0,0 0-208 16,0 0-48-16,0 0-16 0,14 16-368 0,1 1 0 15,-1 1 0-15,3 4 0 0,1 2 0 0,1 2-160 16,0 2 16-16,1 4 0 16,-1 2-1136-16,-2 1-208 0,-4 1-48 0,0-2-16 15,-1-2-96-15,0-8-16 0,-1-3 0 0,0-3 0 16,-1-1 608-16,1-2 112 0,-1-2 32 0,-1-4 0 0,-9-9 720 0,0 0 192 0,11 6 0 16,-11-6 0-16,0 0 576 0,8-6 128 0,-3-1 48 0,-1-2 0 15,-3-1 784-15,0-5 144 0,-1-1 48 0,0-5 0 16,0-3-512-16,0-1-112 0,0-5-16 0,0-1 0 15,-1-3-384-15,0 0-96 0,-1-1-16 0,2-1 0 16,2-1-176-16,-1 2-32 0,0 1-16 0,2 3 0 16,1 1-192-16,1 4-48 0,2 5 0 0,-1 3 0 15,3 3-128-15,2 1 0 0,-1 5 0 0,3 0 0 16,0 2 0-16,1 3-176 0,-1 0 176 0,2 3-128 16,-1 0-144-16,0 1-32 0,1 1 0 0,-1-1 0 15,2 0-560 1,1 0-112-16,0-3-32 0,0 0 0 0,0-4-240 15,0-2-48-15,-1 0-16 0,1-3 0 0,0 0 576 0,0-1 112 16,0-1 32-16,-1-2 0 0,-3 1 448 0,0-1 144 0,-3 0 0 0,-2 2 0 0,-3 2 208 0,-1-1 160 16,-2 1 16-16,-2 3 16 0,-3 0 336 0,3 9 64 15,-8-6 16-15,-1 0 0 0,-3 3-80 0,2 1-16 16,-3 4 0-16,0 3 0 0,0 0-320 0,0 3-64 16,-2 4-16-16,4 3 0 0,-1 5-160 0,3 5-32 15,0 3-128-15,2 1 192 0,3 1-192 0,3-1 0 16,4-1 0-16,2-3 0 0,3 0 128 0,3-3-128 15,4 0 0-15,3-5 144 0,2-5-144 0,3-3 0 16,3-4-160-16,1-2 160 16,2-6-704-16,1-5-64 0,0-7 0 0,1-2 0 15,2-4-496-15,0-3-96 0,1-3-32 0,-2 0 0 16,-2-1-80-16,-3-2 0 0,0-2-16 0,-5 3 0 16,-3-1 768-16,-2 0 144 0,-1-1 48 0,-3-1 0 0,0 1 864 0,-1 1 176 0,-3 0 48 15,-1-2 0-15,-3 3 816 0,-1 4 160 0,-4-1 48 16,-2 3 0-16,0 0 32 0,-3 4 16 0,-2 1 0 0,-2 1 0 15,-3 4-608-15,-2 4-112 0,0 1-16 0,-2 5-16 16,-1-1-496-16,-1 3-112 0,-1 3-16 0,4 5 0 16,0 2-256-16,2 0 0 0,2 6 0 0,2-2 0 15,2 4 0-15,3 2-144 0,2 2 144 0,3 1-192 16,4 2 48-16,3-2 0 0,1 3 0 0,3 1 0 16,2 1 16-16,3 2 0 0,1-6 0 0,3 2 0 15,-1 1-32-15,-1-1 0 0,1-2 0 0,1-3 0 16,-3 1 160-16,-1-2 0 0,0 2-144 0,-3-3 144 15,-3-3 0-15,-2-2 0 0,-1 0 0 0,-1-3 0 16,-7-10 0-16,6 9 0 0,-6-9 0 0,0 0 0 16,0 0 0-16,0 0 0 0,0 0-192 0,0 0 192 15,-7-6-768-15,-1-3-16 0,-2-3-16 16,-2-2 0-16,-1-6-2512 0,-1-1-496 0,-1-1-96 0</inkml:trace>
  <inkml:trace contextRef="#ctx0" brushRef="#br0" timeOffset="-57992.64">25373 9872 6447 0,'1'-31'272'0,"-1"11"80"0,-1 0-352 16,0-3 0-16,-1 0 0 0,1 5 0 0,0 2 7312 0,1 4 1392 16,0 1 288-16,0 11 48 0,0 0-5824 0,0 0-1168 15,0 0-224-15,0 0-48 0,0 0-784 0,0 0-160 16,15 4-16-16,1 3-16 0,1 4-544 0,1 3-96 16,2 2-32-16,-1 5 0 0,6 3-128 0,1 4 0 15,0 2 0-15,0 1 0 0,0-1-208 0,-1 1-32 0,-3 1 0 0,0 0 0 31,-2 2-560-31,-2-7-112 0,-1 0-32 0,-2-3 0 16,-2 1-192-16,-2-5-32 0,0-3-16 0,-2-2 0 0,-1 0 720 0,-2-2 144 0,-1-6 16 0,-5-7 16 16,0 0 288-16,0 0 144 0,0 0-16 0,0 0 0 15,0 0 480-15,0 0 96 0,0 0 0 0,0 0 16 16,6-7 144-16,-2-6 32 0,-2 0 0 0,1-4 0 16,-1-3-288-16,1-2-48 0,-2-3-16 0,2-1 0 15,0-4-208-15,0 0-32 0,1-4-16 0,2 2 0 16,-1-2-128-16,0 2-32 0,0 2 0 0,0 3 0 15,1 4-128-15,0 3 0 0,2 0 0 0,0 7 0 0,0 4 0 16,1 3 0-16,0 1-176 0,3 1 176 0,1 2-144 16,1 4 144-16,2 3-160 0,3 4 160 15,3 0-192-15,1 4 192 0,-1 2-208 0,1-2 80 0,2 3 128 16,0 1-208-16,-3-2 80 0,0 0 128 0,-1 1-368 0,-2-2 48 16,0-1 16-16,-4-1 0 15,-3-1-176-15,-1-4-32 0,-11-7-16 0,7 10 0 0,-7-10 112 0,0 0 32 16,0 0 0-16,0 0 0 0,0 0 176 0,0 0 32 15,0 0 16-15,0 0 0 0,0 0 160 0,-10 0 0 16,2-7 0-16,2-3-128 16,-1-3-1792-16,1-6-336 0</inkml:trace>
  <inkml:trace contextRef="#ctx0" brushRef="#br0" timeOffset="-57215.42">23209 12506 20271 0,'0'0'1792'0,"0"0"-1424"0,0 0-368 0,0 0 0 16,0 0 2352-16,5-12 400 0,3 0 64 0,1-1 32 15,0 0-1840-15,5-5-368 0,3 0-80 0,6-3-16 16,1-1 16-16,5-6 0 0,1 1 0 0,6-2 0 15,6-1-112-15,5-1 0 0,7-3-16 0,3 0 0 16,0 0-64-16,2-1-16 0,1-3 0 0,5-1 0 16,6-2 96-16,4-1 32 0,7-1 0 0,0-3 0 0,1-2 32 15,0 0 16-15,4-2 0 0,5 1 0 16,3-4-96-16,-3 1-32 0,-6 0 0 0,2 0 0 0,-1 1 48 0,0 2 16 16,1-1 0-16,-6 2 0 0,-8 0-96 15,-2 1-32-15,-4 0 0 0,-3 2 0 0,-1 0-160 16,-3 4-48-16,-1 0 0 0,-8 4 0 0,-6 3-128 0,-8 4 0 15,-6 4 0-15,-7 5 0 0,-7 0-176 0,-3 6-64 16,-5 2-16-16,-1 0 0 16,-4 0-1440-16,-5 0-288 0,-1 2-64 0</inkml:trace>
  <inkml:trace contextRef="#ctx0" brushRef="#br0" timeOffset="-55441.65">19738 8168 30927 0,'0'0'1360'0,"0"0"304"0,-9-5-1344 0,1 3-320 0,1-1 0 0,7 3 0 16,-10 0 656-16,3 4 64 0,-1 1 16 0,0 0 0 15,-1-1-576-15,0 4-160 0,-2-1 0 0,1 0 0 16,-1 4 0-16,1 1 0 0,0-3 0 0,-1 2 0 15,1 1 0-15,-1-1-160 0,1-2 160 0,-1 0 0 16,2-1-224-16,0-2 64 0,9-6 16 0,-9 5 0 16,9-5 144-16,0 0 0 0,0 0 0 0,0 0 0 15,-9-4 0-15,9 4 0 0,-5-13 160 0,2-1-160 16,3-2 0-16,3-1-160 0,-1 1 0 0,2-4 0 16,1 3-1616-16,2-1-320 15</inkml:trace>
  <inkml:trace contextRef="#ctx0" brushRef="#br0" timeOffset="-52944.31">16974 8936 23039 0,'-1'-18'1024'0,"0"6"192"0,-1-3-960 0,1 0-256 16,0 2 0-16,1-4 0 0,0 0 2048 0,1 2 384 15,-1-6 64-15,1 0 0 0,2 0-1184 0,1 0-240 16,0-2-48-16,2-2-16 0,2-2-672 0,3-3-128 16,-1-4-16-16,2 1-16 0,1 1-176 0,-1 2 0 0,-1-3 0 0,0 3 0 15,-3 1 0-15,-3 5 0 0,-5 3 0 0,-3 5 0 16,-3 2 0-16,-5 3 0 0,-3 1-160 0,-7 3 160 31,-4 6-576-31,-5 5 0 0,-2 8-16 0,-3 5 0 0,-6 6 208 0,2 7 32 0,-1 1 16 0,-1 5 0 16,2 0 336-16,4 1-176 0,5 2 176 0,5 2-128 15,6 1 128-15,5-1 0 0,7 0-144 0,4-4 144 16,4-5-128-16,7-3 128 0,1-7-160 0,4-2 160 16,4-6 0-16,3-3-144 0,1-5 144 0,1-5 0 15,1-2 0-15,0-3 0 0,-1-4 0 0,0-2 176 16,0-3-16-16,0-1 0 0,0-5 0 0,-1 0 0 16,0-5 80-16,-1 2 16 0,-2-3 0 0,-2 2 0 15,-3-3 96-15,0 1 32 0,-2 0 0 0,0 2 0 0,-1-1-64 16,-2 5 0-16,1-1 0 0,-1 2 0 15,0 1-144-15,0 0-48 0,-1-1 0 0,3 2 0 0,0 3-128 0,3 3 0 16,0 2 144-16,3 4-144 0,1 3 0 0,2 1 0 16,2 1-160-16,3 5 160 0,0 4-192 0,2 3 192 15,-1 4-192-15,1 0 192 0,0-1-128 0,3 7 128 16,-2-1 0-16,2 5 0 0,0-2 0 0,-2 1 0 16,-1 0 0-16,-2 0 0 0,-4-4-320 0,-1 0 64 15,-5 1 0-15,-2-2 0 16,-4-3-496-16,-6-1-80 0,-3-3-32 0,-4-2 0 15,-4-2 400-15,-4 1 80 0,-3-1 0 0,-5-1 16 0,-4 0 240 0,-1-1 128 16,0 1-160-16,0-6 160 0,0-2-320 0,4-2 48 0,1-2 0 16,4-3 0-1,3-3-464-15,3-2-96 0,5-3 0 0,3-2-16 16,4-1-768-16,3-2-160 0,3-5-16 0,1 1-16 16,-1-6 1040-16,3 2 192 0,-1-1 64 0,1 4 0 0,1-1 1120 0,-2 4 224 0,-1 3 64 0,-1 2 0 15,3 2 1184-15,-1 3 240 0,-2 3 48 0,1 2 16 16,-8 6-352-16,9-5-80 0,-9 5-16 0,12-3 0 15,0-1-464-15,2 3-80 0,2 1-32 0,3 1 0 16,2 3-640-16,3-3-128 0,1 5-16 0,3 0-16 16,5 2-432-16,1 1-128 0,0 0 0 0,-2 2 0 15,-3 0 0-15,-2 1 0 0,-5 1-160 0,-3 0 160 16,-4 0-1920 0,0 0-272-16,-4-2-48 0,0-3-16 0,-11-8 1008 15,8 5 208-15,-8-5 32 0,0 0 16 0,0 0 352 0,0 0 64 16,0 0 0-16,0 0 16 0,-3-12 816 0,-1 0 144 0,0-2 48 0,-1-4 0 0,-2-3 832 15,1 0 160-15,-1 1 32 0,2-2 16 0,-3-1-208 16,2-2-32-16,-1-1-16 0,0-1 0 0,-1-2-512 0,0 0-96 16,-1 3-32-16,2-4 0 0,3-1-304 0,3 2-64 15,0 3-16-15,5 3 0 0,0 3-208 0,2 3 0 16,3 0 0-16,4 3 0 0,2 2 0 0,3 3-208 16,0 2 64-16,6 5 16 0,3 3 128 0,0 3-160 15,1-1 160-15,2 3-160 0,1 3-64 0,2 0-16 16,-1 1 0-16,3-7 0 15,4-3-304-15,3-1-64 0,1-1-16 0,-2-8 0 16,-5-3 160-16,-3-1 16 0,-3 1 16 0,-3-1 0 0,-2-1 304 0,-4 2 128 16,-4 0-128-16,-3 0 128 0,-2 3 0 0,-4-1 0 15,-5 1 0-15,0 1 0 0,-4 1 208 0,-3-1 80 0,-3 1 16 16,-2 2 0-16,-4 0 144 0,-4 2 16 0,-2 2 16 16,-4 0 0-16,-1 2-128 0,-5 3-32 0,-4 1 0 0,1 1 0 15,-1 3-320-15,3 2 0 0,0 1 0 0,4 2 0 16,4 3 0-16,4 2-160 0,2 4 160 0,4 1-160 15,3 4 160-15,4-4-208 0,2 2 80 0,3 0 128 16,4-6-224-16,4 2 80 0,1 0 16 0,4-2 0 31,6-2-464-31,1-4-96 0,4-4-16 0,2-2 0 16,1-7 240-16,1-4 32 0,-1-2 16 0,-2-1 0 0,-3-1 416 0,-2-1 0 0,-2-3 0 0,-2-1 0 16,-2-1 0-16,-2 0 0 0,-2-1 0 0,-1 2 176 15,-2 2 80-15,-2-2 0 0,-3 1 16 0,-2 0 0 16,0 0 160-16,-1 2 16 0,-1-1 16 0,-1 1 0 15,-1-2-112-15,1 2-32 0,0 2 0 0,-1-2 0 16,-2 0-144-16,3 3-48 0,-1-1 0 0,0 1 0 0,4 7-128 0,0 0 0 16,0 0 0-16,0 0 128 0,0 0-128 15,0 0-192-15,0 0 32 0,11 6 16 0,4 0 0 0,-1 2 0 16,-2 1 0-16,3 1 0 0,4 1-48 0,0-1 0 16,1-2 0-16,1-4 0 15,0-1-192-15,-1-3-64 0,0-3 0 0,0 0 0 0,-2-1 128 16,0-1 32-16,-2-1 0 0,-1-3 0 0,0-3 288 0,-2-1 0 15,-3-1 0-15,-1 0 0 0,-1 1 0 0,-1 0 128 16,-2 0-128-16,-1-1 192 0,-3-3 224 0,-1 1 32 16,-1 2 16-16,-2 0 0 0,-1-3 0 0,0 2 0 15,-1-1 0-15,1 1 0 0,-4 1-128 0,-1 1-16 0,0 1-16 16,0 0 0-16,-1-2-112 0,0 0-32 0,0 2 0 0,2 0 0 16,2 3-160-16,6 9 0 0,0 0 0 0,0 0 0 15,0 0 0-15,0 0-144 0,0 0 144 0,6 10-208 16,5 5 32-16,2 3 16 0,4 4 0 0,1 3 0 15,3 2 160-15,2 5 0 0,6 0-144 0,-3 0 144 16,0-1 0-16,-1-1 0 0,-2 0 0 0,1-4 0 16,-1-3-128-16,-2 0 128 0,-3-5 0 0,1-4 0 15,-4-2-160-15,-2-4 160 0,-1-4-208 0,-12-4 80 16,9 5 128-16,-9-5 0 0,0 0 0 0,0 0-128 16,0 0 128-16,-1-12 192 0,-6-1-32 0,-2 0-16 15,-3-1-16-15,-1-2-128 0,-2-1 192 0,-2-1-64 16,-3-3-128-16,1-1 160 0,-4-2-160 0,-1 0 160 15,-2-3 48-15,-3-3 16 0,0-1 0 0,-1 0 0 16,0-2-64-16,2-1-16 0,0-1 0 0,3 3 0 0,3-2 112 16,4 4 0-16,2 2 16 0,3-2 0 0,3-2-80 0,2 2 0 15,4 4-16-15,4 2 0 0,4 3-176 0,3 3 0 16,3 0-160-16,3 4 160 0,4 2-176 0,4 1 176 16,4 4-192-16,3 1 192 0,4 4-160 0,0 3 160 15,2 4-128-15,-1 2 128 0,-5 1-128 0,-2 3 128 16,-3 6-128-16,-2-2 128 0,-3-1-256 0,-4 3 48 15,-5 1 0-15,-5 2 0 16,-5 1-384-16,-6 1-80 0,-3 0-16 0,-4 3 0 16,-3 1-144-16,-4 1-16 0,-1-1-16 0,-4-1 0 0,-3-3 432 0,-1-4 96 15,0-1 16-15,0-4 0 0,1 0 192 0,4-6 128 0,3-2-160 16,4-1 160 0,1-3-1728-16,4-3-240 0,1-5-48 0,4-3-12064 0</inkml:trace>
  <inkml:trace contextRef="#ctx0" brushRef="#br0" timeOffset="-52463.91">18972 7270 5519 0,'11'-18'496'0,"2"0"-496"0,2 1 0 0,-2 2 0 16,-1 2 6016-16,-1 3 1120 0,1 1 224 0,-2 2 32 15,1 2-4128-15,-2 0-832 0,-1 0-176 0,-8 5-16 16,12 1-960-16,1 1-192 0,0 1-48 0,0 4 0 16,0 3-576-16,1 2-112 0,2 1-32 0,1 1 0 15,-2 2-320-15,5 1 0 0,2 2 0 0,0 2 0 16,-1 1 0-16,0 2 0 0,0 2 0 0,1 0 0 15,-4-1-144-15,-1-3-48 0,-1-3-16 0,-2 1 0 16,-2-3-272 0,-2 0-48-16,1 0-16 0,-3-4 0 0,-2-1 240 0,-1-1 48 0,-2 2 16 0,-1-2 0 0,-2-11 240 0,0 9 0 15,0-9-160-15,0 0 160 0,0 0 0 0,0 0 0 16,0 0 0-16,0 0 0 0,0 0 0 0,0 0 208 16,0 0-48-16,0 0-16 0,-7-9 160 0,0-2 16 15,2-4 16-15,1-2 0 0,-1 0 0 0,2-5 0 16,2-2 0-16,1-2 0 0,0-3-80 0,1-2-32 15,2-3 0-15,1 0 0 0,0 2-224 0,1-2 128 16,1 3-128-16,1 2 0 0,-1 3 0 0,2 4 0 16,1 2 0-16,0 4 0 0,2 5 0 0,1-1 0 15,-2 4 0-15,3 3 0 0,0 2-144 0,3 3 144 0,2 2 0 16,2 7-144-16,2 5 144 0,1 4 0 0,2 3-144 0,1 1 144 16,1 3 0-16,3 1 0 0,2-5-144 0,-1 1 144 15,-1-3 0-15,-1 0 0 0,-3-2 0 0,-1-1 0 16,-5-3 0-16,0-2 0 0,-2 0 0 0,-1-3 0 15,0-3 0-15,-1-1 0 0,-2-2 0 0,-1 1 0 16,-1-2 0-16,-2-1-192 0,-10 0 192 0,0 0-160 31,11-6-480-31,-3-3-80 0,-2-3-32 0,-1 0-11920 0,-1 2-2368 0</inkml:trace>
  <inkml:trace contextRef="#ctx0" brushRef="#br0" timeOffset="-49158.55">18897 9995 28271 0,'8'-27'1248'0,"-3"12"272"0,-1 2-1216 0,2 1-304 0,-3 2 0 0,-3 10 0 16,2-10 1824-16,-2 10 304 0,0 0 64 0,0 0 16 15,0 0-640-15,0 0-128 0,0 0-32 0,-3 20 0 16,-2 9-976-16,-2 9-208 0,0 8-32 0,-4 10-16 16,-2 10-176-16,-3 7 0 0,-3 4 0 0,-3 6 0 15,-2 6 0-15,0 4 0 0,-4 3 0 0,1 2 0 0,-1 0 0 16,2-2 0-16,2-2 0 0,-3-3 0 0,3-1-192 0,0-1-112 15,3-2-16-15,-1-3-16 16,-1-6-384-16,2-4-80 0,3-3-16 0,3-11 0 16,4-8 256-16,1-8 48 0,3-10 16 0,1-9 0 15,2-8 496-15,3-8 0 0,1-9 0 0,0 0 0 0,0 0 0 0,12-9 0 16,0-11 0-16,2-3 160 0,2-11-32 0,1-5 0 16,0-10 0-16,2-3 0 0,1-5 96 0,2-4 16 15,1-5 0-15,2-3 0 0,-1-4-16 0,2-1 0 16,1 0 0-16,2 2 0 0,-1 3 80 0,0 2 16 0,-4 4 0 15,0 1 0-15,-2 1-64 0,-2 5-16 16,-2 5 0-16,-2 5 0 0,-5 6-240 0,0 6 176 0,-3 4-176 0,-2 9 160 16,-2 4-160-16,-1 7 0 0,-3 10 0 0,0 0 0 15,0 0 0-15,0 0 192 0,-7 8-192 16,-2 5 192-16,-3 8-192 0,-1 7 0 0,-4 6 0 0,-1 8 0 16,-2 6 0-16,0 0 0 0,-1 1-192 0,-1 0 192 15,-1 2-336-15,4 0 48 0,-1-2 16 0,3-3 0 31,2 0-176-31,2-6-48 0,0-5 0 0,3-5 0 0,3-5 320 0,1-7 176 0,1-5-192 0,5-13 192 16,0 0 0-16,0 0 0 0,0 0 192 0,0 0-48 16,0 0 304-16,11-19 48 0,-1-9 16 0,3-5 0 15,3-8 0-15,2-5 16 0,3-3 0 0,2-6 0 16,2-2-160-16,0-4-48 0,0-5 0 0,-3 1 0 16,-3 1-320-16,0 2 144 0,-4 0-144 0,1 4 0 15,-3 0 208-15,-1 6-64 0,-2-1-16 0,-2 7 0 0,-2 2 128 0,1 6 32 16,-2 4 0-16,0 7 0 0,-1 5-96 15,-1 5 0-15,0 4-16 0,-2 5 0 0,-1 8-176 0,0 0 160 16,0 0-160-16,0 0 160 0,0 0-32 0,-3 17-128 16,-1 6 192-16,-1 11-64 0,1 8-128 0,-4 9 0 15,-2 5 0-15,-1 4 0 0,-2 4 0 0,-2 3-224 16,-3 5 80-16,-1 6 16 16,-3 2-544-16,-1-1-96 0,-2-2-32 0,1-1 0 15,2-6-1632-15,1-2-336 0,2-4-64 0,3-7-16 16,2-8-608-16,3-8-112 0,-4 8-16 0,7-22-16 0</inkml:trace>
  <inkml:trace contextRef="#ctx0" brushRef="#br0" timeOffset="-48291.84">18395 10984 10127 0,'0'0'896'0,"-5"-6"-704"0,-1-7-192 0,1 2 0 0,1 0 5872 0,2-1 1136 16,2-1 224-16,2 1 64 0,0 2-4976 0,1 1-976 16,-2-2-208-16,3 2-48 0,-4 9-592 0,5-8-128 15,-5 8-32-15,0 0 0 0,7-6-336 0,-7 6 0 16,0 0 0-16,10 13 0 0,1 6-240 0,-2 5 48 16,0 6 0-16,0 4 0 0,-2 3-48 0,0 4 0 15,0-2 0-15,1 5 0 16,-1 5-336-16,0 0-80 0,-2 2-16 0,2-4 0 15,-1-1-832-15,-1-6-160 0,2-5-48 0,0-7 0 16,-1-9 752-16,1-5 160 0,-2-2 32 0,-5-12 0 0,0 0 896 0,0 0 176 16,0 0 32-16,0 0 16 0,0 0 800 0,0 0 176 15,8-9 16-15,-3-7 16 0,-3-3 64 0,0-3 16 16,-5-4 0-16,1-3 0 0,-2-2-672 0,0-2-144 0,-3 0-32 0,-2-2 0 16,0-3-80-16,0 1-32 0,0-3 0 0,0 3 0 15,-2 0-80-15,1 2-16 0,1 2 0 0,-1 1 0 16,1 2-64-16,1 4 0 0,2 5-16 0,1 1 0 15,0 1-96-15,1 3-16 0,0 2 0 0,1 3 0 16,2 2-192-16,1 9 0 0,0 0 0 0,0 0 0 16,0 0 0-16,0 0 0 0,0 0 0 0,0 0 0 15,-3 16-288-15,1 7 48 0,0 3 16 0,1 7 0 16,0 4-128-16,1 3-32 0,-3 2 0 0,2 2 0 16,-1 3-160-1,2 0-32-15,0 2-16 0,0 1 0 0,2-1-384 0,-2-3-80 0,1-5-16 16,0-5 0-16,1-6 496 0,0-3 112 0,1-3 16 0,1-5 0 15,-2-2 448-15,1-4 0 0,0-3 0 0,-3-10 0 0,0 0 496 0,0 0 32 16,10 3 16-16,-10-3 0 0,12-3 304 0,1-4 64 16,-1-2 16-16,1-5 0 0,0-5 512 0,1-2 96 15,3-2 32-15,0-3 0 16,2-5-1952-16,2 1-400 0,1 0-80 0,1 0-16 16,3 1 704-16,1 0 176 0,3 1 0 0,0 3 0 0,0 1 0 0,1 3 0 15,1 2 0-15,-2-1 0 0,-3 3 0 0,2 2 0 16,-1 0 0-16,0 0-128 0,-2-2 128 0,1 0 0 15,1 1 0-15,-1 2-128 0,-1-6 128 0,-3 3 0 16,0 0 0-16,-1 2 0 0,-1 0 0 0,-1 2 0 16,0 0 0-16,-2 3 0 0,-2 1 0 0,-4 0 0 15,-3 2 0-15,-1 2 0 0,-8 5 0 0,0 0 0 0,0 0 0 0,0 0 0 16,0 0 0-16,0 0 0 0,0 0-144 0,0 0 144 16,0 0-368-16,-3 12 0 0,-2 3 0 0,-2 0 0 31,-2 0-1472-31,-1 4-288 0,-2-1-64 0</inkml:trace>
  <inkml:trace contextRef="#ctx0" brushRef="#br0" timeOffset="-47690.63">17300 11115 35071 0,'-4'-20'1552'0,"3"6"320"0,0-4-1488 15,2-5-384-15,2 0 0 0,1-2 0 0,1-1 752 0,1 1 80 0,1 1 0 0,1 3 16 16,-3 4-176-16,3 4-32 0,-2 2-16 0,1 1 0 16,-7 10-432-16,0 0-192 0,10 4 160 0,2 5-160 15,-2 8 0-15,0 8 0 0,-1 6-128 0,-2 7 128 16,-1 2-144-16,0 6 144 0,1 2 0 0,-1 5-144 15,-1 2-48-15,2 1-16 0,-2-1 0 0,2-1 0 32,-1-6-560-32,2-7-96 0,0-7-32 0,0-8 0 0,-1-6 480 0,1-4 96 0,1-3 0 0,1-7 16 15,-10-6 304-15,13 4 176 0,0-4-32 0,1-4 0 16,2-5 656-16,2-3 128 0,3-3 32 0,1-4 0 16,1-3 16-16,5-1 16 0,0-6 0 0,2-2 0 15,0-3-240-15,0-4-48 0,0-1-16 0,3-5 0 16,1-5-112-16,1 1-32 0,3-1 0 0,1-1 0 15,3-2-96-15,1 1-32 0,1-1 0 0,2 2 0 0,1 5-192 16,-3-2-32-16,-5 3-16 0,-1 3 0 0,-2 2-176 0,-3 4 0 16,-3 2 0-16,-4 5 0 0,-4 3 0 0,-1 5-176 15,-4 5 48-15,-3 4 0 16,-3 2-368-16,-3 3-64 0,-8 6-16 0,0 0 0 16,0 0-1568-16,0 0-320 0,0 0-64 0,0 0-15664 0</inkml:trace>
  <inkml:trace contextRef="#ctx0" brushRef="#br0" timeOffset="-46434.03">15321 9157 25791 0,'0'0'1152'0,"0"0"224"0,0 0-1104 0,0 0-272 0,-6-3 0 0,6 3 0 15,0 0 2016-15,0 0 352 0,-9 0 64 0,1 5 0 16,-1 4-1488-16,1 2-304 0,-1 6-64 0,-2 5-16 16,-2 5-560-16,-2 7 0 0,-4 8 0 0,0 7 0 0,-3 5 0 0,-4 6 0 15,-4 6 0-15,-7 11 0 0,-5 9 0 0,-5 6 0 16,-2 5 0-16,-5 10 0 0,-2 9-288 0,-1 8 32 16,-2 6 16-16,-3 5 0 15,-3 4-400-15,-6-2-64 0,-4-1-32 0,0-1 0 16,2 2 96-16,2-1 32 0,-1-2 0 0,-4 0 0 15,-9 1-480-15,1-9-80 0,-1-9-32 0,4-3 0 0,2-5 848 0,-3-7 160 16,-6-7 48-16,5-6 0 0,2-6 912 0,5-3 176 16,5-6 32-16,8-5 16 0,7-6-336 0,5-8-64 15,5-7-16-15,7-12 0 0,7-10 256 0,7-6 32 16,8-11 16-16,7-5 0 0,10-4-112 0,2-13-32 0,13-9 0 16,5-12 0-1,6-12-2256-15,4-8-448 0</inkml:trace>
  <inkml:trace contextRef="#ctx0" brushRef="#br0" timeOffset="-45940.63">14153 9880 37375 0,'-44'12'1664'0,"16"-2"320"0,-2 3-1584 0,2 0-400 0,2 0 0 0,2 0 0 15,3 1 624-15,3-3 32 0,0 4 16 0,4-8 0 0,1 0-160 16,3-1-48-16,4 0 0 0,6-6 0 16,-7 7-464-16,7-7 0 0,-2 11 0 0,2-11 0 0,1 10 0 0,2 1 0 15,1-2 0-15,3 3-160 0,4-5 160 0,1 3 0 16,-1-1 0-16,6 1 0 0,3 2 0 0,2 2 0 15,0 3 0-15,3 0-128 0,0 4 128 0,3 4 0 16,4 2 0-16,2 4-128 0,-1 5 128 0,5 3 0 16,3 2 0-16,3 5 0 0,4 4 0 0,2 2 0 15,3 3 0-15,1 1 0 0,-4 0 0 0,1-3 0 16,0 2 0-16,1-6 0 0,3 1 0 0,1-1 0 16,3 0 0-16,1 0 0 0,0 3 0 0,-2-2 0 0,-3-4 0 15,0-1 0-15,-2 1 0 0,0-3 0 0,-1-3 0 0,0-3 128 16,3-5-128-16,-2 1 128 0,-1-4-128 15,-2-3 128-15,-6-4-128 0,-2 1 0 0,-6-3 0 0,-3-2 128 16,-3-4-128-16,-4 0 0 0,-3-3 0 0,-2 0 128 16,-4-3-128-16,-2-3 0 0,-5-1 0 0,-10-4 128 15,0 0-128-15,0 0-240 0,0 0 64 0,0 0 16 32,1-12-496-32,-5-2-112 0,-5-5 0 0,-1-2-16736 0</inkml:trace>
  <inkml:trace contextRef="#ctx0" brushRef="#br0" timeOffset="104492.95">16277 17431 24879 0,'-21'8'2208'0,"-9"4"-1760"0,-8 1-448 0,0 4 0 15,-1 1 2864-15,2 2 480 0,-1 0 112 0,4 4 0 16,3-2-2304-16,-1 3-448 0,5 0-112 0,2 1-16 0,3 0-432 0,5 1-144 16,3 1 0-16,2-1 0 15,3 0-320-15,4 2-160 0,2 0-32 0,3-2-16 16,3 0-112-16,3 0 0 0,5 1-16 0,3 3 0 0,4 2 448 0,6-2 208 16,2-1-192-16,5-1 192 15,4-3 0-15,6 0 128 0,4 2 32 0,3-4 0 0,2 0 96 0,0 1 32 16,0-7 0-16,0 1 0 0,-1 1-128 0,1-1-32 15,-2 0 0-15,2 2 0 0,-2-4-128 0,-2 2 0 16,-3 1 0-16,-8-2 0 0,-6-1 0 0,-5 2 0 16,-4 2 0-16,-6 1-176 0,-5 2 176 0,-3 1-208 15,-4-1 80-15,-4-1 128 0,-6-3 0 0,-1 0 0 16,-7 2 0-16,-4-4 0 0,-3 3 0 0,-6-2 288 0,-2-2-32 0,0-2 0 16,1-2 112-16,2 0 16 0,1-5 0 15,2 0 0-15,2-3 64 0,4 0 0 0,5-1 16 0,4-4 0 16,1-4-464-16,9 4 0 0,-4-11 0 0,4-8-160 31,2-7-2800-31,5-5-560 0</inkml:trace>
  <inkml:trace contextRef="#ctx0" brushRef="#br0" timeOffset="105287.98">17322 18388 37839 0,'-9'20'1664'16,"3"-6"368"-16,-2-3-1632 0,0 0-400 0,0 0 0 0,1-3 0 16,0-3 832-16,1-3 64 0,0 0 32 0,6-2 0 0,-6-6-928 0,2-4 0 15,0-7 0-15,3-2-224 16,3-6-528-16,2 0-96 0,1 0-32 0,-1-1 0 0,2 0 416 0,-1-7 80 16,-1 0 0-16,0-1 16 0,-2 0 496 0,-1 0 112 15,-1-3 16-15,0 5 0 0,-1 2-32 0,-1 5 0 16,-4 5 0-16,0 4 0 0,-2 2-224 0,-1 4 144 15,-3 2-144-15,-1 3 128 0,-4 0 64 0,0 5 0 16,-2 4 0-16,-2 2 0 0,-1 3-192 0,2 4 192 16,-1 4-192-16,3 5 192 0,1 2-192 0,1 5 0 15,3 5 0-15,3-1 0 0,-1 0 0 0,4-3 0 16,1-3 0-16,4 2 0 0,-2 1 0 0,4-3 0 0,3 2 0 0,2-2 0 16,1 1 0-16,5-2 0 0,2-1 0 15,1-3 0-15,4-4 0 0,6 0 0 0,3 1 0 0,4-6 0 16,2-2 0-16,4-1 0 0,0-4 0 0,2-3 0 15,-1-3 0-15,1-6 0 0,1-1-144 0,0-4 144 16,0-1 0-16,-1-2 0 0,-2-4 176 0,2 0-176 16,0-5 0-16,-1 3 0 0,-2-1 0 0,-3-1 0 15,-3-2 0-15,-3 1 0 0,-2-1 128 0,-4 1-128 16,-3-2 192-16,-2 0-32 0,-3-2 0 0,-3 2 0 16,0-4 224-16,-3-1 32 0,1 0 16 0,-3 3 0 15,-2-2-32-15,-3 6 0 0,-1 2 0 0,-2 3 0 16,-1 1-48-16,0 2-16 0,-2 1 0 0,-3 5 0 15,-2 0-80-15,1 5-32 0,-2-1 0 0,2 2 0 16,-1 3-224-16,11 0 0 0,-12 4 0 0,1 1 0 0,-1 2 0 16,-1 4 0-16,-4 6 0 0,0 7 0 15,-1 5-560-15,1 4 0 0,0 4 0 0,5 1 0 16,4-3-336-16,2-1-64 0,3-4 0 0,5-1-16 0,4-7 640 0,3 0 128 16,2-4 16-16,0-1 16 0,8-5 176 0,0-2 0 15,1-5-144-15,1-2 144 0,-1-3 0 0,3-5 0 16,-1-6 192-16,4-2-64 0,-1-1-128 0,1-8 128 15,-3-4-128-15,2-3 128 0,-2-2-128 0,0 0 0 16,-4-6 0-16,-2 1 128 0,-4-1-128 0,0 3 0 16,-1 3 0-16,-3 3 0 0,-5 2 288 0,0 3-32 15,-4 2 0-15,0 3 0 0,-2 2 256 0,0 4 32 16,1-1 16-16,-1 7 0 0,2 6 64 0,0 0 16 16,0 0 0-16,0 0 0 0,-6 6-192 0,2 4-16 15,1 4-16-15,2 5 0 0,4 7-416 0,2 4 0 0,1 0 0 16,6 7 0-16,2 6 0 0,5-5-144 0,1-2 0 15,4 0 0-15,2-5-64 0,3-1-16 0,-2-3 0 16,0-6 0 0,-2-7-432-16,1-1-96 0,-4-2-16 0,1-6 0 15,-1-5-656-15,-1-5-144 0,-2-6-32 0,-1-7 0 16,-1-8-2160-16,-1-5-432 0,2-23-96 0,-2 3-7488 0</inkml:trace>
  <inkml:trace contextRef="#ctx0" brushRef="#br0" timeOffset="105645.96">18581 17463 14735 0,'0'0'1312'0,"0"0"-1056"0,0 0-256 0,0 0 0 16,0 0 5456-16,0 11 1040 0,0 0 208 0,1 2 32 16,1 2-4272-16,4 6-864 0,0 3-160 0,3 2-32 0,3 0-976 15,1-1-192-15,3-1-48 0,1 1 0 0,1 0-192 0,3-2-208 16,2 1 32-16,-1-3 16 16,1-3-1392-16,-4-1-288 0,-1 0-48 0,-2-4-16 15,-2 0 304-15,-1-3 48 0,0-2 16 0,-2 0 0 16,-3-1-80-16,0-1-16 0,-2-2 0 0,-6-4 0 0,7 5 1104 0,-7-5 208 15,0 0 64-15,0 0 0 0,0 0 1024 0,0 0 192 16,0 0 64-16,0 0 0 0,0 0 800 0,0 0 160 16,0 0 48-16,6-5 0 0,-6 5-352 0,4-10-64 15,-1 0-16-15,-2-3 0 0,0 2-272 0,-1-1-64 16,0-5-16-16,0 1 0 0,-1-1-416 0,1 0-96 16,-1-1-16-16,1 0 0 0,0-2-352 0,2 0-80 0,1-3-16 15,-1-4 0-15,1 1-144 0,2-3-128 0,3-1 192 16,1 3-192-16,2 1 0 0,0 0 0 0,1 4 0 15,2-1-192 1,3 3-896-16,2 1-192 0,0 1-16 0,3 1-16 16,-2-1 688-16,2 2 144 0,0 1 32 0,3 0 0 15,1 2-2592-15,-1 0-512 0</inkml:trace>
  <inkml:trace contextRef="#ctx0" brushRef="#br0" timeOffset="106355.05">19923 17345 35071 0,'0'0'1552'0,"0"0"320"0,0 0-1488 0,0 0-384 0,0 0 0 0,0 0 0 15,0 0 992-15,0 0 128 0,0 0 32 0,6-6 0 0,0-3-640 16,-2-3-128-16,-3-5-32 0,-2 1 0 0,-3-3-352 0,-1 2 144 16,-2 0-144-16,-2 0 0 0,-2-1 128 0,-2 2-128 15,-3 4 0-15,-2-1 0 0,-3 3 160 0,0 2-32 16,0 3 0-16,0 5 0 0,-1 0-128 0,1 5 160 15,0 5-160-15,2 5 160 0,0 2-160 0,3 4 0 16,0 1 0-16,3 5 0 0,2 6-128 0,5 2 128 16,3 3-160-16,6 2 160 0,2 2-192 0,6 2 192 15,2 2-208-15,4-3 80 0,3-3 0 0,4-2 0 16,2-4 0-16,5-4 0 16,3-7-256-16,4-2-32 0,1-5-16 0,1-6 0 0,0-6 208 0,-1-4 32 15,-2-5 16-15,1-4 0 0,-1-4 176 0,-1-4 176 0,1-4-48 16,-2-4 0-16,0-2 192 0,-1-8 48 0,0-3 0 15,-3-3 0-15,1-3 160 0,-4 1 48 0,-3 0 0 0,-3 0 0 16,-2 0 336-16,-3-1 80 0,-7-1 16 0,-2 2 0 16,-3 2-32-16,-2 0 0 0,-3 2 0 0,-3 3 0 15,-2 2-320-15,-3 2-64 0,-2 5-16 0,-2 1 0 16,-1 1-192-16,0 3-64 0,0 2 0 0,1 6 0 16,0 2-192-16,3 3-128 0,3 4 160 0,1 2-160 15,5 3 0-15,0 0-160 0,0 0 0 0,-6 13 0 31,4 6-432-31,6 4-96 0,3 6-16 0,8 6 0 0,0 6-640 16,6 2-128-16,3 1-16 0,1-2-16 0,-1-3-224 16,1-3-64-16,0-3 0 0,1-3 0 0,-3-4 224 15,1-1 32-15,-1-6 16 0,-1-4 0 0,2-4 944 0,-2-2 176 0,-1-2 32 0,-1-3 16 16,-2-4 720-16,-1-3 144 0,-2-1 16 0,0-2 16 0,0-5 608 0,1 2 128 16,-2-1 32-16,-1-3 0 0,-1-2 96 0,-1 1 0 15,-1-2 16-15,0-3 0 0,0-5-64 16,-4 0-16-16,1-2 0 0,0-2 0 0,-1-2-384 0,0 0-96 15,-1-2-16-15,2 0 0 0,-1 1-400 0,1 5-64 16,-1 4-32-16,4 2 0 0,-3 3-224 0,2 4-128 16,-1 4 160-16,1 1-160 0,1 3 0 0,0 4 0 15,2 3-128-15,3 5 128 0,1 5-256 0,4 2 64 16,2 3 16-16,2 4 0 0,1 4-144 0,0 2-48 16,0 0 0-16,0 1 0 0,-2-2 48 0,1-1 16 15,-4-1 0-15,3-3 0 16,-4-5-144-16,2-2-48 0,0-2 0 0,-2-2 0 15,-2-3-1248-15,-1-3-256 0,0-7-48 0,-2-3-10608 0,-2-6-2112 0</inkml:trace>
  <inkml:trace contextRef="#ctx0" brushRef="#br0" timeOffset="106964.74">21690 16384 23951 0,'0'13'1056'0,"0"-13"224"0,0 0-1024 0,0 0-256 0,0 0 0 0,0 0 0 15,0 0 5536-15,4 7 1056 0,-4-7 192 0,6 5 64 16,2-1-5520-16,3 0-1104 0,4 3-224 0,1-1 0 16,0 2-384-16,2 5-64 0,-1 3 0 0,1 3 0 15,-1 5-224-15,0 3-48 0,-5 3-16 0,-2 3 0 16,-1 2 256-16,-2-1 48 0,-2-2 16 0,-1 2 0 15,-2-4-144-15,1-1-16 0,0-4-16 0,-1-5 0 0,0-1 304 0,0-5 64 16,1-4 16-16,-3-10 0 0,2 8 208 0,-2-8 0 16,0 0 0-16,0 0 0 0,0 0 320 0,8-9 16 15,-1-7 0-15,-1-2 0 0,1-4 720 0,1-4 144 16,-2-4 16-16,1-3 16 0,-2-2 48 0,0-4 16 16,0-3 0-16,0-2 0 0,1-5-432 0,-1 0-96 15,0 1 0-15,2 1-16 0,-1 1-352 0,2 3-64 16,0 3-16-16,1 2 0 0,0 3-192 0,2 4-128 0,-2 2 160 15,2 3-160-15,1 3 0 0,0 3 0 0,-3 7 0 16,1 0 0 0,-2 4-448-16,-8 9 32 0,0 0 0 0,0 0 0 15,11 2-1360-15,-4 9-272 0,-1 4-48 0,-4 10-16 16,-4 10-624-16,-2 5-128 0,-3 6-16 0,-2 1-16 16,-5 4-2224-16,-2-5-432 0,-1-4-80 0,0-2-32 0,0-1 4432 0,3-2 880 0,2-5 176 0,0-1 48 15,2-2 2880-15,2-5 576 0,3-3 112 0,2-6 16 16,3-2-1136-16,0-13-224 0,4 12-48 0,-4-12-16 15,11 8-560-15,3 0-128 0,4-6 0 0,3-1-16 16,1-2 64-16,2 0 16 0,-1 0 0 0,2-2 0 16,1 0-336-16,0 2-64 0,3-2-16 0,0 3 0 15,1-2-368-15,0 2-80 0,1 1-16 0,-1-1 0 16,-1 0-304-16,-2 1-64 0,0 2-16 0,-2 0 0 0,-3-2-352 16,-1 2-80-16,-1-1-16 0,-2 2 0 15,-2-4-656-15,-1 0-144 0,-1 0-32 0,-2-4 0 16,-1-4-1936-16,-2-5-400 0,0-5-80 0</inkml:trace>
  <inkml:trace contextRef="#ctx0" brushRef="#br0" timeOffset="107894.58">22520 16171 40543 0,'-10'9'3600'0,"0"2"-2880"16,0-1-576-16,4-3-144 0,6-7 1792 0,0 0 320 15,0 0 64-15,0 0 0 0,0 0-1808 0,0 0-368 0,0 0 0 0,0 0-160 32,0 0-352-32,13-2-80 0,-3-2-16 0,1-1 0 0,-1-1 208 0,1 1 32 0,-2-1 16 0,0-2 0 31,-1-3-80-31,0 1-16 0,-1-3 0 0,0-1 0 16,-2-3-192-16,-1-2-32 0,1 0-16 0,-2-2 0 15,-3 1-272-15,0 2-48 0,-1-1-16 0,-2 3 0 16,-4 4 64-16,0 4 16 0,-3 3 0 0,1 4 0 0,-1 5 944 0,-2 4 0 0,-2 5 128 0,0 5 0 15,-1 4 688-15,1 6 144 0,-2 0 16 0,3 3 16 16,3 1-160-16,2-1-16 0,1 2-16 0,3-2 0 16,3 0-224-16,4-2-64 0,2-3 0 0,4-3 0 15,3-4-256-15,3-5-64 0,4 0-16 0,0-2 0 16,1-3-176-16,2-5 0 0,3 0 144 0,-2-4-144 0,-1-1 208 16,2-4-16-16,-1-5-16 0,1 1 0 15,-3-1 16-15,-2-2 16 0,-1-2 0 0,2-1 0 0,1-3-16 0,0 0 0 16,-4 0 0-16,-2-1 0 0,0-1 112 0,-2 0 16 15,-3 2 0-15,-2 3 0 0,-2-1 96 0,-2 1 32 16,-1 1 0-16,-2 2 0 0,-2 3 32 0,1 9 16 16,0-9 0-16,0 9 0 0,0 0-96 0,0 0-16 15,0 0 0-15,0 0 0 0,0 0-208 0,0 0-48 16,0 0-128-16,0 0 192 0,-3 12-384 0,5 2-64 16,2-1-32-16,2 3 0 15,2 2-96-15,2-1-32 0,1-2 0 0,2-2 0 0,-1 1 80 0,1-4 16 16,1-2 0-16,-1-2 0 0,0-2 16 0,1-4 16 15,-1-1 0-15,3-3 0 0,-2-3 288 0,2-3 0 16,-2 0 0-16,1-3 0 0,-2-3 0 0,0-2 256 0,0-1-64 16,-1-1 0-16,-3-4 128 0,0 2 0 0,-1-4 16 0,-2 0 0 15,-2-2 112-15,0-3 0 0,0 0 16 0,-1 1 0 16,-3 0-32-16,0 1-16 0,0 4 0 0,0 2 0 16,-2 2 0-16,1 0 0 0,0 4 0 0,-1 3 0 15,1 5-144-15,-2 2-16 0,3 7-16 0,0 0 0 16,0 0-240-16,0 0 0 0,0 0 0 0,0 0 0 15,3 11-192-15,1 10-64 0,1 5-32 0,3 9 0 32,2 4-224-32,5 8-64 0,0 2 0 0,4 2 0 15,1-2 0-15,5-1 0 0,4 0 0 0,2 0 0 16,3-3 80-16,3-2 16 0,0-3 0 0,1-2 0 0,0-2 224 0,0-1 32 0,-4-5 16 0,-2-1 0 16,-3-1 0-16,-4-4 0 0,-4-2 0 0,-4-1 0 15,-3 0-176 1,-2-3-48-16,-6-2 0 0,-2 0 0 0,-3-2 144 0,-3 0 32 0,-3-1 0 0,-5 3 0 0,-3-3 256 15,-4 0-128-15,-2-2 128 0,-2-4 0 0,-2 1 0 16,-1-1 272-16,-1-2-16 0,3-1-16 0,1-1 400 0,0-3 96 16,1-3 16-16,0-1 0 0,3-1 64 0,0-2 16 15,0-1 0-15,3 1 0 0,2-5-160 0,2-1-32 16,-1-4 0-16,3-1 0 0,2-1-256 0,2 0-64 16,3-2-16-16,3-2 0 0,2-2-304 0,4-4 160 15,2-4-160-15,4 1 128 0,0-2-128 0,4 1 0 16,2 1-192-16,2 2 192 0,1 0-320 0,3 2 48 15,2 5 16-15,-1-1 0 16,-1 5-352-16,-1 1-64 0,0 2-16 0,-4 3 0 16,-4 0-2336-16,-2 3-480 0,-2 2-80 0</inkml:trace>
  <inkml:trace contextRef="#ctx0" brushRef="#br0" timeOffset="108734.23">18291 18993 24879 0,'0'0'2208'0,"0"0"-1760"0,9 0-448 0,3-1 0 16,1-2 2160-16,3-1 336 0,2-1 80 0,5-3 16 16,2-1-1344-16,4-3-272 0,6-1-48 0,4-1-16 15,4 0-304-15,7-2-64 0,3-2-16 0,7-2 0 16,7-1-208-16,-1-1-32 0,1-3-16 0,2 2 0 15,4 0 112-15,8-2 32 0,5-1 0 0,1-4 0 0,3 1-160 16,1-1-48-16,4-3 0 0,4 3 0 16,3 3 48-16,0-2 0 0,-3 1 0 0,4-2 0 0,4-2-64 0,0 2-16 15,-2 0 0-15,2-2 0 0,0-3 368 16,5-3 80-16,4 0 16 0,2-8 0 0,-5-3-16 16,4-2 0-16,5-1 0 0,-4 0 0 0,0-2-96 0,3 1-16 15,3-3 0-15,-4 2 0 0,-4 2-192 0,1-1-64 16,2-3 0-16,-5 1 0 0,-2 3-32 0,-6 1-16 15,-6 0 0-15,2 4 0 0,0 4-80 0,-6 1-128 16,-7 2 176-16,-6 2-176 0,-7 2 160 0,-3 2-160 16,-1 2 128-16,-3 4-128 0,-3 2 0 0,-6 6 0 15,-5 3 128-15,-9 4-128 0,-6 0 0 0,-3 3 0 0,-5 1 0 16,-3 2 0-16,-2 3 0 0,-2-1 0 0,-3 4-176 16,-1-2 176-16,-5 2-368 0,-3 1 16 15,-2-2 0-15,0 2 0 16,-5 0-288-16,-6 0-64 0,0 0-16 0,0 0 0 15,0-9-1712-15,-4-4-320 0,-5-1-80 0</inkml:trace>
  <inkml:trace contextRef="#ctx0" brushRef="#br0" timeOffset="127378.51">28722 14807 32479 0,'0'0'1440'0,"-8"-1"288"0,-1-1-1376 0,9 2-352 0,-10 0 0 0,1 0 0 16,1 0 848-16,8 0 112 0,-11 2 0 0,2 2 16 16,1-4-400-16,1 2-96 0,7-2-16 0,-12 4 0 15,2-1 176-15,-2 1 48 0,-1-2 0 0,-2 2 0 16,-2 0-176-16,-2 2-16 0,-2 2-16 0,-4 4 0 15,-3 4-320-15,-4 5-160 0,-3 6 160 0,-4 6-160 16,-5 3 128-16,-2 8-128 0,-1 5 0 0,-2 5 144 16,-4 5-144-16,-3 4-176 0,-4 6 48 0,-1 1 0 0,0 6-112 15,1-1-16-15,2 2 0 0,4-5 0 16,2-2-128-16,2-3-48 0,2-7 0 0,0 0 0 0,-1-5 160 0,2-5 16 16,3-7 16-16,4-6 0 0,3-7 240 0,3-3 0 15,3-3 0-15,5-5 0 0,5-3 0 0,1-3 0 16,1-3 0-16,2-3 0 0,4-3 144 0,2-2-16 15,11-2-128-15,0 0 192 0,-10-3-352 0,10 3-80 16,-4-11-16-16,3-2-16832 0</inkml:trace>
  <inkml:trace contextRef="#ctx0" brushRef="#br0" timeOffset="127794.13">27342 15035 27647 0,'-10'-3'2448'0,"0"-2"-1952"0,1-1-496 0,9 6 0 15,0 0 2640-15,0 0 432 0,0 0 96 0,6-9 16 16,2 3-2544-16,1 2-512 0,2 2-128 0,1 2 0 16,-1 1 0-16,2 4 176 0,0 2-176 0,3 5 192 15,2 5 48-15,2 2 16 0,2 1 0 0,0 3 0 16,-1 3-80-16,1 6-16 0,3 0 0 0,1 3 0 0,4 3-160 0,3 1 0 16,0-1 144-16,9 2-144 0,5 2 0 0,8 1 0 15,6 0 0-15,2 0 0 0,1 0 0 0,-1-5 0 16,1 0 0-16,3 2 0 0,-1-6 0 0,1 0 144 15,-2-3-144-15,-1-1 0 0,-5-2 144 0,-6-2-144 16,-3 0 0-16,-4-1 144 0,-2-2-144 0,-4-1 0 16,-2-5 0-16,-6 1 0 0,-3 1 0 0,-4-2 0 15,-3-3 0-15,-3-2 0 16,-3-2-2176-16,-3-3-352 0</inkml:trace>
  <inkml:trace contextRef="#ctx0" brushRef="#br0" timeOffset="137050.14">29907 6620 19167 0,'0'0'848'0,"0"0"176"0,-9-7-816 0,0-1-208 0,1 3 0 0,0 1 0 15,1 0 1040-15,0 2 176 0,1-1 16 0,-1 0 16 16,0 2-96-16,7 1 0 0,0 0-16 0,0 0 0 16,-9 3-544-16,9-3-96 0,-5 9-32 0,1 1 0 15,2 1-464-15,-1 2 0 0,2 5 0 0,-1 4 0 16,0-1 0-16,-1 6 0 0,1 2 0 0,0 1 0 0,2 3 128 15,-1-3-128-15,-2-2 0 0,2 0 144 16,-2-2-144-16,2-3 0 0,-1 1 0 0,2-6 0 16,2 0 0-16,1-2 0 0,-1-3 0 0,2-1 0 0,0-2 0 0,-4-10 0 15,12 7 0-15,1-4 0 0,3-1 0 0,3-5 0 16,3-3 192-16,3-4-64 0,4-3 384 0,2-2 80 16,2-3 16-16,2-1 0 0,3 0 128 0,-2-3 32 15,-2-3 0-15,1 3 0 0,-2-3-368 0,1 3-64 16,1 0-16-16,-1 1 0 0,-3-1-96 0,0 3-32 15,-1 4 0-15,0-1 0 0,-4 4-192 0,-1 2 128 16,-4-1-128-16,-1 4 0 0,-3 1 0 0,-3 2 0 16,-2 2 0-16,-1 1 0 15,-1 1-304-15,-10 0-96 0,0 0-32 0,0 0 0 16,0 0-1552-16,6 5-320 0,-6-5-64 0,0 0-10928 0</inkml:trace>
  <inkml:trace contextRef="#ctx0" brushRef="#br0" timeOffset="137567.45">30693 6540 3679 0,'0'0'160'0,"0"0"32"0,0 0-192 0,0 0 0 0,0 0 0 0,0 0 0 15,0 0 4784-15,-3-6 912 0,0-4 176 0,3 10 32 16,-4-9-3488-16,4 9-704 0,-4-9-144 0,0 1-32 15,2 0-464-15,2 8-112 0,0 0 0 0,-3-9-16 16,-1 2-432-16,3-3-64 0,1 10-32 0,0 0 0 0,-2-10-272 0,2 2-144 16,0 8 160-16,0 0-160 15,-3-6 0-15,3 6-192 0,-7-6 16 0,0 4 0 16,0 1-192-16,-2 1-32 0,-3 0-16 0,-1 0 0 0,-3 0 96 0,2 1 0 16,-2 0 16-16,2 0 0 0,-1 2 304 0,0-2-192 15,0-2 192-15,4 1-160 0,0 0 160 0,3-3 0 16,1 2 160-16,7 1-160 0,0 0 320 0,0 0-48 15,0 0 0-15,0 0 0 0,-6-5-16 0,6 5-16 16,0 0 0-16,0 0 0 0,0 0-240 0,0 0 128 16,0 0-128-16,15-3 0 0,0 2 0 0,4 1 0 15,-1 1 0-15,4 2 0 0,4 0 0 0,3-2 0 16,2 1-128-16,0 1 128 0,-1-3 0 0,-1 0 0 0,-3 1 0 16,2 2 0-16,-5 0 0 0,3 0 0 0,0 1-128 0,-1 2 128 15,-3 0 0-15,0 1 0 0,0 0 0 0,1 3 0 16,-1 0-128-16,-1-1 128 0,-2 2 0 0,-2-1 0 15,-3 0-128-15,-2 1 128 0,-1 2 0 0,-4-1 0 16,-3-2-144-16,-2 3 144 0,-4 1 0 0,0-1-144 16,-3-1-80-16,-3 0-16 0,-1 1 0 0,-2 0 0 15,-2-1-64-15,-1-2-16 0,-1 1 0 0,1 2 0 16,0-3 64-16,-1 1 0 0,2-2 0 0,2-2 0 31,0 3-1280-31,3-4-240 0,8-6-48 0</inkml:trace>
  <inkml:trace contextRef="#ctx0" brushRef="#br0" timeOffset="137957.2">31318 5794 21183 0,'0'0'1888'15,"0"0"-1504"-15,0 0-384 0,13 7 0 0,0-1 1104 0,0 3 160 0,-1 3 16 0,1 4 16 16,-1-2 112-16,2 6 32 0,1-1 0 0,-1 5 0 16,-1 2-704-16,1 3-144 0,3 1-16 0,1-1-16 15,-1 0-368-15,1 0-64 0,-1-2 0 0,2-1-128 16,-1-1 0-16,0-1 0 0,0-4 0 0,-1 1 0 16,0-1 0-16,-1-2-144 0,-3-2 144 0,-1-3-192 15,-5-5-304-15,1-1-64 0,-8-7-16 16,11 7-8848-16,-11-7-1776 0</inkml:trace>
  <inkml:trace contextRef="#ctx0" brushRef="#br0" timeOffset="138196.4">31932 5648 2751 0,'0'0'128'0,"0"0"16"0,0 0-144 0,0 0 0 16,0 0 0-16,0 0 0 0,0 0 6048 0,9-4 1184 16,-9 4 224-16,12 2 48 0,-2 3-5328 0,1 5-1056 15,-1 2-224-15,3 6-32 0,3 2-496 0,2 5-112 16,2 1 0-16,0 4-16 0,3 1-240 0,-1 0 0 16,1-1-144-16,1-1 144 15,-1 1-1552-15,1-3-224 0,-3-3-32 0,-3-3-11248 0</inkml:trace>
  <inkml:trace contextRef="#ctx0" brushRef="#br0" timeOffset="138452.55">31805 5552 11055 0,'0'0'976'0,"0"0"-784"0,-5-3-192 0,5 3 0 16,0 0 4352-16,0 0 816 0,0 0 160 0,0 0 48 16,13-4-3648-16,3-1-736 0,1-3-144 0,2-3-16 0,4-6-256 15,5 0-32-15,4-3-16 0,7-3 0 0,6-3-320 0,4-1-64 16,4 0-16-16,4-3 0 0,2-4-288 0,-3-4-64 16,-4 1-16-16,-1-5 0 15,-3-5-2576-15,-1 3-512 0,15-22-96 0,-6 18-32 0</inkml:trace>
  <inkml:trace contextRef="#ctx0" brushRef="#br0" timeOffset="139706.84">32138 5776 27231 0,'0'0'1216'0,"12"-6"240"0,1-4-1168 0,5 1-288 0,5-4 0 0,4-1 0 16,0-2 176-16,2-3-32 0,1-3 0 0,1-3 0 15,-1-8 176-15,0 1 48 0,0-1 0 0,0 0 0 16,0 1-560-16,-3-1-96 0,1 3-32 0,-4 2 0 31,0 0-384-31,-5 1-96 0,-4 2-16 0,-5 4 0 16,-3-1 0-16,-5 5 0 0,-3 3 0 0,-2 5 0 0,3 9 496 0,-10-3 112 0,-3 4 16 0,-2 7 0 15,-1 5 320-15,-3 5 80 0,0 3 16 0,-1 4 0 16,1 6 32-16,0 3 0 0,2 0 0 0,3 0 0 16,2-1-112-16,6-1-16 0,1 1 0 0,3-3 0 15,4-7-128-15,3-3 128 0,4-1-128 0,1-2 128 0,3-6-128 0,2-1 0 16,0-1 144-16,2-5-144 0,2-1 256 0,-1-3 0 16,1-3-16-16,1-1 0 0,-2-1-112 0,2-3-128 15,-1-2 176-15,1-2-176 0,-2-1 496 0,3 0-16 16,1 1 0-16,2-5 0 15,-2-1 80-15,-1-3 16 0,-2-2 0 0,1 1 0 0,-1 1-128 0,0 0 0 16,-2 0-16-16,-2 1 0 0,1 2-64 0,-1-1-16 16,1 3 0-16,-2 3 0 0,-2 0-80 0,1 2-16 15,2 5 0-15,-2 1 0 0,-3 1-128 0,-5 4-128 16,-5 0 192-16,7 1-192 0,-1 2 128 0,1 1-128 16,-1 0 0-16,1 2 0 0,-1 2-256 0,5 6-96 0,-3-1-32 0,-2 0 0 31,-1 2-512-31,-1-5-96 0,-4-10-32 0,3 12 0 15,-3-12-96-15,1 10-32 0,-1-10 0 0,0 0 0 0,-4 11 832 0,4-11 144 0,0 0 48 0,0 0 0 16,0 0 608-16,0 0 128 0,0 0 32 0,-9-6 0 16,4-1 336-16,5 7 80 0,-3-11 16 0,3 1 0 15,2-2-176-15,0 0-48 0,2 1 0 0,1-2 0 16,2 0-272-16,1-2-48 0,-1-2-16 0,4 0 0 16,-1-1-160-16,2 1-32 0,-1 1-16 0,0 3 0 15,0 3-304-15,0 2 0 0,0 2 128 0,-1 0-128 16,-10 6 0-16,12-1 0 0,-2 2-128 0,0 5 128 15,-1 0-192-15,-1 1 48 0,-3 3 16 0,1 1 0 16,2-1-160-16,1 0-32 0,0 0 0 0,0-1 0 16,-2-3-32-16,1 1-16 0,1-3 0 0,-9-4 0 15,10 2 208-15,-10-2 160 0,12-2-208 0,-12 2 80 0,8-4 128 0,-8 4 0 16,8-9 160-16,-3 1-160 0,-2-1 336 0,-2-1-16 16,-1 0-16-16,0 0 0 0,0-1 16 0,-1 1 0 15,-3 1 0-15,0 0 0 0,1-2-112 0,-1 2-16 16,-1 1 0-16,0-2 0 0,1 1-192 0,-1 1 176 15,-2 1-176-15,7 7 160 0,-5-6-160 0,5 6 0 16,0 0 0-16,0 0 0 0,0 0 0 0,0 0 0 16,0 0-192-16,0 0 192 0,-4 10-320 0,3-1 64 15,2 3 16-15,2 0 0 0,-1-2-16 0,2 1 0 16,1-4 0-16,2 0 0 0,1-2-96 0,1 2-32 16,1-6 0-16,2-1 0 0,0-1 256 0,-2-2 128 15,1 0-160-15,-1 0 160 0,0-4 0 0,-2 1 0 16,-8 6 0-16,7-11 0 0,-2 1 128 0,-1-1 32 0,-2 1 0 15,0 1 0-15,-2 9 128 0,-2-11 32 0,1 2 0 16,1 9 0-16,-4-10-32 0,4 10 0 0,-4-9 0 0,4 9 0 16,0 0 64-16,0 0 16 0,0 0 0 0,0 0 0 15,0 0-112-15,0 0-32 0,0 0 0 0,0 0 0 16,0 0-224-16,0 0 0 0,11 5-144 0,-1 0 144 16,-1-1-304-16,2-2 48 0,-2 1 0 0,1-3 0 15,2-4-48-15,0 0 0 0,-2-2 0 0,-3 2 0 16,-1-1 304-16,2-1-128 0,-1 0 128 0,-1-2 0 15,-1-1 0-15,1-1 0 0,-1-4 128 0,1-12-128 16,0 0 400-16,-4 3-16 0,-1 1 0 0,-2 0 0 16,-1-5 176-16,-2 3 16 0,-3-2 16 0,3 10 0 15,-2-1 48-15,-2-5 0 0,-1 1 0 0,-2-2 0 0,0-1-368 16,-1 1-64-16,0-1-16 0,-9-15 0 0,4 8-192 16,2 6 176-16,2 0-176 0,2 4 160 0,3 3-160 15,1 2 0-15,-1-1 0 0,2 4 0 0,3 3 0 0,0 1 0 16,3 9 0-16,0 0 0 0,0 0 0 0,0 0-144 15,0 0 144-15,0 0 0 0,-3 10-304 0,3 3 48 16,2 2 16-16,0 2 0 0,2 1 48 0,3 1 0 16,2 1 0-16,3 2 0 0,1 0 192 0,2 2 0 15,2-1 0-15,1-1 0 0,1 1-192 0,-9-12 48 16,3 1 16-16,-1 1 0 16,0-1-336-16,-2-2-64 0,-1-1-16 0,-1 1 0 15,-1-4-512-15,0 3-96 0,-7-9-32 0,0 0 0 16,0 0-2080-16,8 8-400 0</inkml:trace>
  <inkml:trace contextRef="#ctx0" brushRef="#br0" timeOffset="139877.29">33306 4841 5519 0,'0'0'240'0,"-8"-4"64"0,0-1-304 0,8 5 0 0,0 0 0 0,0 0 0 16,0 0 4864-16,0 0 896 0,0 0 192 0,11-9 48 15,2 0-3680-15,5 0-720 0,2 0-160 0,4 0-32 16,4-5-544-16,-1 3-112 0,1-4-32 0,2 0 0 15,1-2-464-15,3 0-80 0,1 0-32 0,-14 8 0 16,5-2-320-16,-1 1-64 0,-2 0-16 0</inkml:trace>
  <inkml:trace contextRef="#ctx0" brushRef="#br0" timeOffset="140528.12">31534 6870 19343 0,'0'0'1728'15,"11"-3"-1392"-15,2 2-336 0,2-6 0 0,5-3 752 0,3-2 80 0,4-1 0 0,1-2 16 0,5-4 160 0,2-3 16 16,3-3 16-16,4-5 0 0,1-6-144 0,9-6-48 16,6-6 0-16,10-4 0 0,9-3-336 0,3-4-80 15,2-2-16-15,4-4 0 0,1-2-128 0,3 1-32 16,1 1 0-16,1 3 0 0,-1 3-256 0,-43 26 128 16,7-5-128-16,5 0 0 0,2-1 128 0,2 3-128 15,-1-1 0-15,-4 3 0 0,-5-2 0 0,39-25-192 16,-20 14 0-16,-41 26 0 15,0 0-256-15,-4 1-32 0,-3 2-16 0,-4 1 0 16,-5 1 32-16,-3 5 0 0,-4-2 0 0,1-4 0 16,-7 5 32-16,-6 5 16 0,3 7 0 0,-5 2 0 15,-3 2-448-15,-3 0-96 0,-4 2 0 0</inkml:trace>
  <inkml:trace contextRef="#ctx0" brushRef="#br0" timeOffset="140858.02">31592 6990 16575 0,'11'-4'1472'0,"4"-5"-1168"0,3 0-304 0,5-7 0 0,6-1 2496 16,4-2 432-16,5-1 80 0,-2-5 32 0,1-4-1616 0,4 0-320 15,6-5-64-15,7-2-16 0,7 0-336 0,4-2-80 16,4 2-16-16,0-6 0 0,-2 1-304 0,1 1-64 16,-1 0-16-16,2 1 0 0,1-1-208 0,-1 3 144 15,-2-1-144-15,-1 1 128 0,-2 1 0 0,-32 16-128 16,3-1 192-16,3 1-64 0,1 0-128 0,0-4 0 16,-1 1 0-16,-1 1 0 0,-3 1 0 0,22-14 0 15,-17 7 0-15,-9 6 0 0,-9 3-128 0,-7 4-128 16,-4 2 0-16,-4 3-16 15,-6-1-480-15,-4 4-80 0,-4 1-32 0</inkml:trace>
  <inkml:trace contextRef="#ctx0" brushRef="#br0" timeOffset="166394.9">29059 8309 2751 0,'0'0'256'16,"0"0"-256"-16,-8-1 0 0,0 0 0 15,-1 1 5152-15,1 0 992 0,8 0 192 0,0 0 32 0,0 0-3872 16,0 0-784-16,0 0-160 0,0 0-16 0,0 0-768 0,0 0-128 16,-8-3-48-16,8 3 0 0,0 0-400 0,0 0-192 15,0 0 160-15,0 0-160 0,0 0 0 0,0 0 0 16,0 0 0-16,-6 6 0 0,-1 1 0 0,7-7 0 15,-4 10-144-15,2 2 144 0,-2 1 0 0,1 2-144 16,0-2 144-16,1 2 0 0,-2 1 0 0,0 0 0 16,0-3 0-16,0 2 0 0,-1 2 0 0,0 1 0 15,-2 2 0-15,-1 2 176 0,2-2-176 0,-1 3 0 16,0-2 144-16,1 1-144 0,0-2 0 0,1-2 0 16,-2 2 0-16,2-2 0 0,1-3 0 0,0 0 0 0,0-2 0 15,3-1 0-15,1-12 0 0,1 10 0 0,-1-10 0 16,0 0 0-16,0 0 0 0,0 0 144 0,9 6-144 0,2-3 0 15,2-3 592-15,1-4 16 0,2-2 0 0,3-5 0 16,3-4 112-16,3-5 32 0,1-5 0 0,2-1 0 16,0-1-240-16,2-2-64 0,-1-3 0 0,1-2 0 15,3-2-64-15,3-1-32 0,5-5 0 0,0 1 0 16,4 2-96-16,2 2-32 0,1 0 0 0,-1 1 0 16,1-4-96-16,-6 7 0 0,-5 0-128 0,-3 2 192 15,-2 2-64-15,-5 4 0 0,-2 3-128 0,-3 2 192 16,-4 4-192-16,-5 1 144 0,-1 3-144 0,-3 3 128 15,-9 9-128-15,0 0 0 0,7-6 0 0,-7 6 128 16,0 0-384-16,0 0-96 0,0 0-16 0,-7 5 0 16,-1 5-2336-16,-1-2-480 15</inkml:trace>
  <inkml:trace contextRef="#ctx0" brushRef="#br0" timeOffset="167961.33">28986 9437 10127 0,'0'0'448'0,"0"0"96"0,0 0-544 0,0 0 0 15,0 0 0-15,0 0 0 0,0 0 5104 0,-10-3 912 16,10 3 176-16,0 0 32 0,0 0-3632 0,0 0-736 16,0 0-128-16,0 0-48 0,0 0-912 0,0 0-192 15,0 0-48-15,0 0 0 0,0 0-304 0,0 0-64 16,-7 7-16-16,1 2 0 0,2-1-144 0,-1 3 0 16,0 3 0-16,-1-1 0 0,-1 0 0 0,0 2 0 15,0 5 0-15,-1 2 0 0,-3 1 0 0,2 2 0 16,0 0 0-16,1-3 0 0,-1-1 0 0,3-3 0 15,0-3 128-15,3-2-128 0,0-2 0 0,3-11 0 0,0 0 0 16,-1 12 0-16,-1-1 0 0,2-11 0 0,0 0 0 0,0 0 128 16,0 0-128-16,11 3 160 0,-11-3-160 0,14-1 160 15,2-1 16-15,-1-4 0 0,1-2 0 0,2-5 0 16,3-1 96-16,3-3 32 0,-1-4 0 0,2-1 0 16,0-3 0-16,1 1 0 0,0-2 0 0,0-1 0 15,1-1-112-15,3-2-32 0,0 0 0 0,2 0 0 16,-1 0-32-16,1 1-128 0,1 0 192 0,-3 5-64 15,0 0-128-15,-3 1 128 0,-1-1-128 0,-2 5 128 16,-3 0-128-16,0 4 128 0,-6-1-128 0,0 2 128 16,-4 1-128-16,-2 1 0 0,-1 3 144 0,-1 0-144 15,-2 0 0-15,-5 9 144 0,4-9-144 0,-4 9 0 16,0 0 128-16,0 0-128 0,0 0 0 0,0 0 0 16,0 0 0-16,0 0-192 0,0 0 16 0,0 0 16 15,0 0-688-15,0 0-144 0,0 0-32 0,0 0 0 16,0 0-2272-16,0 0-464 0</inkml:trace>
  <inkml:trace contextRef="#ctx0" brushRef="#br0" timeOffset="169075.81">28952 10782 24415 0,'0'0'1088'0,"1"-10"208"0,-4-4-1040 0,1-1-256 0,-1-2 0 0,1 2 0 0,-1 0 1296 0,0 4 208 16,2 0 32-16,1 11 16 0,-1-8 32 15,1 8 0-15,0 0 0 0,0 0 0 0,0 0-496 0,0 0-80 16,0 0-32-16,0 0 0 0,0 0-304 0,0 0-64 16,0 0-16-16,-3 12 0 0,2 4-256 0,-1 2-48 15,0 0-16-15,1 0 0 0,-2 1-144 0,2 0-128 16,-1 1 144-16,2-1-144 0,-1 1 128 0,0-2-128 16,-2 0 0-16,1-1 0 0,-1-1 0 0,-1-2 0 15,3 1 0-15,1-2 0 0,-2 0 0 0,2-2 128 16,0 0-128-16,0-1 0 0,0-10 0 0,2 13 0 15,0-2 0-15,-2-11 0 0,4 12 0 0,-4-12 0 16,5 10 0-16,-5-10 0 0,12 8 192 0,-1-3-64 16,-1-4-128-16,2-1 192 0,2-2 80 0,0-3 16 0,3-5 0 0,2 0 0 15,2-3 336-15,1 0 64 16,1-5 16-16,1-1 0 0,-1 0-96 0,1-1-16 0,0-1 0 0,2 2 0 16,0-5-176-16,4 5-32 0,0-5-16 0,2 2 0 15,-1 1-144-15,-1-3-32 0,-1-1 0 0,1 1 0 16,1 1-192-16,-4 1 144 0,-3 0-144 0,-2 3 128 15,-1 6-128-15,-2-1 0 0,-4 1 0 0,-2 4 0 16,-2-2 0-16,-1 5 0 0,-10 6 0 0,0 0 0 16,6-5 0-16,-6 5 0 0,0 0 0 0,0 0 0 15,0 0 0-15,0 0-256 0,0 0 64 0,0 0 16 32,0 0-448-32,0 0-80 0,-5 9-32 0,5-9 0 0,-12 8-1760 0,2 1-336 15,-1 1-80-15,1-1-15456 0</inkml:trace>
  <inkml:trace contextRef="#ctx0" brushRef="#br0" timeOffset="170074.52">29057 12004 21935 0,'0'0'960'0,"0"0"224"0,0 0-944 0,0 0-240 0,0 0 0 0,0 0 0 16,0 0 1280-16,0 0 224 0,0 0 32 0,0 0 16 15,0 0-144-15,0 0-16 0,0 0-16 0,0 0 0 16,0 0-512-16,0 0-96 0,0 0-32 0,0 0 0 16,0 0-160-16,0 0-48 0,0 0 0 0,0 0 0 15,0 0 48-15,0 0 0 0,-2 12 0 0,0 1 0 16,1-3-144-16,1 3-32 0,1 1 0 0,-1 2 0 16,0 1-224-16,-2 1-48 0,0 3-128 0,1-1 192 15,0 3-192-15,-2-2 0 0,1 1 128 0,0 0-128 16,1-1 0-16,1-1 0 0,3-3 0 0,-1-4 0 15,2 1 0-15,1-2 0 0,-5-12 0 0,8 12 0 0,-1-5 0 16,-7-7-128-16,11 6 128 0,0-5 0 0,1-2 0 0,1-3 0 16,-2-1 128-16,2-5-128 0,2-1 320 0,2-4-48 15,1-2 0-15,3-2 0 0,1-3-16 0,1-2-16 16,5-2 0-16,2-1 0 0,0-3 0 0,1-3 0 16,3 1 0-16,1-1 0 0,2-1 16 0,-1 0 16 15,1 0 0-15,-2 2 0 0,-3 0-32 0,-2 1-16 16,-1 1 0-16,-3 0 0 0,-2 3-224 0,-2 5 176 15,-3-2-176-15,0 6 160 0,-2 1-160 0,-6 4 0 16,1 2 0-16,-3 4 128 0,-9 7-128 0,0 0 0 16,0 0 144-16,0 0-144 0,0 0 0 0,0 0 144 15,0 0-144-15,0 0 0 0,0 0 0 0,0 0 0 16,0 0 0-16,-4 7-192 16,-2 3-672-16,1-4-128 0,-2 2-32 0,0 0 0 15,0 0-2752-15,-4-2-544 0</inkml:trace>
  <inkml:trace contextRef="#ctx0" brushRef="#br0" timeOffset="171542.33">28833 13455 3679 0,'0'0'160'0,"-8"9"32"0,-4-1-192 0,3 0 0 16,0 0 0-16,3-2 0 0,-1 1 2080 0,2-2 368 16,5-5 80-16,-7 8 16 0,2-2-2096 0,5-6-448 15,0 0 0-15,0 0 0 16,-5 9-704-16,1-1-96 0,4-8-16 0</inkml:trace>
  <inkml:trace contextRef="#ctx0" brushRef="#br0" timeOffset="172077.07">28759 13553 1839 0,'0'0'160'0,"0"0"-160"0,0 0 0 0,0 0 0 16,0 0 3024-16,0 0 576 0,0 0 112 0,0 0 32 15,0 0-1392-15,0 0-288 0,0 0-48 0,10-3-16 16,-10 3-288-16,8-6-64 0,-8 6-16 0,0 0 0 16,6-10-368-16,0 3-80 0,-4-2-16 0,-2 9 0 15,0 0-400-15,3-11-96 0,-3 2-16 0,0 9 0 16,1-8-64-16,-1 8-16 0,0 0 0 0,0 0 0 16,-1-12-128-16,1 12-16 0,0 0-16 0,0 0 0 15,0 0-32-15,0 0 0 0,0 0 0 0,0 0 0 16,0 0-32-16,0 0-16 0,0 0 0 0,0 0 0 15,0 0-48-15,0 0-16 0,0 0 0 0,0 0 0 16,-9 6-144-16,2 1-128 0,2 4 144 0,1 2-144 16,0 1 0-16,2 2 0 0,-1-2 0 0,0 3 0 15,1 3 176-15,0 1-176 0,1-1 192 0,0 1-192 0,0 0 0 0,1-3 0 16,0 2-160-16,0-2 160 0,0 1 0 0,0-3 0 16,0 0 0-16,0 0 0 0,1-2 0 0,0-2 0 15,0-2 0-15,-1-10 0 0,0 0 0 0,4 11 0 16,-4-11 0-16,0 0 0 0,11 6 0 15,-11-6 0-15,13 3 0 0,-1-5-208 0,-1 1 80 16,2-4 128-16,2-3-208 0,0-2 208 0,4-3 128 16,0-4 0-16,3-2-128 0,4 1 320 0,0-1-64 15,2-5 0-15,1-1 0 0,4 2-32 0,-3-2-16 16,-1-1 0-16,0 3 0 0,-1-3-64 0,2 2-16 16,3-2 0-16,1 1 0 0,2-1-128 0,1 0 128 15,-1-1-128-15,2 1 128 0,4 1-128 0,-2 0 0 16,1 2 0-16,-3 1 0 0,-2-1 0 0,-1 4 0 0,-2 1 0 15,0 1 0-15,-2 1 0 0,-3 0 0 0,-1 2 0 0,-4 1 0 16,-1 0 0-16,-1 1 0 0,-3 3 128 0,-3-1-128 16,-5 3 0-16,-10 7 160 0,9-4-160 0,-9 4 160 15,0 0-160-15,0 0 0 0,0 0 0 0,0 0 0 16,0 0-128-16,0 0-16 0,-9-4 0 0,0 0 0 31,-1 3-1392-31,-2-3-288 0,-3 2-48 0,2-5-16032 0</inkml:trace>
  <inkml:trace contextRef="#ctx0" brushRef="#br0" timeOffset="175512.87">28348 16164 9215 0,'0'0'816'0,"-4"11"-656"16,0-1-160-16,4-10 0 0,-6 9 5648 0,-1 0 1104 15,1 0 224-15,-1 0 32 0,1-2-4432 0,-2-1-880 16,-3 4-176-16,1 0-48 0,0 0-448 0,-2 3-112 15,-1 2-16-15,-2 2 0 0,0 1-320 0,-2 3-80 16,0 2-16-16,-3 3 0 0,-1 1-192 0,2 2-32 16,-2 4-16-16,-1 2 0 0,-3 3-48 0,-2 3-16 15,-3 2 0-15,-2 1 0 0,0 1-48 0,-2 4-128 16,-3 0 192-16,1 2-64 0,-2 1-128 0,0 2 0 0,2 0 144 0,2-1-144 16,0-4 0-16,3-3 0 0,2-4 0 0,2-5 128 15,3-1-128-15,1-5 0 0,-1-5 128 0,5-5-128 16,2-4 0-16,4-4 0 0,4-4 0 0,9-9 0 15,0 0 0-15,0 0-208 0,0 0 48 0,0-16 16 32,2-5-640-32,5-3-128 0,4-8-32 0,3-8-12256 0,-1-6-2464 0</inkml:trace>
  <inkml:trace contextRef="#ctx0" brushRef="#br0" timeOffset="176163.54">27433 16523 25791 0,'0'0'2304'0,"0"0"-1856"0,-7 7-448 0,7-7 0 15,0 0 3008-15,0 0 496 0,0 0 96 0,0 0 32 16,7 10-2224-16,2-4-448 0,3-3-96 0,2 2-16 16,3 0-128-16,1 2-16 0,2 0-16 0,2 4 0 0,4-1-48 0,5 3 0 15,5 6 0-15,8 0 0 0,7 6-192 0,6 5-64 16,6 1 0-16,3 7 0 0,3 2-16 0,6 6-16 16,-1 2 0-16,7 6 0 0,3 3-176 0,1 2-48 15,-1 1 0-15,-5-3 0 0,-6 2-128 0,0-2 0 16,-1 2 0-16,-2-7 0 15,-1-1-384-15,-5-4-64 0,-3-2-16 0,-10-6 0 16,-9-1-2848-16,-5-5-560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9T13:19:25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4007 288 4143 0 0,'-2'0'319'0'0,"-10"-2"-111"0"0,0 0 0 0 0,-12-5 1 0 0,-26-10 4778 0 0,32 11-1843 0 0,-49-22 2184 0 0,-27-25-3659 0 0,-72-40-1271 0 0,140 81-336 0 0,-1 1-1 0 0,-1 1 1 0 0,1 2-1 0 0,-47-9 1 0 0,-38 4 490 0 0,0 5 0 0 0,-213 11 1 0 0,141 5-537 0 0,-116 10-19 0 0,270-14 3 0 0,-455 65 0 0 0,401-51-89 0 0,-95 34 1 0 0,-137 68-316 0 0,11 23 116 0 0,-117 94 213 0 0,379-212 54 0 0,1 1 0 0 0,1 3 0 0 0,2 2 0 0 0,1 1 0 0 0,2 1 0 0 0,1 3 0 0 0,2 0 0 0 0,1 3 0 0 0,2 0 0 0 0,-42 74 1 0 0,58-86-61 0 0,1 0 0 0 0,1 1 1 0 0,2 1-1 0 0,-13 52 1 0 0,19-57 7 0 0,0 0 0 0 0,1 0 0 0 0,2 0 0 0 0,1 0 0 0 0,0 1 0 0 0,6 35 0 0 0,0-22-70 0 0,19 62-1 0 0,-21-87 139 0 0,1-2 0 0 0,0 1 0 0 0,1 0 0 0 0,0-1 1 0 0,1 0-1 0 0,0 0 0 0 0,0-1 0 0 0,1 0 0 0 0,11 10 0 0 0,-2-5 6 0 0,1 0 0 0 0,0-2 0 0 0,1 0 0 0 0,23 12 1 0 0,87 35 52 0 0,-98-47-42 0 0,17 7 28 0 0,1-3 1 0 0,75 16-1 0 0,106 4 85 0 0,-88-21-59 0 0,0-7 0 0 0,189-11 0 0 0,-45-18 33 0 0,357-28 94 0 0,-142-22-182 0 0,-492 68-10 0 0,347-82 199 0 0,-265 58 86 0 0,161-71 0 0 0,-2-35 119 0 0,-203 105-365 0 0,80-48 25 0 0,-92 52-64 0 0,49-43 0 0 0,-28 14-1 0 0,-4-3 0 0 0,-1-2 0 0 0,-3-1 0 0 0,68-111 0 0 0,-107 154 0 0 0,29-46 0 0 0,36-80 0 0 0,-68 126 11 0 0,0-1-1 0 0,0 0 1 0 0,-2 0-1 0 0,0-1 1 0 0,-1 1-1 0 0,-1-1 1 0 0,0 0-1 0 0,-1 0 1 0 0,-1 0-1 0 0,-1 0 1 0 0,0 1-1 0 0,-1-1 1 0 0,-1 0-1 0 0,-1 1 1 0 0,-7-24-1 0 0,3 20 19 0 0,0 0-1 0 0,-1 0 0 0 0,-1 0 1 0 0,-1 1-1 0 0,-15-20 0 0 0,7 14 14 0 0,-1 1 1 0 0,-1 1-1 0 0,-24-21 0 0 0,22 25 8 0 0,-2 1 0 0 0,0 0 0 0 0,-1 2 0 0 0,-45-21 0 0 0,23 16 121 0 0,-95-27 0 0 0,78 33-4 0 0,-1 2-1 0 0,0 4 1 0 0,-1 2 0 0 0,-130 4-1 0 0,87 10-486 0 0,1 6-1 0 0,-136 32 1 0 0,100-9-795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9T13:42:40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13413 1901 27519 0,'0'0'1216'0,"0"0"256"0,-7-4-1168 0,7 4-304 0,0 0 0 0,0 0 0 16,0 0 896-16,0 0 128 0,-9 3 32 0,9-3 0 15,-8 8-32-15,3 4-16 0,1 2 0 0,-1 3 0 16,-2 3-464-16,1 2-96 0,-2 4 0 0,0 2-16 15,-2 4-208-15,-3 4-32 0,0 1-16 0,-2 2 0 16,-2 1-176-16,-1 3 128 0,-3 4-128 0,-2 5 128 16,-5 2-128-16,0 6 0 0,-4 2 144 0,0 5-144 15,-3 1 0-15,-2 1 0 0,-1 2 0 0,-3 2 0 0,-5 0 0 16,2 2 0-16,-2-1 0 0,2 0 0 0,-2-1 0 0,6-1 0 16,3-1 0-16,-2-1 0 0,-3-1 0 0,5-4 0 15,3-5 0-15,1-1 0 0,3-4 0 0,-1-3 128 16,1-7-128-16,2 2 128 0,1-2 176 0,2-4 32 15,2-3 16-15,2-4 0 0,3-3-32 0,1-1-16 16,1-4 0-16,2-1 0 0,1-3-160 0,1-1-16 16,-1-3-128-16,2-1 192 0,2-5-192 0,2 0 0 15,0-4 0-15,0-1 0 0,7-7 0 0,0 0-256 16,-5 7 48-16,5-7 16 16,0 0-704-16,0 0-128 0,0 0-16 0,2-18-10112 0,3-7-2032 15</inkml:trace>
  <inkml:trace contextRef="#ctx0" brushRef="#br0" timeOffset="624.58">11955 2342 22111 0,'0'0'976'0,"-9"-8"208"15,0-1-944-15,2 4-240 0,7 5 0 0,0 0 0 0,0 0 3360 0,0 0 624 16,0 0 128-16,0 0 32 0,0 0-2800 0,0 0-544 16,0 0-112-16,0 0-32 0,13 1-432 0,3 3-96 15,2 0 0-15,2 3-128 0,1 0 0 0,1 4 0 16,4-1 0-16,1 5 0 0,2 0 0 0,4 2 0 16,-2 1 0-16,0 1 0 0,0 0 0 0,2 2 0 15,0-3 0-15,-1 3 0 0,2 1 0 0,-1 3 0 16,-2 1 0-16,2 3 0 0,-1-2 0 0,2 2 0 0,1 0 0 15,0 2 0-15,1 3 0 0,-1 2 0 0,0 3 0 0,3 2 0 16,1-1 0-16,3 2 0 0,-2 1 0 0,-1 0 0 16,-1 1 0-16,0-1 0 0,0-1 0 0,2-1 0 15,0-1 0-15,1-2 0 0,1-2 0 0,-5-2 0 16,0-3 0-16,-1-1 0 0,2-4 0 0,-4-3 0 16,-1-3 0-16,-1-1 128 0,-3-2-128 0,-3 0 0 15,-2-3 288-15,-1-1-48 0,-2 0-16 0,0-3 0 16,1 0 80-16,-1 0 16 0,-3 0 0 0,2 1 0 15,-1-1-192-15,1-1-128 0,-1-1 192 0,1 0-192 16,1 0 272-16,-2 0-48 0,-1 0-16 0,2 1 0 16,0 0-208-16,-1 1 176 0,1 1-176 0,-3-2 160 15,-3-1-160-15,0 1 0 0,1-1 0 0,-4 1 0 16,-1-1 0-16,-1-1-256 0,1 1 64 0,-1 1 16 16,-4-2-1152-16,-5-7-224 0,0 0-48 0,0 0-15744 15</inkml:trace>
  <inkml:trace contextRef="#ctx0" brushRef="#br0" timeOffset="13237.86">6328 2380 3679 0,'-21'-4'320'0,"8"3"-320"0,-2-2 0 15,0 2 0-15,4-2 6304 0,0 3 1184 0,1 3 256 0,2-1 32 16,8-2-5536-16,-7 6-1088 0,7-6-240 0,-5 11-32 16,1 0-400-16,3 6-80 0,1 4-16 0,4 3 0 15,2 5-384-15,4 2 0 0,1 3-144 0,2-1 144 16,3-1-128-16,4 0 128 0,3 2 0 0,2-2 0 15,0-1 0-15,3 2-128 0,2-2 128 0,-1 1 0 16,-2-4 0-16,-1 1 0 0,-1-2 0 0,1-1 0 16,-1 0 0-16,-2-5 0 0,0 2 0 0,-3-7 0 15,0-1 0-15,-2-2-160 0,-2-1 0 0,0-2 0 32,-2-3-1744-32,-1-2-336 0,-1-3-80 0,-12-2-16 0</inkml:trace>
  <inkml:trace contextRef="#ctx0" brushRef="#br0" timeOffset="13502.98">7086 2281 28559 0,'0'0'2544'0,"0"0"-2032"15,0 0-512-15,9 9 0 0,1 3 944 0,3 3 80 16,3-2 32-16,1 6 0 0,-1 1-480 0,-1 3-80 16,3 3-32-16,2 1 0 0,0 0 16 0,0 3 0 0,1 0 0 0,0 2 0 15,1-2-480-15,3 1 0 0,1 3 0 0,0-4 0 16,0 0 0-16,2-1 0 0,-1-2 0 0,0-2 0 31,1-1-576-31,-1-1-176 0,-2-3-16 0,-3-3-14336 0</inkml:trace>
  <inkml:trace contextRef="#ctx0" brushRef="#br0" timeOffset="13792.47">6822 2436 4607 0,'-21'-1'192'0,"7"1"64"16,-4 1-256-16,0 2 0 0,1 0 0 0,5 0 0 0,4-4 7024 0,8 1 1360 16,0 0 256-16,0 0 64 0,0 0-6208 0,0 0-1232 15,0 0-256-15,0 0-48 0,5-9-448 0,6-2-64 16,2-2-32-16,8-4 0 0,6-4-416 0,7-2 0 16,4-2 128-16,5-2-128 0,2-3 0 0,2 0 0 15,0-2 0-15,2 1 0 16,1-1-544-16,3-2 16 0,-1 0 0 0,2 1 0 15,5 2-1904-15,1 1-384 0,-1-1-80 0</inkml:trace>
  <inkml:trace contextRef="#ctx0" brushRef="#br0" timeOffset="15405.41">7826 2497 35935 0,'-8'-5'1600'0,"8"5"320"0,0 0-1536 0,0 0-384 0,0 0 0 0,-2-8 0 16,2-2 496-16,1-1 16 0,0-6 16 0,2-1 0 16,0-1 16-16,1-4 0 0,-1-3 0 0,1-2 0 15,-1-4-544-15,1 2 0 0,-2 0 0 0,1 0 0 16,-2 0-944-16,1 4-144 0,-2 2-16 0,0 3-16 15,-2 1-592-15,1 4-112 0,-2 5-32 0,3 11 0 16,0 0 368-16,0 0 64 0,-9 5 16 0,3 7 0 0,1 2 848 0,2 8 176 16,2 6 48-16,2 3 0 0,2 1 736 0,1 4 160 15,2-1 16-15,3 0 16 0,2 2-144 0,2-2-16 16,2-1-16-16,4-4 0 0,0-4 0 0,6 0 0 16,-2-7 0-16,2 0 0 0,2-5 96 0,0-1 32 15,-1-3 0-15,-2-2 0 0,0-3-160 0,-2-1-48 16,-1-6 0-16,0-2 0 0,0-3-80 0,-2-2 0 15,-3-1-16-15,-2-3 0 0,0-3 112 0,0-2 32 16,-3-3 0-16,0-1 0 0,-2-6-64 0,0 2 0 16,-3 0 0-16,1-4 0 0,-1-5-128 0,-2 3-48 15,2-2 0-15,-2 0 0 0,-1 0 96 0,1 1 16 0,0 3 0 16,0 3 0-16,-1 2 112 0,-1 3 16 0,1 4 16 0,0 2 0 16,-1 4 80-16,2 3 16 0,-4 9 0 0,0 0 0 15,0 0-144-15,0 0-32 0,0 0 0 0,0 0 0 16,12 0-320-16,-2 3 0 0,1 3 0 0,3 5 0 15,0 3 0-15,1 4-160 0,0 3 160 0,1 1 0 16,-2 1-272-16,3 0 48 0,-2 0 16 0,-1 2 0 31,0-4-512-31,-1 1-112 0,0-5 0 0,-1 0-16 16,-3-1 272-16,0-3 64 0,-1-1 16 0,0-1 0 0,-1-4 272 0,-1-1 48 0,-6-6 16 0,0 0 0 16,9 4 160-16,-9-4 0 0,9-4 0 0,-9 4 0 15,7-6 336-15,-2-3 0 0,0-4 0 0,-1-4 0 16,-3-3 304-16,-1-1 48 0,0-1 16 0,0-3 0 15,0-3-256-15,0-4-64 0,3 0 0 0,-3-1 0 0,0-1-144 16,0 2-48-16,0 0 0 0,3 5 0 0,-1 1-192 0,2 2 144 16,1 5-144-16,2 5 128 0,-1 2-128 0,4 1 0 15,0 4 0-15,2 3 0 0,1 4 0 0,2 4-144 16,2 2 144-16,3 6-208 0,2 2 208 0,3 6-176 16,1 3 176-16,1 2-160 0,2 0 160 0,2-2 0 15,3 1 0-15,-1-6 0 0,-1 2 0 0,0-5 0 16,-2-2 0-16,-3-2-128 0,0-5 128 0,-1-2 0 15,2-3-144-15,-5-2 144 0,-2-4 0 0,0-3 0 16,-1 0-144-16,-1-5 144 0,-1-2 0 0,1-2 0 16,-4-2 0-16,0 0 0 0,-4-3 0 0,1-1 128 15,-3 0-128-15,-1-1 0 0,-3 1 144 0,-1 0-144 16,-2-2 128-16,-4-1-128 0,-2 0 128 0,-2 1-128 0,-5 0 128 16,1 3-128-16,-3 1 160 0,-3 2-160 0,-1 2 192 0,0 0-192 15,-1 5 224-15,-1 4-64 0,-2 3-16 0,0 4 0 16,1 3 32-16,3 5 0 0,0 3 0 0,2 4 0 15,-1 5-176-15,3 5 0 0,3 6-160 0,-1 3 160 16,2 1-192-16,4 2 48 0,2 2 16 0,5 3 0 16,0-4 128-16,5 1-128 0,0-1 128 0,5-3-128 15,0-4-16-15,1-6 0 0,3-1 0 0,1-5 0 32,1-4-352-32,0-3-64 0,0-5-16 0,2-2 0 0,-1-4 192 0,1-3 48 0,0-2 0 0,-1-4 0 15,2-3 32-15,-1-2 16 0,-1-3 0 0,1-1 0 16,-2-3 128-16,-1-2 32 0,1-2 0 0,-1-1 0 15,0-4 128-15,-3 0 0 0,-2 0 160 0,-2-2-160 16,0-1 272-16,-3 1-32 0,0 2-16 0,-2 3 0 0,-1 2 208 0,-1 2 32 16,-1 4 16-16,1 6 0 0,0 4-80 0,-3 9-16 15,0 0 0-15,0 0 0 0,9-4-176 0,1 4-32 16,3 6-16-16,0 1 0 0,0 5-160 0,2 2 0 16,-1 5 0-16,2 0-176 0,-2 2 176 0,3-1-128 15,-2 3 128-15,1-1-128 16,-2 3-880-16,-1-1-160 0,-2-2-48 0,-2-4 0 15,0-4-576-15,-1-2-112 0,-2-4-16 0,-6-8-16 16,8 8 1024-16,-8-8 208 0,0 0 32 0,0 0 16 0,0 0 656 0,0 0 0 16,0 0 0-16,0 0 176 0,0 0 848 0,8-11 192 15,-4-2 16-15,0 0 16 0,-1-5 80 0,-2-3 16 0,-1 0 0 16,0-2 0-16,-3-2-416 0,2-2-80 0,0-3-16 16,-1 0 0-16,0 1-256 0,0 2-64 0,2-1-16 15,2 3 0-15,-1 2-256 0,2 5-48 0,1 3-16 0,1 4 0 16,1 0-176-16,-6 11 0 0,11-2 0 0,0 2 0 15,2 1-176-15,1 5 48 0,0 7 0 0,3 3 0 16,1-3 128-16,2 4 0 0,0 3-144 0,1-5 144 16,0 0-144-16,0-2 144 0,-1-2-192 0,0 1 192 15,3-5-352-15,-3-3 32 0,0-1 16 0,-2-1 0 16,-3-4 128-16,-2 1 32 0,-3-5 0 0,1-1 0 16,-4-2 144-16,1-1 0 0,-1-5 0 0,-1 0 128 15,-1-2 80-15,-2-2 32 0,0-2 0 0,-2-2 0 16,-2 0 288-16,-2-4 64 0,-1-1 16 0,0-4 0 15,-2-4 32-15,-1-4 0 0,-3-2 0 0,-1 1 0 16,0 0-128-16,-4-1 0 0,-2-1-16 0,0 1 0 0,-1 1-208 16,0-1-32-16,-3 1-16 0,-1 4 0 0,0 0-112 15,0 3-128-15,-2 2 176 0,2 0-176 0,0 2 144 16,0 4-144-16,2 5 0 0,0 2 144 0,1 1-144 16,1 2 0-16,-2 2 0 0,4 3 0 0,3 2 0 0,3 4 0 15,1 1 0-15,9 4 0 0,-9-1 0 0,9 1-176 16,0 0 176-16,-6 11-192 0,4 2 0 0,3 6 0 15,4 3 0-15,2 3 0 0,1 2 192 0,3 6-208 16,4 4 80-16,3 4 128 0,4-1 0 0,4 3 0 16,3 2 0-16,4-1 0 0,0 0 0 0,4-2 0 15,2-3-160-15,0-2 160 0,-1-2 0 0,0-4 0 16,-2-4 0-16,-2-1 0 0,0-1 0 0,0-3 0 0,0-1-128 16,-1-2 128-16,-2-3-320 0,-1 0 0 0,0 0-16 0,-2-5 0 31,1 0-400-31,-3-2-80 0,-1-4-16 0,-3-2 0 15,0-2-1920-15,-2-5-400 0,-3-5-80 0</inkml:trace>
  <inkml:trace contextRef="#ctx0" brushRef="#br0" timeOffset="15718.3">9824 1272 31327 0,'-14'8'2784'0,"0"-1"-2224"0,2 2-560 0,1 1 0 16,0 1 832-16,3-2 64 0,8-9 16 0,-5 10 0 16,0-3 64-16,5-7 16 0,0 0 0 0,0 0 0 0,0 0-304 15,0 0-64-15,0 0-16 0,0 0 0 0,0 0-288 0,13-2-48 16,3-5-16-16,3-1 0 0,3-5-256 0,4-2 160 16,6-7-160-16,3-3 128 0,3-1-128 0,5-2 0 15,5 0 0-15,4-4 0 0,3 1 0 0,-2-1-256 16,-2-2 64-16,0 2 16 0,-1-3 16 0,-2 4 0 15,0 1 0-15,-1 4 0 0,1 2-160 0,-2 1-48 16,-2-1 0-16,1 2 0 16,-2 1-2048-16,-6 3-400 0</inkml:trace>
  <inkml:trace contextRef="#ctx0" brushRef="#br0" timeOffset="16540.25">7151 3279 7359 0,'0'0'320'0,"0"0"80"0,0 0-400 0,0 0 0 0,0 0 0 0,0 0 0 16,0 0 3680-16,0 0 656 0,0 0 128 0,0 0 16 15,0 0-2816-15,12-3-560 0,1-3-112 0,1 0-32 16,3-2-160-16,3-2-32 0,3-2-16 0,3-4 0 16,3 1-512-16,3-4-112 0,5 1 0 0,5-2-128 0,3 0 128 0,0-4-128 15,-1 1 0-15,0-2 0 0,2-1 0 0,2-2 0 16,3 1 0-16,5 1 0 0,4 0 0 16,4-1 0-16,0-3 0 0,-2 0 0 0,0 0 0 0,-1 1 0 15,1 0 0-15,5 1 0 0,2-2 0 0,4-2 0 16,3-2 0-16,-1-2 0 0,-3-1 0 0,1 1 0 15,1-3 0-15,6 1 0 0,4 0 0 0,1 0 192 16,-3-3-64-16,2 0-128 0,-1 1 1088 0,7-2 96 16,5 0 32-16,1-1 0 15,-3-1-1664-15,0 0-336 0,0-1-64 0,4 1-16 0,5 0 864 0,-3 1 0 16,-8 0 176-16,2 0-32 0,1 0-144 0,2 1 160 16,1 0-160-16,-5 3 160 0,-4-3-160 0,-1 2 0 15,-2 1 0-15,1 2 128 0,1 2-128 0,-9 2 0 0,-9 0 0 0,-5 3 0 16,-4 2 0-16,-4 3 128 0,-5 2-128 0,-4 0 0 15,-4 2-224-15,-4 2-128 0,-4 2-32 0</inkml:trace>
  <inkml:trace contextRef="#ctx0" brushRef="#br0" timeOffset="21476.08">3825 2476 17039 0,'-14'3'752'0,"14"-3"160"0,-12 4-720 0,12-4-192 16,0 0 0-16,0 0 0 15,-10-4-624-15,10 4-144 0</inkml:trace>
  <inkml:trace contextRef="#ctx0" brushRef="#br0" timeOffset="22116.95">3463 2553 19343 0,'0'0'848'0,"0"0"192"0,-3-9-832 0,3 9-208 16,0 0 0-16,0 0 0 0,0 0 1696 0,0 0 288 16,0-8 64-16,0 8 16 0,0 0-1040 0,0 0-224 15,1-10-32-15,-1 10-16 0,0 0-240 0,4-9-64 0,-1 1 0 16,-3 8 0-16,5-8-128 0,0-1-48 0,1 0 0 0,0-2 0 15,1-2 0-15,0-1 0 0,1-3 0 0,1-2 0 16,2-6 16-16,1-4 0 0,-1-5 0 0,4-4 0 16,2-5 0-16,2-2 0 0,-1-2 0 0,2-3 0 15,1-1 144-15,0-1 16 0,-1 0 16 0,3-1 0 16,-4-3-16-16,-1-3-16 0,-1 3 0 0,0 2 0 16,0 4-112-16,-1-4 0 0,-3 2-16 0,1 2 0 15,2 4-80-15,-4 2-16 0,-3 3 0 0,-1 3 0 16,-3 3-208-16,0 3 176 0,-1 2-176 0,-1 6 160 15,-3 2-160-15,0 6 128 0,-2 2-128 0,0 2 128 16,-2 1-128-16,0 5 192 0,4 6-192 0,-9-8 192 16,-3 4-192-16,2 3-192 0,-1 2 32 0,1 2 16 15,-1-1-1424-15,2 5-288 0,0-1-48 16,0 1-14192-16</inkml:trace>
  <inkml:trace contextRef="#ctx0" brushRef="#br0" timeOffset="22987.61">3537 2148 6447 0,'0'0'576'0,"0"0"-576"0,0 0 0 0,-3-8 0 0,3 8 2944 0,0 0 464 15,-2-9 112-15,-2 1 0 0,-1 0-2320 0,-1-2-480 16,1 1-80-16,0 0-32 0,0 1 32 0,-2 1 0 15,-3 2 0-15,1 0 0 0,0 0-320 0,-1-1-64 16,0 2-16-16,-2 2 0 0,1-1-80 0,-1 3-16 16,0-4 0-16,3 2 0 0,0-1 608 0,-2 0 112 15,-2 0 32-15,2-3 0 0,0 1-112 0,1-1-16 16,-1-2 0-16,2 0 0 0,0 0-352 0,0-2-80 16,0 1-16-16,0-2 0 0,0-1-96 0,1 1-32 15,-1 0 0-15,0 2 0 0,-1 0 64 0,1 2 0 16,1 2 0-16,-1 0 0 0,0 1 272 0,9 4 64 15,-10-2 16-15,10 2 0 0,0 0-32 0,0 0-16 0,0 0 0 16,-7 10 0-16,2 3-384 0,2 4-176 0,5 4 160 0,3 5-160 16,0 3 0-16,0 3 0 0,2 5 0 0,1-1 0 15,1 5 0-15,1 4 0 0,-1-2 0 0,2 2 0 16,-1-4 0-16,1-3 0 0,-2-3 0 0,1-2 0 16,1-3 0-16,-1-3-160 0,-1-1 0 0,2-5 0 15,-1-3-96-15,1-2-32 0,0-3 0 0,-2-4 0 16,-9-9 160-16,0 0 128 0,12 5-192 0,-12-5 192 15,0 0 0-15,12 4 0 0,-12-4 0 0,12 0 0 16,-12 0 0-16,13-6 0 0,-3-1 0 0,0-3 0 16,1 1 128-16,1-2 64 0,1 1 32 0,1-2 0 15,2-1 32-15,1-1 0 0,0-2 0 0,2 2 0 16,5-4-48-16,0 1 0 0,1-2 0 0,2 1 0 16,1-3-48-16,-1 0-16 0,2 1 0 0,-2 1 0 0,-1-2-144 0,0 3 0 15,1-1 0-15,-1 0 0 0,-4 4 0 0,0-2 0 16,0 4 0-16,0 2 0 0,-1 2 0 0,-3 1 0 15,-5 2 0-15,-1 1 0 0,-1 1 0 0,-11 4-176 16,0 0 16-16,0 0 0 16,0 0-1488-16,0 0-288 0,5-7-64 0,-5 7-13264 0</inkml:trace>
  <inkml:trace contextRef="#ctx0" brushRef="#br0" timeOffset="23996.84">1225 1656 21183 0,'-10'-11'1888'0,"-3"-6"-1504"16,-3 1-384-16,2-1 0 0,-2-3 1504 0,3 4 224 15,0-1 64-15,0 4 0 0,-1-4-176 0,1 4-16 16,0 2-16-16,1 2 0 0,-1 2-432 0,3 2-64 15,2 1-32-15,8 4 0 0,0 0-416 0,0 0-64 16,0 0-32-16,0 0 0 0,9 16-400 0,4 2-144 0,1 7 0 0,6 1 144 16,3 5-144-16,3 5 0 0,1 1 0 0,3 5 0 15,2 0 0-15,2 1 0 0,1-3 0 0,0 1 0 16,2-1 0-16,1 1 0 0,0-2 0 0,-2-3 0 31,-1-3-656-31,-1-2-16 0,-1-1 0 0,-3-4 0 16,-6-4-352-16,0-1-64 0,-2-4 0 0,-1-3-16 0,-4-2 576 0,1-3 112 0,-2-5 32 0,-1 0 0 15,-2-1 384-15,1-2 0 0,-3-2 0 0,0-3 0 16,-2-1 0-16,-1-2 0 0,-2-3 0 0,1-3 176 16,-2-2 368-16,1-4 80 0,2-1 16 0,1-1 0 15,2 2-64-15,1-5 0 0,-1 1 0 0,4-1 0 16,0 1-320-16,2 1-80 0,1 1-16 0,2-1 0 16,0-1-160-16,-1 1 0 0,2 1 0 0,-1-1 128 0,-1 0-416 15,-1 0-96-15,1 1 0 0,-4-2-16 16,-3-1-1952-16,0 1-384 0,-1 1-80 0,0 1 0 15,-3-1-160-15,-1 1-32 0,0 1 0 0,0 1 0 16,-2-2 1536-16,-1 1 320 0,0 1 48 0,-2 0 16 0,1 1 1488 0,-2 1 304 16,-1 1 64-16,-1 2 16 0,-2 1 1744 0,-1 0 352 15,-1 0 64-15,-1 1 0 0,-4 4-784 0,1 2-176 16,0 2-16-16,-1 3-16 0,-3 3-560 0,-2 5-112 16,-2 5-32-16,-2 2 0 0,-2 3-736 0,0 5-128 15,-1 5-48-15,2 7 0 0,3 4-336 0,2 3 144 16,0 3-144-16,5 2 0 0,4-2 128 0,3-2-128 15,2-3 0-15,5-3 0 0,3-2 128 0,5-4-128 16,2-4 0-16,6-6 0 0,3-6 0 0,4-5 0 0,1-8-128 0,0-2 128 16,-2-7 0-16,1-3 0 0,0-6-128 15,2-7 128-15,-3-1-192 0,2-2 16 0,-1-4 0 0,-2-2 0 16,-3-2-64-16,-4 2-16 0,-2 1 0 0,-5 0 0 16,-1 5 256-16,-4 0 0 0,-3 5 0 0,-6-1 0 15,-3 4 0-15,-4 1 0 0,-1 2 0 0,-4 3 0 16,-3 0 256-16,0 5-64 0,-2 2-16 0,-2 6 0 15,-1 0 208-15,-1 3 32 0,2 3 16 0,1 3 0 16,2 3-256-16,-3 3-48 0,-3 5-128 0,0 1 192 16,2-3-192-16,0 3 0 0,1 1 0 0,3 0 0 15,0-1-240-15,5-2 64 0,2 0 16 0,4-2 0 16,3-6-672-16,5-11-144 0,0 0-32 16,11 8 0-16,2-8-2736 0,2-4-544 0</inkml:trace>
  <inkml:trace contextRef="#ctx0" brushRef="#br0" timeOffset="24999.5">2468 1330 11055 0,'0'0'976'0,"8"-10"-784"15,-2-3-192-15,1-1 0 0,-2-3 2496 0,2 1 448 16,0-4 80-16,1 1 32 0,0-1-1008 0,0 1-192 16,-2 1-32-16,1-1-16 0,-3 1-592 0,-2 2-128 15,-2 3-32-15,-1 3 0 0,1 10-496 0,-8-9-112 16,-2 4 0-16,-2 2-16 0,-2 3-112 0,-2 5-32 15,-6 7 0-15,0 1 0 0,-3 1-160 0,0 6-128 16,-2 3 192-16,1 5-192 0,1 3 0 0,0 2 0 0,0 0 0 16,5 4 0-16,3-2 0 0,5-1 0 0,1-4-160 0,5-3 160 15,2-2 0-15,5-4 0 0,5-3-144 16,4-3 144-16,3-2-128 0,5-4 128 0,6-3-192 0,4 0 192 16,4-6-144-16,0-4 144 0,2 0 0 0,3-4-144 15,-2 0 144-15,1-5 0 0,1-5 0 0,-2 0 0 16,-4-2 192-16,-1-1 0 0,-2-2 16 0,-3-2 0 15,-3 0-32-15,-3-1-16 0,-2-3 0 0,0-1 0 16,0-2-160-16,-4 0 192 0,-4 0-192 0,0 1 192 16,-1-2-192-16,-4 0 160 0,-3-2-160 0,-2 3 160 15,-1 0-160-15,-2 5 192 0,-3 2-192 0,1 0 192 16,-4 1-64-16,3 4 0 0,0 4 0 0,1 3 0 16,-1 3 192-16,1 2 48 0,-1 3 0 0,7 5 0 15,-9-3 80-15,9 3 32 0,0 0 0 0,0 0 0 0,0 0-256 0,0 0-48 16,0 0-16-16,0 0 0 0,-3 11-160 15,5-1 0-15,2 1 0 0,5 2 0 0,4 0 0 0,2 0-144 16,4 0 144-16,3 1 0 0,3 0-144 0,3 3 144 16,4-2 0-16,0 2-144 0,3 1 144 0,4 0 0 15,3-1 0-15,1 1 0 0,1 1 0 0,0-1 0 16,-4-2 0-16,-2 4 0 0,-4 0 0 0,-2-2 0 16,0 2 0-16,-6-1 0 0,0 3 0 0,-5 2 0 15,-3-5 0-15,-5 5 0 0,-4-4 0 0,-4 3-128 16,-4-1 128-16,-3 0-128 0,-5 0-96 0,-3-1-16 15,-6-1 0-15,-2-1 0 0,-2 2-16 0,-3-1 0 16,-3-2 0-16,1-1 0 0,-2-1 256 0,-3-2 0 16,-3-6-160-16,-1-2 160 0,0-2 0 0,2 0 0 0,-1-4 0 15,3-1 0-15,2-3 0 0,1-4 0 0,3-1 0 0,2-4 0 32,1-1-416-32,2-2-64 0,1-1-16 0,4-2 0 15,2-5-928-15,3-2-192 0,4-4-48 0,3 0 0 16,6-3-496-16,3 1-96 0,2-3-32 0,4-1 0 15,3 0 176-15,3-1 48 0,3 2 0 0,4 0 0 16,3 0 688-16,2 1 144 0,3 0 16 0,2 1 16 0,-1 2 1616 0,-3 1 320 0,-4-1 64 0,-2 2 16 16,-1 2 1040-16,-1 3 192 0,-2 2 64 0,-2 4 0 15,-3 0-240-15,-4 3-32 0,-1 5-16 0,-3 1 0 16,-3 2-448-16,-6 7-96 0,0 0 0 0,0 0-16 16,0 0-128-16,0 0-32 0,-6 7 0 0,-3 2 0 15,-3 5-448-15,-1 6-80 0,-1-2-32 0,-2 4 0 16,0 0-400-16,2 6-144 0,0 4 0 0,3 2 144 0,1 0-144 15,2-1 0-15,3-1 0 0,3-2 0 0,2-1 0 16,3-2 0-16,1-4 0 0,3-5 0 0,0-3 0 0,5-2 0 16,2-1-128-16,2-4 128 0,2-4 0 0,2-4-176 15,-2-3 176-15,2-3-128 0,1-5 128 0,-1-3 0 16,4-6 0-16,-1-2 0 0,2-2 0 0,-1-6 224 16,-1-3-48-16,-1 0-16 0,-2 3 32 0,-2-2 0 15,-2 1 0-15,-2-1 0 0,-5 1 16 0,-4 1 16 16,-3 3 0-16,-5-1 0 0,-2 1 16 0,-3 2 0 15,-4 2 0-15,-3 2 0 0,-2 0 48 0,-3 3 16 16,-1 3 0-16,-1 2 0 0,-1 3-80 0,-2 3-16 16,-1 2 0-16,1 4 0 0,2 1-48 0,-1 6-16 15,-1 1 0-15,2 6 0 0,-1 4-144 0,5 1 0 0,1 2-160 16,2 2 160 0,2 0-512-16,2 1 0 0,4 1 0 0,3 1 0 15,3-1-2272-15,5-3-464 0</inkml:trace>
  <inkml:trace contextRef="#ctx0" brushRef="#br0" timeOffset="25635.33">2546 2201 11967 0,'-10'4'528'0,"10"-4"112"0,0 0-512 0,-7 7-128 0,1-2 0 0,6-5 0 15,0 0 2368-15,0 0 448 0,0 0 96 0,0 0 16 16,0 0-1536-16,0 0-304 0,0 0-64 0,10-3-16 15,3-1-16-15,0-1 0 0,0-1 0 0,3-2 0 16,2-3-240-16,3-2-48 0,1-2-16 0,2-1 0 16,-2-1-336-16,4-1-64 0,3-3-16 0,2-4 0 15,0-3-112-15,6-4-32 0,3 0 0 0,4-1 0 16,5 0-128-16,3-4 0 0,4-5 144 0,1-2-144 16,-2-3 0-16,4-2 128 0,1 0-128 0,1-3 0 15,1-2 128-15,4 1-128 0,0 2 160 0,1-4-160 16,-4 1 240-16,-1 0-48 0,-4 3-16 0,-2 3 0 15,-1 4 48-15,-3 1 16 0,-1 1 0 0,-1 3 0 16,-1 2-112-16,0 5-128 0,-6 4 176 0,-6-2-176 0,-5 2 144 16,-5 3-144-16,-2 5 0 0,-4 5 144 0,-3 2-144 0,-1 2 0 15,-3 2 0-15,-3 1 128 0,-5 2-400 0,-6 6-96 16,0 0-16-16,0 0 0 16,0 0-2432-16,-9 1-480 0</inkml:trace>
  <inkml:trace contextRef="#ctx0" brushRef="#br0" timeOffset="26007.21">2143 2390 24879 0,'7'-14'2208'0,"1"4"-1760"0,3-2-448 0,4-5 0 16,2-1 752-16,5-2 64 0,5-2 16 0,3 1 0 15,0-1 32-15,4 0 16 0,3-2 0 0,2 2 0 16,4 1-176-16,4-1-16 0,1-4-16 0,1 1 0 16,2-3-240-16,1-1-48 0,-1 0-16 0,1-1 0 15,6 0-128-15,3-2-32 0,3-1 0 0,1-4 0 16,2-3-208-16,-1-2 144 0,-3 1-144 0,1-1 128 15,1 0-128-15,0 0 0 0,1 2 0 0,2-2 128 0,0 2-128 16,-4 0 0-16,-5 0 0 0,-2 1 128 0,-1-4-128 0,-1 3 0 16,-2 1 0-16,-1 2 0 0,-1 3 0 0,-3 2 0 15,-3 3 0-15,-2 2 0 0,-5 1 0 0,-5 3-144 16,-3 4 0-16,-5 3-10464 16,-5 5-2080-16</inkml:trace>
  <inkml:trace contextRef="#ctx0" brushRef="#br0" timeOffset="90891.86">8283 14843 20271 0,'0'0'1792'0,"0"0"-1424"15,0 0-368-15,-7-9 0 0,2 4 2848 0,5 5 496 16,-7-6 112-16,7 6 0 0,0 0-2112 0,0 0-416 15,0 0-96-15,0 0 0 0,0 0-384 0,0 0-80 16,-6-6-16-16,6 6 0 0,0 0-352 0,0 0 0 16,0 0 0-16,0 0 0 0,-2 11-176 0,2 3 176 0,2 4-208 15,0 7 80-15,0 6 128 0,-1 6 0 0,-1 6 0 0,-1 4 0 16,-1 4 0-16,2 5 0 0,-2 5 0 0,0 0 0 16,1 2 0-16,0 1 0 0,-2 0 0 0,2-2 0 15,-2-4 0-15,2-2 0 0,1-5 0 0,0-5 0 16,0-1 0-16,1-6 0 0,2-4 0 0,0-5 0 15,-3-4 0-15,2-5 0 0,2-5 0 0,1-3 0 16,2-4 0-16,-7-9 0 0,13 4 0 0,1-6 0 16,1-5 0-16,1-4 0 0,3-3 0 0,0-3 0 15,1-9 192-15,2-2-48 0,3-2 0 0,3-2 0 16,4-3 48-16,2-2 0 0,-2-5 0 0,1-1 0 16,-1-1 128-16,2-3 16 0,-1 0 16 0,1-1 0 15,1 4-32-15,3 1-16 0,1 1 0 0,1 3 0 16,1 2-64-16,0 3-16 0,2 4 0 0,4-1 0 0,-1-1-96 0,-2 0 0 15,-2 1-128-15,0 1 192 0,0 3-64 16,1-3 0-16,0-3-128 0,2 3 192 0,2 0 64 0,1 1 0 16,1-1 0-16,1 0 0 0,-1-2-112 0,-2 2-16 15,-4 1 0-15,-3 0 0 0,-1 2-128 0,-1 2 0 16,-2 4 0-16,-2 2 128 0,-4 2-128 0,-4 5 0 16,-3 2 0-16,-6 5 0 15,-3 2-800-15,-4 3-192 0,-10 0-32 0,0 0-16 16,0 0-2192-16,-2 13-432 0,-6 1-96 0</inkml:trace>
  <inkml:trace contextRef="#ctx0" brushRef="#br0" timeOffset="91727.64">9177 14648 11967 0,'-18'2'1072'0,"-6"-2"-864"16,-3 0-208-16,-1 0 0 0,1 0 5504 15,4-3 1040-15,2 3 224 0,1 0 32 0,4-2-5328 0,3 1-1088 16,2 0-192-16,0-1-64 0,3 1-128 0,8 1 0 16,-6-4 0-16,6 4 0 0,0 0-272 0,0 0-96 15,0 0-16-15,0 0 0 0,0 0 144 0,0 0 32 16,0 0 0-16,0 0 0 0,0 0 208 0,0 0 0 15,0 0 0-15,-3 11 0 0,5 0 384 0,0 4 0 16,2 3 16-16,0 1 0 0,-1 4 112 0,1 1 32 16,0 5 0-16,-1 1 0 0,0 0-224 0,0 4-64 15,-1 2 0-15,0 2 0 0,-1 0-256 0,1 0 128 0,1 1-128 0,-2 0 0 16,-1 1 128-16,2 2-128 0,-2 0 0 0,0 2 0 16,-2 3 0-16,1-1 0 0,0 2 0 0,-1 0 0 15,0-1 0-15,1-2 0 0,-2-1 0 0,0-1 0 16,-1-3 0-16,1-1 0 0,-1 2 0 0,0-3 0 15,0-1 0-15,0 0 0 0,0-3 0 0,0-3 0 16,1-2 0-16,1-2 0 0,1-2 0 0,-1-2 0 16,2-4 128-16,2-5-128 0,-1-2 0 0,-1-12 0 15,0 0 0-15,6 10 0 0,-6-10 128 0,0 0-128 16,11 5 160-16,-1-2-32 0,-10-3 0 0,12-1 0 16,-2-3 192-16,2 0 16 0,0-3 16 0,1 0 0 15,0-5-96-15,1-1 0 0,3 0-16 0,1-2 0 16,1-2-80-16,0 1-16 0,2-4 0 0,1 0 0 0,2 0-144 15,-1-3 0-15,2-1 144 0,4-1-144 0,5-3 0 16,-1 1 0-16,1-2 0 0,3 1 0 0,2-4 0 0,1 0 0 16,6-2 0-16,2-1 0 0,2-3 0 0,-2-1 144 15,0-2-144-15,-1 1 0 0,0 1 192 0,1 1-192 16,2 4 192-16,1-2-192 0,1 2 160 0,1 1-160 16,2 3 128-16,-1 3-128 0,-5-2 128 0,-2 0-128 15,-4 5 0-15,0 2 128 0,-4-1-128 0,0 5 0 16,-2 1 0-16,-5 4 0 0,-2 0 176 0,-4 3-48 15,-2 1-128-15,-3 2 192 0,-3 0-192 0,-4 5 128 16,-2 1-128-16,-12 1 0 0,0 0 160 0,0 0-160 16,12 0 160-16,-12 0-160 0,0 0 128 0,0 0-128 15,0 0 0-15,0 0 144 0,0 0-304 0,0 0-64 16,0 0-16-16,0 0 0 16,0 0-1728-16,0 0-336 0,0 0-80 0</inkml:trace>
  <inkml:trace contextRef="#ctx0" brushRef="#br0" timeOffset="101851.96">4959 9308 16575 0,'-10'-11'1472'0,"2"5"-1168"0,-1-3-304 0,1 0 0 15,0-2 2064-15,0 1 368 0,2-1 64 0,-1 4 0 16,1 0-1024-16,1-1-192 0,0-2-64 0,-1 1 0 15,1 1-304-15,5 8-64 0,-5-11-16 0,5 11 0 16,-4-9-320-16,4 9-80 0,0 0-16 0,0 0 0 16,0 0-192-16,0 0-32 0,0 0-16 0,0 0 0 15,0 0-176-15,0 0 0 0,0 0 0 0,0 0 0 16,6 16 0-16,1 2-192 0,-2 2 64 0,0 2 128 16,1 3-128-16,-1 3 128 0,0 5 0 0,-1-2 0 15,0 4 0-15,0-1 0 0,0 1 0 0,-2-1 0 16,1 0 0-16,0 1 0 0,0-3 0 0,1-1 0 15,-1 3 0-15,1-5 0 0,0-2 0 0,1 0 0 0,0-1 0 0,0 1 0 16,2-7 0-16,1 4 0 0,2-2 0 0,-3-2 0 16,-2-3 0-16,0-4 0 0,0-3 0 0,1 0 0 15,-6-10 0-15,6 11 0 0,-6-11 0 0,0 0 0 16,11 6 0-16,-11-6 0 0,0 0 0 0,10 3 0 16,-10-3 0-16,12-3 128 0,-3-1 128 0,1-2 32 15,1-3 0-15,0-2 0 0,1-2 160 0,2-1 48 16,1-3 0-16,2-1 0 0,1-3-112 0,4-3 0 15,3 1-16-15,1-3 0 0,1-1-176 0,3 0-16 16,2 0-16-16,2-2 0 0,-3-1-160 0,1-3 0 0,2-3 0 16,3 4 0-16,1-5 0 0,3 2 0 0,2-3 0 15,3-1 0-15,2-1 144 0,3-3-144 0,0-2 160 0,-1 2-160 16,-2-4 256-16,0 3-32 0,-1 0-16 0,2-3 0 16,2-3-16-16,1 1 0 0,1-1 0 0,1 1 0 15,2-1-32-15,-1 1-16 0,-1-2 0 0,-4 5 0 16,-1 3-144-16,-4 3 0 0,-2 1 0 0,0-1 128 15,0 3-128-15,-2 1 0 0,-3 4 0 0,-1 2 128 16,1 2-128-16,-1 5 0 0,-3 1 0 0,-4 4 0 16,-4 1 0-16,-4 4 0 0,-4 2 0 0,-1 6 0 15,-3 2-176-15,-1 3 48 0,-2 3 0 0,-1 5 0 32,1 4-1424-32,-1 3-288 0,-1 9-48 0</inkml:trace>
  <inkml:trace contextRef="#ctx0" brushRef="#br0" timeOffset="106382.28">9807 6335 31327 0,'0'0'2784'0,"-4"-7"-2224"0,-3-3-560 0,1 0 0 0,-1-6 1872 0,1-1 272 16,-2 0 48-16,0-3 16 0,1-1-1648 0,0-4-336 16,-3-2-64-16,-1-3-16 0,-5-4 48 0,0-2 16 15,1 1 0-15,-3-3 0 0,2-1-208 0,2-2-160 16,-2-1 32-16,2-2 0 0,-2-6-48 0,0 2 0 16,-1-2 0-16,2 2 0 0,-2 0 176 0,2 1 0 15,2 1 0-15,2 1 0 0,0 2 176 0,1 2-48 16,3 2 0-16,3 1 0 0,3 2-128 0,1 3 0 15,3 3 0-15,1 5 0 0,5 3 144 0,1 4 0 16,1 4 0-16,2 3 0 0,4 2 64 0,3 5 16 0,3 4 0 16,3 4 0-16,1 0-224 0,3 6 0 0,3 6 0 15,0 1 0-15,1 3 0 0,0 3 0 0,1 3 0 0,3 0-160 16,0 2-96-16,1 2 0 0,0 1-16 0,0 3 0 31,-1 1-592-31,0 1-112 0,-1 2-32 0,-4 0-10272 0,-1-3-2064 0</inkml:trace>
  <inkml:trace contextRef="#ctx0" brushRef="#br0" timeOffset="106587.6">9702 5676 34095 0,'0'0'3024'0,"0"0"-2416"0,0 0-480 0,0 0-128 0,0 0 528 0,0 0 96 16,15-8 16-16,2-5 0 0,1-7-832 0,8-3-176 16,5-5-16-16,6-5-16 15,2-8-112-15,6-2 0 0,6-3-16 0,5-2-14496 0</inkml:trace>
  <inkml:trace contextRef="#ctx0" brushRef="#br0" timeOffset="107584.95">10573 4668 28559 0,'-23'5'2544'0,"-5"3"-2032"0,-2 2-512 0,3 3 0 16,1 7 1344-16,0 0 192 0,1-1 16 0,2 2 16 15,2 5-736-15,1-1-128 0,2 1-48 0,5 3 0 16,4-3-400-16,1 1-64 0,1 0-32 0,3-1 0 16,3-3-160-16,5-4 0 0,3-2 0 0,0-1 0 31,4-2-512-31,2-7 32 0,4-3 0 0,2-2 0 15,4 1-256-15,0-6-48 0,0-3-16 0,4-5 0 0,0-1 416 0,0 2 96 0,-1 1 16 0,0-2 0 16,-2-2 80-16,-2 0 32 0,-2 2 0 0,-3 0 0 16,-3-1 160-16,-2 5 0 0,-3 1 128 0,-9 6-128 15,0 0 736-15,6-6 80 0,-6 6 16 0,0 0 0 16,0 0 96-16,9-3 32 0,-9 3 0 0,15 3 0 16,-1-2-560-16,2 3-96 0,2 1-32 0,2 7 0 15,0-1-144-15,1-1-128 0,1-1 192 0,3 4-192 16,0 0 0-16,1 4 0 0,0 1 0 0,2 2 0 15,-1 1 0-15,-1 2-256 0,-1 1 32 0,-3 0 0 16,-3 1-560-16,-4 0-112 0,-6 0-32 16,-4 0 0-16,-2 1-416 0,-6-4-96 0,-5-1-16 0,-2-2 0 15,-3 1 752-15,-4-2 128 0,-3-1 48 16,1-3 0-16,-2-2 528 0,1-2 0 0,2-2 128 0,1-4-128 0,3-4 1056 0,1-2 112 16,2-5 32-16,4 1 0 0,0-1 368 0,3-3 80 15,3-5 16-15,2 0 0 0,2-2-704 0,5-4-128 16,1-5-16-16,2 0-16 0,4-7-464 0,2 3-80 15,1-1-32-15,3 0 0 0,2-1-224 0,2 4 144 16,0 1-144-16,1 1 128 0,0 2-128 0,0-1 0 16,0 1 0-16,-1 6 0 0,1 5-160 0,-3 0 160 15,-2 3-208-15,-1 2 80 0,-2 3-112 0,-2 5-16 0,-5 2 0 16,0 2 0 0,-3 1-128-16,1 4-48 0,0 4 0 0,0 2 0 0,-1-1 112 0,1 3 0 0,1-4 16 0,2 1 0 15,1 1 112-15,2-1 0 0,0-3 16 0,2-2 0 16,-1-3 176-16,2 1-208 0,2-2 80 0,1-2 128 15,-1-5-160-15,0 0 160 0,-1-2 0 0,1 0-144 16,-2 0 144-16,1-1 0 0,-4-4 0 0,1-1 0 16,-3 3 0-16,-1-1 0 0,-3-1 128 0,-1 0-128 15,-2-4 192-15,1 2-48 0,-1 2 0 0,1 1 0 16,-5-1-16-16,-2 9 0 0,0 0 0 0,0 0 0 16,2-8 0-16,-2 8 0 0,2-9 0 0,-2 9 0 15,0 0-128-15,0 0 0 0,0 0 0 0,0 0 0 16,0 0 0-16,12 8 0 0,-2 2-192 0,3-1 192 15,0-2-192-15,3-2 192 0,2 0-160 0,1-1 160 0,-1-4-256 16,0 0 64-16,2-2 0 0,0-1 0 0,1-3-64 0,1-4 0 16,1-3 0-16,-1 2 0 0,0-4 32 0,-1 1 0 15,-2-2 0-15,-2 2 0 0,-2-7 224 0,-6 6 240 16,-1-4-48-16,-3 4-16 0,-4-2 480 0,-2-2 112 16,-3-1 0-16,-3-3 16 0,-2 0 48 0,-1-1 0 15,-3 1 0-15,0-3 0 0,-3 2-320 0,2 1-48 16,-1 0-16-16,0-1 0 0,-2-1-128 0,1 2-48 15,1 2 0-15,-1 1 0 0,0-3-144 0,2 3-128 16,0 0 144-16,1 4-144 0,1 3 0 0,-1 2 128 0,-2-2-128 16,2 4 0-16,2 4 0 0,2 1 0 15,2 0 0-15,7 4 0 0,0 0 128 0,0 0-128 0,0 0 0 16,0 0 0-16,0 0 0 0,3 12-208 0,2 1 16 16,4 5 0-16,3 4 16 0,2-2 16 0,3 1 0 0,1 2 0 15,3 3 160-15,4 0-128 0,4-1 128 0,-1 1-128 16,2-4 128-16,2 2-128 0,1-1 128 0,3 0-128 15,0-3-128-15,1 0-32 0,0-3 0 0,0 0 0 32,-1-2-288-32,-3-1-48 0,-3-5-16 0,-4 0 0 15,-4-3-1344-15,-2 0-288 0,-5 0-48 0,-3-5-13088 0</inkml:trace>
  <inkml:trace contextRef="#ctx0" brushRef="#br0" timeOffset="107771.36">11760 4810 28559 0,'-21'-4'1264'0,"8"3"272"16,-2-1-1232-16,5 1-304 0,10 1 0 0,0 0 0 0,-7-1 2880 0,7 1 528 15,0 0 112-15,0 0 0 0,13-5-2320 0,7-1-480 16,6-1-80-16,7-3-32 0,4-4-608 0,6-1 0 16,2-5 0-16,4-1 0 15,6-1-1968-15,2-2-464 0,2-3-80 0</inkml:trace>
  <inkml:trace contextRef="#ctx0" brushRef="#br0" timeOffset="109454.54">11413 6243 32255 0,'-5'-13'1424'0,"1"2"304"0,-3-2-1392 0,1-4-336 0,2-1 0 0,1-1 0 16,0-2 2224-16,1-3 368 0,1 1 80 0,-1-1 16 15,1-1-1520-15,-2 1-288 0,2 0-64 0,0 3-16 16,-2 2-592-16,2 1-208 0,-2 6 144 0,1 0-144 15,0 4-144-15,2 8-112 0,-4-6-32 0,4 6 0 16,0 0-176-16,0 0-48 0,0 0 0 0,-6 9 0 31,2 3-272-31,1 3-64 0,2 5-16 0,2-1 0 0,3-2 464 0,3 3 80 0,1-3 32 0,5 0 0 0,1-2 288 0,6-2 0 16,0-1 0-16,5 1 0 0,1 0 448 0,3 3-16 16,2-6 0-16,0 3 0 0,1 2-96 0,-1 0-16 15,-2 2 0-15,-2 2 0 0,-1-1-320 0,-2 3 0 16,-5 3 0-16,-2 0-128 15,-4 2-608-15,-4 4-112 0,-3-4-32 0,-4 7 0 16,-2 1-656-16,-2 1-128 0,-5 0-16 0,-1 0-16 16,-2 2 0-16,-2-3 0 0,0-7 0 0,1-4 0 15,0-4 944-15,5-6 192 0,0-4 48 0,6-9 0 0,0 0 1360 0,0 0 288 16,0 0 48-16,0 0 16 0,0 0-192 0,11-11-48 0,2-3 0 16,3-3 0-16,2-5 240 0,1-4 32 0,2-5 16 0,3-6 0 15,0-2-96-15,3-1-32 0,-1-2 0 0,2 1 0 16,2 1-496-16,-1 3-112 0,-3 1 0 0,0 2-16 15,-1 4-320-15,-2 4-176 0,-2 3 192 0,-3 2-192 16,-3 2 128-16,-3 6-128 0,-3 3 0 0,-3 3 0 16,-6 7 0-16,0 0 160 0,0 0-160 15,0 0 128-15,0 0-128 0,0 0 0 0,0 0 0 0,0 0 0 16,0 0-224-16,8 11-32 0,1-2 0 0,2 3 0 16,-1 3-64-16,3-2 0 0,1 0-16 0,1 1 0 15,-1-3 96-15,0-2 32 0,-1-2 0 0,0-2 0 16,2-1 208-16,-3 0 0 0,-2-4-160 0,0 0 160 15,-1-3 0-15,-9 3 0 0,0 0 0 0,8-6 0 16,-1-1 0-16,-7 7 0 0,5-11 192 0,-2-1-64 16,-3-4 224-16,0 2 32 0,-2 1 16 0,-2-2 0 0,-2-1 112 15,-1-3 0-15,0 1 16 0,-1 4 0 0,-1 2-64 0,2 0-16 16,2-1 0-16,1 4 0 0,0 3-192 16,4 6-64-16,0 0 0 0,-3-7 0 0,3 7-192 0,0 0 0 15,0 0 0-15,0 0 0 0,0 0-384 0,15 4 0 16,-1 1-16-16,2 3 0 15,-1 0-48-15,2 1 0 0,0-3 0 0,2 0 0 16,-1-1-80-16,0-3-32 0,2-2 0 0,-1-2 0 16,1-3 64-16,1-5 16 0,-2-1 0 0,1-2 0 0,-1-4 288 0,1-3 48 15,-3-3 16-15,0-2 0 0,-2-1 128 0,-2 0 176 16,-2-4-48-16,-2-3 0 0,-4 1 352 0,-1-2 64 16,-4-3 16-16,-1 2 0 0,-4 0 208 0,-2 2 64 0,-2 2 0 0,-1-2 0 15,-2-1-64-15,1 3 0 0,-2 1 0 16,3 4 0-16,-1 3-176 0,2 3-32 0,3 6-16 0,1 2 0 15,-1 3-192-15,6 9-32 0,0 0-16 0,0 0 0 16,0 0-304-16,0 0 128 0,0 0-128 0,7 10 0 31,2 2-240-31,4 6-144 0,3 3-48 0,2 3 0 16,2 3-16-16,2 3-16 0,1-1 0 0,3 1 0 16,2 1-272-16,-2 0-48 0,-2-6-16 0,1 0 0 15,-4-6 32-15,-1 0 16 0,-2-2 0 0,-5 1 0 16,-3-5 176-16,-2 0 48 0,-3-1 0 0,1-2 0 0,-6-10 384 0,2 8 144 0,-2-8 0 0,0 0-144 15,0 0 576-15,0 0 112 0,-10 4 32 0,-2-6 0 16,0-4 224-16,-2-4 48 0,-3-2 16 0,-1-6 0 16,-2-1-224-16,-2-5-32 0,-1-1-16 0,-1-5 0 0,2-5-224 15,2-3-48-15,3-8-16 0,2 3 0 0,0 3-144 16,6-3-32-16,4 0 0 0,3 2 0 0,2 3-128 0,3 5 0 16,3 1 0-16,4 4 0 0,3 0 0 0,1 2 0 15,3 0 0-15,3 5 0 0,0 4 0 0,-1 5 0 16,-2 3 0-16,1 5-176 0,2 4 0 0,-2 4 0 15,-1 2 0-15,0 4 0 16,-1 2-304-16,-2 3-64 0,-2 2-16 0,-1 3 0 16,-1 1-16-16,-1 1 0 0,-2 1 0 0,-1 2 0 15,-2-4 16-15,-2 1 0 0,0 2 0 0,-4-5 0 16,0-1-48-16,-1-3-16 0,-1-5 0 0,0-1 0 16,-1-1-144-16,5-8-16 0,-8 8-16 0,8-8 0 15,0 0-96-15,-9 3 0 0,9-3-16 0,0 0 0 0,-9-4 688 0,9 4 224 0,-7-11 0 16,3 1-160-16,2-3 432 0,2-2 96 0,2-1 16 0,2 1 0 15,3-2 448-15,1 4 80 0,-3 0 32 0,0-1 0 16,0 5 128-16,1-2 16 0,-1 3 16 0,0 2 0 16,-5 6-192-16,0 0-32 0,8-7-16 0,-8 7 0 15,0 0-352-15,12 0-64 0,-3 3 0 0,1 4-16 16,2 2-176-16,0 1-16 0,2 2-16 0,0 2 0 16,2 3-224-16,2 3 176 0,2-1-176 0,-1-1 160 15,2 1-160-15,-1-2 0 0,1 2 0 16,-2-2-176-16,1 0 0 0,-2-5 0 0,-2-2 0 0,-1 1 0 15,-2-1-16-15,-1-2-16 0,-4-2 0 0,-8-6 0 16,0 0 0-16,0 0 0 0,0 0 0 0,0 0 0 16,0 0 208-16,-9-10 240 0,-2-3-48 0,-2 0-16 15,-2-1 160-15,-2-3 48 0,-2-4 0 0,-1-1 0 0,0-2 0 0,-2-1 0 16,-3-2 0-16,2-3 0 0,-1-1-48 16,1-2 0-16,-2 1 0 0,1-1 0 0,2-1-80 0,1 1-32 15,3 1 0-15,1 1 0 0,5 1-48 0,3 4-16 16,4-3 0-16,2 5 0 0,5 4-160 0,3-3 0 15,4 3 144-15,5 1-144 0,5 2 0 0,4 0-160 16,5 3 16-16,0 2 0 0,4 4 0 0,0 2 0 16,3 3 0-16,1 6 0 0,-1 3-16 0,1 8 0 15,-1-1 0-15,-1 3 0 16,-2 3-320-16,-4-1-64 0,-3 2-16 0,-5 0 0 16,-5 1-16-16,-4 1 0 0,-6 2 0 0,-4-1 0 15,-5 2-48-15,-5 1-16 0,-8 2 0 0,-5-2 0 16,-5 2 160-16,-5 1 32 0,-2-3 0 0,1-1 0 15,-3-3-2288-15,3-2-448 0</inkml:trace>
  <inkml:trace contextRef="#ctx0" brushRef="#br0" timeOffset="110957.2">24737 5377 29199 0,'-20'-21'1280'0,"10"10"288"0,-1 0-1248 0,1-3-320 0,1-2 0 0,2 3 0 16,-1 3 1216-16,3-3 176 0,1 0 32 0,0 2 16 15,2 1-224-15,0 1-64 0,1-2 0 0,1 11 0 16,4-9-544-16,-4 9-112 0,0 0-32 0,7-8 0 16,-7 8-464-16,0 0 0 0,0 0 0 0,13 5 0 15,-2 8 0-15,-2 6-208 0,-3 5 32 0,-2 6 16 16,-4 6-224-16,-3 4-32 0,-2 7-16 16,-2 1 0-16,-1 0-16 0,2-2-16 15,-1 0 0-15,4-7 0 0,-1-3 160 0,2-3 48 0,2-2 0 0,3-7 0 0,1-7 256 0,1-2 0 16,0-2-128-16,3-4 128 0,1-2 144 0,2-2 96 15,-1-2 16-15,3-3 0 0,1-5 576 0,6-1 128 16,2-1 32-16,6-9 0 0,-1-6-288 0,7-6-48 16,4-4-16-16,7-7 0 0,7-7-192 0,7-4-64 15,8-2 0-15,3-4 0 0,3-2-128 0,1-2-16 16,1 0-16-16,4-6 0 0,7 3-224 0,1-3 144 16,2 5-144-16,-8 1 128 0,-8 3-128 0,-3 2 0 15,-2 2 0-15,-3 3 0 0,1 4 0 0,-6 3 0 16,-6 3 0-16,-7 5 0 0,-6 4-208 0,-9 4 16 15,-6 3 16-15,-6 5 0 0,-6 5-128 0,-3 5-16 16,-6 2-16-16,-5 7 0 16,0 0-96-16,0 0-16 0,0 0 0 0,-13 11 0 15,-3 3-464-15,-5 8-112 0,-5 6 0 0,-5 3-10496 0,-6 2-2080 0</inkml:trace>
  <inkml:trace contextRef="#ctx0" brushRef="#br0" timeOffset="111463.06">25907 5316 33167 0,'0'0'2944'0,"-2"-8"-2352"0,-2 0-464 0,4 8-128 0,-3-12 384 15,2 5 64-15,1 7 16 0,-3-11 0 0,0 3 560 0,3 8 128 16,0 0 0-16,0 0 16 0,0 0-592 0,0 0-128 15,0 0-32-15,0 0 0 0,0 0-416 0,-3 21-176 16,-2 8 16-16,-1 5 0 16,0 4-224-16,-3 6-64 0,-5 6 0 0,-2 4 0 15,-2 0-320-15,-5 3-64 0,-3 0 0 0,-1 1-16 16,4-5-304 0,0-1-48-16,1-5-16 0,7-6 0 0,2-7 736 0,3-7 144 0,3-5 16 0,3-6 16 0,1-6 832 0,3-10 176 15,0 0 16-15,0 0 16 0,0 0 480 0,14 5 112 16,1-6 16-16,4-5 0 0,6-5-192 0,5-6-16 15,4-6-16-15,5-6 0 0,4-6-432 0,5-5-96 16,3-6-16-16,7-8 0 0,4-4-240 0,8-2-48 0,9-3-16 0,2-1 0 16,-1-2-112-16,3 1-32 0,0 1 0 0,4 1 0 15,7 1-128-15,-4 2 128 0,-6 2-128 0,-4 4 128 16,-1 0-128-16,-4 5 0 0,1 2 0 0,-4 4 128 16,-5 3-128-16,-7 7 0 0,-5 3 0 0,-9 4 0 15,-8-1 0-15,-5 7 0 0,-4 3 0 0,-5 2 0 16,-7 4 0-16,-4 1 192 0,-3 4-192 0,-10 6 192 15,0 0-192-15,0 0 0 0,0 0 0 0,0 0 0 16,0 0 0-16,0 0 0 0,0 0 0 0,0 0 0 16,0 0-400-16,0 0-64 15,-12 8-16-15,-1 3-12704 0,-2 0-2560 0</inkml:trace>
  <inkml:trace contextRef="#ctx0" brushRef="#br0" timeOffset="114301.91">3487 14134 17503 0,'0'0'1552'0,"-7"7"-1232"16,-1-2-320-16,0 0 0 0,0 0 2288 0,0-3 400 0,1-1 64 0,-3-4 32 15,0 1-912-15,-2-2-176 0,0-1-32 0,1-3-16 16,-1-3-720-16,0-2-144 0,-2-5-16 0,0-3-16 15,-1-4-496-15,-2-3-80 0,0-6-32 0,0-3 0 16,-3-2-144-16,-3-4 192 0,3 0-192 0,-4-2 192 16,-3-1-192-16,-2-2 0 0,0-2 0 0,2-5 128 15,0-2-128-15,0-4 0 0,1-4 0 0,0-1 0 16,-1 4 0-16,2 1 0 0,2-3 0 0,-1 5 0 16,3 2-144-16,2 4 144 0,1 4 0 0,2 3 0 15,4 7 0-15,3 8 0 0,3 4 0 0,2 6 0 16,2 5 160-16,4 3 32 0,0 1 16 0,3 2 0 15,1 2 16-15,7 0 0 0,4 0 0 0,5 3 0 16,5 3-224-16,6 3 0 0,3 3 0 0,5 5 0 0,6 4 0 0,4 3 0 16,5 4 128-16,-2 5-128 0,0 3 0 15,-2-1 0-15,0-2 0 0,2-1 0 0,-2 0 128 16,1-1-128-16,2 0 0 0,-3-3 0 0,0-4 0 0,-6 1 128 16,-6 0-128-16,-1-3 0 0,-5-1 0 0,-1 3-128 15,-4-2 128-15,-2 3-208 16,-1-1-928-16,-4 1-176 0,-2 1-32 0,-3-1-9248 15,-6 0-1840-15</inkml:trace>
  <inkml:trace contextRef="#ctx0" brushRef="#br0" timeOffset="114565.08">3223 13541 37375 0,'-18'-7'1664'0,"8"6"320"0,3 1-1584 0,7 0-400 0,-7-5 0 0,7 5 0 15,-5-8 528-15,5-8 32 0,5-3 0 0,7-8 0 16,6-7-416-16,3-7-144 0,1-4 0 0,5-5 144 31,5-2-464-31,2-5-80 0,-2-2-32 0,2-1-16720 0</inkml:trace>
  <inkml:trace contextRef="#ctx0" brushRef="#br0" timeOffset="115623.74">4060 12338 7359 0,'0'0'656'0,"-12"-7"-528"16,-2 1-128-16,-2-1 0 0,-1-1 6576 0,0-2 1280 15,-1 1 256-15,0 1 48 0,-2 0-5856 0,1 2-1184 16,-2 0-224-16,1 1-64 0,-2 0-256 0,1 1-64 15,2 1-16-15,0 3 0 0,-2 0-368 0,2 4-128 16,1 2 0-16,1 3 144 0,1 2-144 0,4 6 0 16,3 4 0-16,4 5 0 0,1 2-208 0,4 3 80 15,4 3 128-15,2-2-208 0,4 2 80 0,3-4 128 16,1-1-208-16,6-4 80 0,-1-3-64 0,2-4 0 16,-1-5 0-16,0-4 0 0,3-6-128 0,0-3-16 0,0-4-16 15,2-4 0-15,-1-5 32 0,-1-1 16 0,1-6 0 0,-2-2 0 31,-1-3-80-31,-2-1-32 0,-1 0 0 0,-2-1 0 0,-3-6 224 0,-2 2 32 0,0 0 16 0,-2-1 0 16,-2 2 144-16,-3 2 0 0,-2 0 0 0,2 2 0 16,0 3 192-16,-1 5 32 0,-2 4 0 0,2 4 0 15,-2 2 96-15,-1 8 32 0,0 0 0 0,7-6 0 16,-7 6-64-16,0 0-16 0,11 0 0 0,4 4 0 16,0 0-128-16,4 6-16 0,3 8-128 0,3 3 192 15,2 8 16-15,3 1 0 0,0 6 0 0,2 1 0 16,2 6-208-16,0-4 144 0,1 1-144 0,-1-1 128 15,-4-2-256-15,-2-1-64 0,-5-2-16 0,-3-1 0 16,-3-3-880-16,-6 1-160 0,-4 2-32 16,-4-1-16-16,-3 1-496 0,-6-3-112 0,-4-5-16 0,-2-3 0 15,-1-3 1040-15,-2-2 208 0,-2-2 32 0,-4-4 16 16,0-4 1040-16,0-4 208 0,-1-2 32 0,1-2 16 0,0-2 768 0,2-4 160 16,-1-2 16-16,0-4 16 0,3-1-256 0,-1-7-48 15,1-5-16-15,2-7 0 0,-2-3-544 0,2-3-96 16,5-2-32-16,3-4 0 0,3-1-384 0,6 2-64 15,6-2-32-15,1 2 0 0,2 1-160 0,3-3 0 16,1-1 0-16,2 4 0 0,1-2 0 0,2 4 0 16,3 5 0-16,1 0 0 0,-1 3 0 0,-1 3 0 15,2 2-128-15,-1 5 128 0,1 3-144 0,-3 5 144 16,0 3-192-16,-1 7 192 16,1 3-624-16,-1 6-16 0,-2 3 0 0,0 3 0 15,-2 5-64-15,0 1 0 0,-2 4-16 0,-1 0 0 0,0 2 400 0,3-3 64 0,3-2 32 0,-3 0 0 16,-3-2 224-16,1-1 0 0,-1 0 0 0,-1-5-144 15,0-2 144-15,-2-2 0 0,1-2 0 0,0-3 0 16,0-2 160-16,1-3 64 0,-2-3 16 0,2-1 0 16,1-1 96-16,-1-3 32 0,-3-7 0 0,0-2 0 15,0-3-64-15,-4 0-16 0,0 1 0 0,-1-5 0 16,-1 2-112-16,-3-3-32 0,-3 4 0 0,-1 0 0 16,-2-1-144-16,-2 1 192 0,-1 2-192 0,-2 0 192 15,0 3-192-15,-1 3 0 0,4 2 144 0,0 5-144 16,0 3 0-16,8 8 144 0,0 0-144 0,0 0 0 15,0 0 272-15,0 0-48 0,0 0-16 0,0 0 0 16,14 6-208-16,2 6-208 0,5-1 32 0,5 0 16 16,4 0 160-16,2-1 0 0,3-3-144 0,4-1 144 0,4-6 0 15,1 0-144-15,-3-6 144 0,-1-4 0 0,1-4-224 0,-6-1 64 16,-4-4 16-16,-1 1 0 0,-3-5-80 0,0-1-16 16,-7 1 0-16,-3-3 0 0,0-2 240 15,-4-1 0-15,-1-1 0 0,-4 0 0 0,-3 1 0 0,-2-1 240 16,-3-4-32-16,-3 1 0 0,-2 0 336 0,-3-3 64 15,-5-4 16-15,-1-2 0 0,-2-3 0 0,-2 2 0 16,0 2 0-16,-3 2 0 0,-2 2-176 0,0 2-16 16,-2 1-16-16,-1 5 0 0,-3-1-112 0,0 4-32 15,-3 3 0-15,0-1 0 0,2 5-32 0,2 3-16 16,2 2 0-16,3 2 0 0,4 4-224 0,5 4 144 16,1 2-144-16,3 0 128 0,3 4-128 0,7-2 0 0,-4 8 144 0,4 5-144 15,4 2 0-15,3 6-208 0,4 5 16 0,8 4 16 16,3 5 176-16,8 2-208 0,5 3 80 0,7 1 128 15,1-2-176-15,2 0 176 0,2-1-128 0,5-2 128 16,2 1 0-16,-1-5-128 0,1-3 128 0,2-4 0 16,1-4 0-16,-1-3-160 0,0-1 160 0,-6-2 0 31,-4-5-624-31,-6 0-16 0,-5-1 0 0,-2-1 0 16,-3-1-528-16,-4-4-112 0,-5 1-32 0,-3-1 0 15,-2-2-1088-15,-5-1-224 0,-11 0-32 0,0 0-11696 0</inkml:trace>
  <inkml:trace contextRef="#ctx0" brushRef="#br0" timeOffset="115804.13">5414 11357 39103 0,'0'0'1728'0,"-9"3"368"0,9-3-1680 0,0 0-416 0,0 0 0 0,0 0 0 0,0 0 896 0,0 0 80 15,8-9 32-15,4-2 0 0,2-3-496 0,7-6-80 16,4-3-32-16,3-7 0 0,6-4-256 0,5-4-144 15,3-3 160-15,6-4-160 0,5-3-208 0,3-3-144 16,4-2-32-16,-4-3-18992 0</inkml:trace>
  <inkml:trace contextRef="#ctx0" brushRef="#br0" timeOffset="116393.1">3017 14289 34319 0,'0'0'1520'0,"0"0"320"0,0 0-1472 0,0 0-368 16,0 0 0-16,14-10 0 0,6-3 0 0,2-4 144 16,3-3-144-16,5 1 0 0,5-3 448 0,3-4 0 15,-1-4-16-15,6-6 0 0,4-3 16 0,7-4 16 16,5-2 0-16,6-6 0 0,4-8-80 0,4-2-32 16,2-3 0-16,5-3 0 0,2-3-112 0,5-4-32 15,6-6 0-15,1-1 0 0,2 1-80 0,1-5-128 16,1-1 176-16,5 0-176 0,5-2 128 0,-5 0-128 15,-4-1 0-15,-3 4 0 0,5 3 128 0,-3 1-128 0,-3-1 0 0,-5 3 0 16,-4 3 128-16,-4 4-128 0,-5 3 0 0,-3 7 0 16,-1 4 0-16,-6 6 0 0,-11 3 0 0,-8 6 0 15,-6 1 0-15,-6 5 128 0,-6 6-128 0,-6 6 0 16,-9 7 128-16,-3 2-128 0,-6 7 0 0,-6 9 0 16,0 0 0-16,0 0 0 0,0 0-240 0,0 0 80 31,-14 4-1504-31,-2 7-288 0,2 3-64 0,-2 4-8656 0,1 4-1728 0</inkml:trace>
  <inkml:trace contextRef="#ctx0" brushRef="#br0" timeOffset="117863.77">7459 11772 10127 0,'-10'5'896'0,"-1"-2"-704"0,-2-1-192 0,0 0 0 16,1-1 3680-16,0-2 704 0,2-1 144 0,1 0 16 16,-1-5-2112-16,3 1-448 0,-2-6-64 0,1-1-32 0,2-4-416 15,1-4-64-15,0-1-32 0,0-2 0 16,1 0-736-16,-1-2-128 0,1 0-48 0,1 2 0 0,1-1-128 0,-1 4-16 15,2 1-16-15,-2 1 0 0,2 2-48 0,-1 4 0 16,0 0 0-16,-1 4 0 0,2 3 64 0,1 6 16 16,-1-7 0-16,1 7 0 0,0 0-192 0,0 0-144 15,0 0 192-15,0 0-192 0,0 0 256 0,0 0-64 16,0 0-16-16,4 20 0 0,-1 6-176 0,4 9 0 16,2 9 0-16,2 11 0 0,0 10 0 0,2 8 0 15,0 7 0-15,2 6 0 0,-1 4 0 0,2 9-176 16,-2 8 176-16,-1-3-128 15,-1-2-432-15,0-7-80 0,-3-5 0 0,-2-4-16 16,-1-7 64-16,-4-11 16 0,0-9 0 0,-1-11 0 0,-1-9 432 0,-1-7 144 0,-1-6 0 16,4-9 0-16,-2-6 176 0,0-11 144 0,0 0 16 0,0 0 16 15,0 0 112-15,7-9 32 0,3-6 0 0,-3-13 0 16,0-8-96-16,-1-13-16 0,0-11 0 0,-1-6 0 16,0-7-192-16,-1-4-32 0,0-1-16 0,-3-6 0 15,-3-4-144-15,-1-1 0 0,0 4 144 0,1 6-144 16,-1 6 0-16,1 6 0 0,-1 7 0 0,3 8 0 15,0 7 0-15,0 8 0 0,-1 10 0 0,1 3 0 16,2 7 0-16,1 8 0 0,-3 9 0 0,0 0 128 16,0 0-128-16,0 0 176 0,0 0-176 0,0 0 192 15,8 13-192-15,1 8 0 0,-1 6 0 0,-1 7 0 16,0 5 0-16,-1 3 0 0,1 1 0 0,0 1 0 16,-2 2-256-16,0 0-64 0,-1-3-32 0,-3-4 0 15,-1-4-96-15,-2-2 0 0,-2-7-16 16,-2-4 0-16,0-4 464 0,-1-2-144 0,1-7 144 0,6-9 0 0,-12 6 0 0,3-3 192 15,9-3 0-15,-10-5-16 0,0-4 304 0,3-6 64 16,-1-4 16-16,0-9 0 0,-1-4-192 0,1-5-48 16,2-2 0-16,0-8 0 0,0-2-128 0,-1-5-16 15,-1-2-16-15,5 0 0 0,-1-4-160 0,2 7 0 16,2 4 0-16,2 9 128 0,0 4-128 0,2 7 0 16,0 9 0-16,1 7 0 0,-1 4 0 0,-4 9-176 15,9-2 176-15,2 3-128 0,0 5 128 0,3 9-192 16,1 6 192-16,2 10-192 0,0 11 192 0,0 5 0 15,1 6 0-15,-1 6 0 0,0-2 0 0,0 3-128 16,1 0 128-16,-2-8-128 0,-4-6-160 0,-3-10-32 0,-3-8 0 0,-2-5 0 16,-1-6 320-16,-1-4-160 0,-2-3 160 0,0-10-128 15,0 0 128-15,0 0 0 0,0 0 128 16,0 0-128-16,0 0 224 0,-2-10-32 0,1-7 0 0,-2-8 0 16,-1-6 64-16,1-8 16 0,1-8 0 0,1-6 0 15,-2-5-272-15,3-7 128 0,0-4-128 0,0-3 0 16,1-2 128-16,2 2-128 0,-1 2 0 0,1 9 0 15,-2 7 0-15,1 11 0 0,2 10 0 0,-1 10 0 16,0 9 0-16,-3 14 0 0,0 0 0 0,0 0 0 16,0 0-160-16,7 17-32 0,-2 7-16 0,-3 14 0 15,2 10-16-15,2 7 0 0,-1 5 0 0,0 3 0 16,0 1 64-16,2-1 16 0,1-3 0 0,1-5 0 16,0-5-192-16,0-6-48 0,-3-5 0 0,0-11 0 15,-1-9 240-15,-1-5 144 0,-4-14-192 0,0 0 192 16,0 0 0-16,0 0 0 0,0 0 0 0,0 0 0 0,8-5 0 0,-2-8 0 15,1-6 0-15,-1-5 0 0,-1-8 144 16,-1-5-16-16,0-3 0 0,0-9 0 0,-1-3-128 0,-2 0 0 16,0 0 144-16,-1 1-144 0,0 3 0 0,2 6 0 15,2 6 0-15,-1 8 0 0,1 10 0 0,0 6 0 16,0 4 0-16,-4 8-128 0,0 0 128 0,11 11-208 16,-4 6 80-16,1 9 128 0,-3 7-160 0,-1 7 160 15,-1 7 0-15,0 4-144 0,-1 3 144 0,0-1 0 16,0-6 0-16,-2-3 0 0,-1-4-128 0,0-4 0 15,-1-8 0-15,2-3 0 16,-1-5-384-16,1-5-80 0,0-4-16 0,0-11-11408 0,0 0-2272 16</inkml:trace>
  <inkml:trace contextRef="#ctx0" brushRef="#br0" timeOffset="118708.43">7083 12173 11055 0,'-17'-2'976'0,"5"-1"-784"16,1-1-192-16,-4 2 0 0,0 0 4192 0,0 0 800 15,2-2 144-15,2-1 48 0,-1-2-2752 0,1 1-560 16,2-2-96-16,3-1-32 0,-1 0-560 0,2-2-112 16,1-1-32-16,2 1 0 0,0-2-464 0,5-2-112 0,1 0-16 0,2-2 0 15,3 0-240-15,3 0-48 0,2 0-16 0,3 1 0 16,2 1-144-16,0 0 0 0,1 2 0 0,3 0 0 15,2 3 0-15,1-1 0 0,-1 5 0 0,2 3 0 16,1 3-160-16,-1 3 160 0,0 1 0 0,1 3-144 16,-2 5-32-16,2 3 0 0,2 0 0 0,0 5 0 15,-1 3-16-15,0 1-16 0,1 2 0 0,-3 0 0 16,-3 1 208-16,-1 1 0 0,-1 0-160 0,0 2 160 16,-1 0 0-16,0 0 0 0,0 0 0 0,-1 0 0 15,-3-1 0-15,-1-4 0 0,0-3 0 0,-2-4 0 16,0-2 0-16,-1-3 0 0,-2-5 0 0,-2-2 0 15,1 1 0-15,-10-7 160 0,11 5-160 0,1-1 160 0,-12-4-160 16,14 0 0-16,-2-2 144 0,-1 0-144 0,-11 2 144 0,11-7-144 16,-2-1 192-16,2-2-192 0,2-2 208 0,0-5-64 15,-1-2-16-15,1-5 0 0,0-4 64 0,0-5 16 16,0-2 0-16,2-2 0 0,5 0-208 0,0-4 176 16,2 1-176-16,0-3 160 0,-1-4-160 0,1 0 0 15,0-1 144-15,1-3-144 0,2-3 0 0,0 3 0 16,1 2 0-16,0 2 128 0,-1 0-128 0,0 5 0 15,-3 3 0-15,-1 4 0 0,-2 5 0 0,0 0 0 16,-4 1 0-16,-2 5 0 0,-1 1 0 0,-3 6 0 16,-2 2 0-16,-3 4 128 0,-4 11-128 0,0 0 0 15,-3-9 0-15,3 9 128 0,-9-1 16 0,-2 4 16 0,-3 0 0 16,-3 5 0-16,-1 7-160 0,-3 5 128 0,-1 4-128 16,-3 2 128-16,-1 4-128 0,-1 4 0 0,-1 5 0 0,0 4 0 15,0-4-176-15,1 7 176 0,-1 3-128 0,1 3 128 16,-3 1 0-16,1-3 0 0,2-1 0 0,1-2 0 15,0-4 0-15,2 0 0 0,3-7 0 0,5-2-128 16,2-1 128-16,3-5 0 0,0 1-144 0,2 0 144 31,1-3-640-31,3-3-48 0,1-3-16 0,0-3-17712 0</inkml:trace>
  <inkml:trace contextRef="#ctx0" brushRef="#br0" timeOffset="120111.29">13032 8836 5519 0,'-5'-16'496'0,"-3"-5"-496"0,0 1 0 0,0-8 0 16,2-4 5360-16,1-5 976 0,-2-5 192 0,1-1 32 16,0-1-5088-16,1 2-1024 0,0 4-208 0,0 3-48 15,-1 3 320-15,1 0 64 0,-1 4 16 0,0 3 0 16,1 5-176-16,1 3-32 0,2 6-16 0,-1 3 0 15,3 8 64-15,0 0 16 0,0 0 0 0,0 0 0 16,0 0-160-16,0 0-32 0,0 18 0 0,3 12 0 16,-1 7-256-16,4 12 0 0,1 11 0 0,1 13 0 0,1 7 0 15,0 10 0-15,1 7 0 0,0 8 0 0,2 3-192 0,-1 0 192 16,1 0-208-16,-1-1 80 16,-2-3-288-16,0-3-48 0,0-5-16 0,-1-7 0 15,-2-7-256-15,-2-8-48 0,-1-4-16 0,-3-9 0 16,-1-4 288-16,-2-7 48 0,-1-7 16 0,0-7 0 0,-1-4 448 15,0-6 240-15,0-4-32 0,1-4 0 0,-2-2 144 0,2-6 32 16,4-10 0-16,0 0 0 0,0 0 256 0,0 0 64 16,0 0 16-16,0 0 0 0,0 0-192 0,0 0-32 15,0 0-16-15,0 0 0 0,0 0-480 0,6-13 0 16,-1-1-176-16,0-3 176 16,2-4-2064-16,-2-4-304 0</inkml:trace>
  <inkml:trace contextRef="#ctx0" brushRef="#br0" timeOffset="120446.25">12608 10050 32767 0,'0'0'1456'0,"0"0"288"0,0 0-1392 0,0 0-352 0,0 0 0 0,0 0 0 0,0 0 256 0,17 2-32 15,0-2 0-15,3 2 0 0,-1 0-224 0,5 3 0 16,2 3 0-16,5-1 0 0,6 1 0 0,3 1 0 15,4 1 0-15,-1-2 0 0,0 2 0 0,2-1 0 16,-1 1 0-16,0-3 0 0,-1 0 0 0,0-1 0 16,-1 0-208-16,1-2-9712 15,4-1-1920-15</inkml:trace>
  <inkml:trace contextRef="#ctx0" brushRef="#br0" timeOffset="120617.29">13639 9535 28911 0,'-2'-32'1280'0,"1"17"256"0,-1 2-1216 0,1 0-320 0,-2 2 0 0,2 3 0 16,0 2 992-16,1 6 144 0,0 0 16 0,0 0 16 16,0 0 112-16,0 0 32 0,0 0 0 0,-7 13 0 15,2 4-864-15,0 9-192 0,0 7-16 0,-1 8-16 32,1 11-608-32,0 7-128 0,-2 5-32 0,2 4 0 15,0 1-1696-15,0 0-320 0,0-1-80 0</inkml:trace>
  <inkml:trace contextRef="#ctx0" brushRef="#br0" timeOffset="129046.74">32027 11442 19343 0,'0'0'1728'0,"1"-12"-1392"0,1 1-336 0,0-2 0 15,4 1 976-15,-3 0 128 0,-1 2 32 0,-1 0 0 16,-1 10 304-16,-1-9 64 0,1 9 16 0,0 0 0 0,-4-7-272 0,4 7-48 15,0 0-16-15,0 0 0 0,0 0-192 16,0 0-32-16,-9-2-16 0,0 5 0 0,-1 2-304 0,3 3-48 16,-2 1-16-16,-1 0 0 0,1 2-176 0,0 0-32 15,-1 2-16-15,-2 3 0 0,-2 1-96 0,-2 1-32 16,0 3 0-16,-1-1 0 0,-1 3-80 0,0 1-16 16,-2 2 0-16,-1 0 0 0,-3-2-128 0,-1 4 0 15,-4-1 0-15,-1 3 128 0,-1 1-128 0,1-2 0 16,4-3 0-16,1 2 0 0,0-5 0 0,2 3 0 15,-2-5 0-15,2 2 0 0,1 1 0 0,2-2 0 16,0-2 0-16,3-2 0 0,2 0 0 0,2-2 0 0,1-2 0 16,2-1 0-16,0 0 0 0,4-6 0 0,-1-1 0 0,7-6 0 15,-6 8 0-15,6-8 0 0,0 0 0 16,0 0 0-16,-7 7 0 0,7-7 0 0,0 0 0 0,0 0 0 16,-6 9 0-16,6-9 0 0,0 0 0 0,0 0 0 15,0 0-160-15,0 0 160 0,0 0 0 0,0 0-144 31,0 0-224-31,0 0-32 0,0 0-16 0,0 0 0 16,0 0-1792-16,0 0-352 0,0 0-80 0,1-13-12240 0</inkml:trace>
  <inkml:trace contextRef="#ctx0" brushRef="#br0" timeOffset="130287">31317 11827 14623 0,'0'0'640'0,"1"-11"144"0,-1 1-624 0,0-2-160 0,0 0 0 0,0 1 0 15,1-2 1584-15,1-2 272 0,-2 0 64 0,1 0 16 16,1 1-368-16,0 0-80 0,-2-1-16 0,1 3 0 15,2 1-304-15,-2 2-64 0,0-4-16 0,-1 3 0 16,0 10-240-16,0 0-48 0,0 0-16 0,0 0 0 16,0 0-128-16,0 0-16 0,0 0-16 0,0 0 0 15,0 0 32-15,0 0 16 0,0 0 0 0,0 0 0 16,0 0-416-16,-2 10-64 0,-1 0-32 0,0 2 0 16,1 1-160-16,-1 1 0 0,2 2 0 0,0 2 0 15,-1-1 0-15,1 1 0 0,-2 0 0 0,1 1 0 16,-1 0-352-16,1-2 48 0,-2-2 16 0,0 0 0 0,0 1-64 0,-1-1-16 15,-1 1 0-15,0-2 0 0,-2-1-16 16,-1 1 0-16,1-3 0 0,0 0 0 0,0-4 176 0,-1 1 16 16,2 0 16-16,7-8 0 0,-10 7 176 0,10-7 0 15,0 0 0-15,0 0 0 0,0 0 0 0,0 0 0 16,0 0 0-16,0 0 0 0,0 0 0 0,0 0 144 16,0 0-144-16,7-11 160 0,1-1 208 0,1-1 32 15,0-1 16-15,0 0 0 0,0-2-32 0,0-1-16 16,-1-1 0-16,0-2 0 0,0 0-48 0,0-1 0 15,-2 1 0-15,1-2 0 0,-2 2-48 0,1 2-16 16,0 0 0-16,-1 2 0 0,-1 2-32 0,-3 3-16 16,-1 11 0-16,3-7 0 0,-3 7-64 0,0 0-16 15,0 0 0-15,0 0 0 0,0 0 32 0,0 0 0 0,0 0 0 0,0 0 0 16,-8 6-160-16,1 5 0 0,1-1 0 0,-1 3 0 31,1 0-352-31,-1 0-48 0,-1 0-16 0,2 0 0 16,-1 2-320-16,1-2-64 0,-2 0-16 0,2-4 0 15,-1 0 112-15,7-9 0 0,-7 8 16 0,7-8 0 0,0 0 480 0,0 0 208 0,0 0-192 0,0 0 192 16,0 0-176-16,0 0 176 0,0 0-128 0,3-9 128 16,1-2 0-16,1-2 144 0,0-1 0 0,2-2 0 15,-2-1 160-15,2-1 16 0,-1-2 16 0,-1 2 0 16,1 0 96-16,0 0 16 0,1-2 0 0,-2 2 0 16,-1 1-64-16,0 4 0 0,-3 2 0 0,-1 11 0 15,0 0-112-15,0 0-16 0,0 0-16 0,0 0 0 16,0 0 64-16,0 0 16 0,0 0 0 0,-5 17 0 0,0 4-176 15,-3 7-16-15,-1 2-128 0,0 5 192 16,-3 3-384-16,-1-2-64 0,-2-1-32 0,0 0 0 16,-2 1-368-16,-1-5-80 0,-2 0-16 0,0-2 0 15,2-3-128-15,0 0-16 0,-2-1-16 0,3-2 0 0,2-2 560 0,2-1 112 16,-2-3 32-16,5-4 0 0,3-4 208 0,2-3 0 16,5-6 0-16,0 0-144 0,0 0 144 0,0 0 0 15,0 0 0-15,0 0 0 0,9 8 0 0,3-4-128 16,2-1 128-16,2-3 0 0,0 0 0 0,2 0 128 15,2 0 0-15,3 1 0 0,3 0 144 0,0 3 48 16,-1-2 0-16,0 0 0 0,-1 1 256 0,1-2 64 16,3 2 16-16,-1-1 0 0,2-2-128 0,1 0-16 15,2-4-16-15,2 2 0 0,0-3-240 0,1 1-32 0,0 0-16 16,2-3 0-16,-2-2-208 0,2 1 128 0,0-1-128 16,-3 0 0-16,-2 0 0 0,-2 0 128 0,-3 2-128 0,0 1 0 15,-1-1 0-15,1 2 0 0,-3 0 128 0,0 1-128 16,-5 1 0-16,-2-1 128 0,-1 2-128 0,-3 2 0 15,-1-3 0-15,-12 3 128 0,0 0-128 0,10 3 0 16,-10-3 0-16,0 0 144 0,0 0-144 0,0 0 128 16,0 0 16-16,0 0 0 0,0 0 0 0,0 0 0 15,0 0 16-15,0 0 0 0,-10 2 0 0,-2 2 0 16,0-1-160-16,-1-1 0 0,0 1 0 0,0-2 0 16,-1 1 0-16,-1-1 128 0,2-1-128 0,2 1 0 15,-1 1 0-15,0-2 0 0,2-2 128 0,1 1-128 16,9 1 0-16,-7-5-176 0,1-4 48 0,3-2 0 15,2-6-2368-15,1-1-448 16</inkml:trace>
  <inkml:trace contextRef="#ctx0" brushRef="#br0" timeOffset="131415.98">31378 11544 13871 0,'0'0'608'0,"0"0"144"0,0 0-608 0,0 0-144 0,0 0 0 0,0 0 0 15,0 0 1568-15,0 0 288 0,0 0 48 0,0 0 16 16,0 0-352-16,0 0-64 0,0 0-16 0,0 0 1392 16,0 0-1520-16,0 0 0 0,0 0 0 15,0 0-240-15,0 0-48 0,0 0-16 0,0 0 0 16,0 0-432-16,0 0-96 0,0 0-16 0,5 14 0 15,-1-6-192-15,0 2-32 0,1 1-16 0,2 0 0 0,0 0-80 0,4 2 0 16,1 3-16-16,2 1 0 0,3-2-176 0,0 3 0 16,0 2 0-16,1 0 0 0,4-1 0 0,0 2 0 15,2 1 0-15,3 0 0 0,1-1 0 0,2 0 0 16,0 1 0-16,0-4 0 0,-2 1 0 0,1-2 0 16,-6-3 0-16,0 0 0 0,-3 2 0 0,0-2 0 15,-3-2 0-15,-1-2 0 0,-1 0 0 0,-3-1 128 16,-4-1-128-16,-8-8 0 0,0 0 0 0,0 0 0 15,0 0 128-15,0 0-128 0,0 0 144 0,0 0 0 16,0 0 0-16,0 0 0 0,0 0 48 0,-5-7 0 16,-2-1 0-16,-2-1 0 0,-2-3-192 0,0 1 128 15,-2-2-128-15,0-1 128 0,-3 0-128 0,0-3 0 16,-1 0 0-16,0 0 128 0,-3-1-128 0,-4 0 0 0,1-2 0 16,-1 2 0-16,1 0 0 0,-1-1 0 0,0 3 128 0,1 0-128 15,3 0 0-15,1 3 0 0,2 0 0 0,2 1 0 16,0 1 0-16,0 2 0 0,0-3 0 0,4 3 0 15,0 0 0-15,2 2 0 0,-1 2 0 0,3 0 128 16,1-1 0-16,6 6-128 0,-6-3 192 0,6 3-64 16,0 0-128-16,0 0 0 0,0 0 144 0,0 0-144 15,0 0 0-15,0 0 0 0,6 14-160 0,3 2 160 16,2 3-160-16,4 1 160 0,2 3-128 0,1 3 128 16,2 0 0-16,2 2-160 0,2-2 160 0,3 0 0 15,0 1 0-15,4-2-128 0,0-2 128 0,-1 0 0 16,-1-4 0-16,-3 1 0 0,-2-7 0 0,-2 0 0 15,-1-2 0-15,0 1 0 0,-2-4 0 0,-2 0 0 16,-3-2 0-16,-2 0 0 0,-12-6 0 0,0 0 0 0,0 0 0 16,0 0 0-16,0 0 0 0,0 0 0 0,0 0 176 0,0 0-16 15,-6-7 0-15,-3 1 0 0,-3-2-16 0,-4-1 0 16,-1-2 0-16,-2 1 0 0,-2-2-144 0,-3-1 0 16,-2-1 144-16,0 1-144 0,-3 2 0 0,-1-3 0 15,1-1 0-15,0 2 128 0,1 0-128 0,4 2 0 16,0-2 0-16,2-2 0 0,1 2 0 0,2 0 0 15,0-1 0-15,2 2 0 0,4-1 0 0,2 3 144 16,2-1-144-16,2 2 0 0,2 3 192 0,5 6-64 16,-4-7 0-16,4 7-128 0,0 0 128 0,0 0-128 15,0 0 0-15,0 0 0 0,0 0 0 0,0 0 0 16,0 0-176-16,13 7 176 0,-1 3-176 0,3 2 176 16,2 2-160-16,2 3 160 0,0 0 0 0,2 1 0 15,0 2-128-15,2 1 128 0,5-2 0 0,-2 2 0 0,0-1 0 0,-1-1 0 16,1 1 0-16,-2-1 0 0,1 0 0 0,-4-2 0 15,-1-1 0-15,-5-1 0 0,0-2 0 0,-4-1 0 16,0-2 0-16,-3-1 0 0,-1-2 0 0,-7-7 0 16,0 0 0-16,0 0 0 0,0 0 0 0,0 0 0 15,0 0 128-15,0 0 32 0,0 0 0 0,-9 6 0 16,-2-3-160-16,-1-2 192 0,-3-2-192 0,1-2 192 16,-3-1-192-16,0-2 0 0,0-1 0 0,-1-3 0 15,0-1 0-15,1 0 0 0,-1-2 0 0,1 0 0 16,0-2-448-1,2-2-112-15,2-2-16 0,3-2-16 0,2-1-2224 0,-1-3-432 0</inkml:trace>
  <inkml:trace contextRef="#ctx0" brushRef="#br0" timeOffset="132446.35">31405 11649 7359 0,'0'0'320'0,"0"0"80"0,0 0-400 0,0 0 0 16,0 0 0-16,0 0 0 0,0 0 4016 0,0 0 720 15,0 0 128-15,0 0 48 0,0-9-3184 0,0 9-624 0,0 0-128 0,0 0-16 16,0 0-336-16,0 0-64 0,0 0-16 0,0 0 0 15,0 0 48-15,0 0 16 0,3 13 0 0,-3 5 0 16,-3 6-160-16,-3 5-48 0,-5 1 0 0,0 2 0 16,-2 1-400-16,-2-1 0 0,0 1 0 0,2 0 0 31,-2-1-512-31,1-3 32 0,-1-2 0 0,1 1 0 0,2-2 64 0,1-3 16 0,2-2 0 0,3-3 0 16,1-3 144-16,1-4 48 0,4-11 0 0,0 0 0 15,0 0 208-15,0 0 0 0,0 0-160 0,0 0 160 16,11 0-128-16,-1-5 128 0,0-4-160 0,1-1 160 15,-1-2 0-15,-1-1 0 0,-1-3 0 0,0 0 0 16,0 1 128-16,1-3 80 0,-1-2 16 0,1 0 0 16,-1 0 288-16,0-3 48 0,-2 0 16 0,1 2 0 15,-1-2 32-15,2-1 16 0,-3 1 0 0,3-1 0 0,1-1-160 0,-2 5-16 16,-2 0-16-16,-1 6 0 0,0 2-112 0,-2 3-32 16,-2 9 0-16,0 0 0 0,0 0-32 0,0 0 0 15,0 0 0-15,-9 5 0 0,-1 4-32 0,-1 6-16 16,1 4 0-16,-2 5 0 15,0 2-656-15,-1 0-128 0,-1-1-16 0,1-1-16 16,1 4-352-16,1-6-80 0,-1-1-16 0,1-2 0 16,0 1 320-16,2-3 64 0,1-3 16 0,4-2 0 0,4-12 368 0,-4 9 80 15,4-9 16-15,0 0 0 0,0 0 64 0,0 0 128 16,9-1-208-16,0-3 80 0,0-5-16 0,0-2 0 16,2-4 0-16,-3 0 0 0,0-4 144 0,-1 2 0 0,1-4 0 15,-1 1 128-15,-1 1 32 0,1-1 16 0,-2-2 0 0,0 1 0 16,0-2 336-16,-1 3 80 0,-1-2 16 0,-1 4 0 15,0 3 48-15,-1 5 16 0,-1 10 0 0,0 0 0 16,0 0-160-16,0 0-48 0,0 0 0 0,0 0 0 16,0 0 80-16,0 0 16 0,-6 14 0 0,0 5 0 15,0 3-384-15,-2 1-176 0,-1 1 160 0,0 2-160 16,-2 1 0-16,1-1-320 0,-1 0 64 0,-2-1 0 31,-2 0-160-31,-1-3-32 0,1 0 0 0,1-2 0 16,-1-1-48-16,2-3-16 0,1-1 0 0,2-1 0 0,-1-3 352 0,2-3 160 0,1-3-160 0,8-5 160 15,0 0 0-15,0 0 0 0,0 0 0 0,0 0 0 16,0 0 0-16,0 0 0 0,0 0 0 0,0 0 0 16,0 0 0-16,0 0 0 0,0 0 0 0,0 0 0 0,0 0 0 15,11 7 0-15,-1-2 0 0,1 0 0 0,0-3 256 16,2 3 32-16,2-3 16 0,0 4 0 0,4-1 96 0,-1 0 32 16,-1 0 0-16,1 2 0 0,0-5-96 0,3 2-16 15,1-4 0-15,2 0 0 0,2-2-128 0,1 0-16 16,3 0-16-16,0-1 0 0,1-1-160 0,1 2 0 15,-1-2 144-15,0 1-144 0,2-1 0 0,-2 2 0 16,-2-1 0-16,-2 2 0 0,-2 1 0 0,-3 1 0 16,-1-2 0-16,-4 1 128 0,-3 0-128 0,-2 0 0 15,-12 0 128-15,0 0-128 0,11 0 128 0,-11 0-128 16,0 0 160-16,0 0-160 0,0 0 224 0,0 0-48 16,0 0-16-16,0 0 0 0,0 0 96 0,0 0 0 15,0 0 16-15,0 0 0 0,-12 0-272 0,1-2 0 16,1 0 0-16,-2-1-144 15,0 1-2144-15,1-2-416 0</inkml:trace>
  <inkml:trace contextRef="#ctx0" brushRef="#br0" timeOffset="133804.79">23773 13909 4607 0,'-17'2'192'0,"6"-2"64"0,-4 2-256 0,1-1 0 15,-2 0 0-15,1 2 0 0,-4-2 5504 0,5 0 1072 16,1 1 208-16,3 0 32 0,0 0-4384 16,10-2-864-16,0 0-176 0,0 0-48 0,0 0-640 0,0 0-128 15,0 0-16-15,0 0-16 0,0 0-544 0,12 0 0 16,-1 0 0-16,3 0 0 0,2 0 0 0,3-2 0 16,1 1 0-16,-1 4 0 0,1 1 0 0,1-1 0 15,1 0 128-15,4 2-128 0,1-1 0 0,5 1 0 16,4-1 128-16,5 3-128 0,3-3 144 0,8 1-16 15,7-2-128-15,2-2 192 0,-1-2 16 0,2-2 0 0,4-2 0 16,4-3 0-16,8-4 64 0,6-1 16 0,4-1 0 0,-3 1 0 16,-3-6-32-16,4 1 0 0,3-1 0 0,1 2 0 15,0-3-128-15,-4 5-128 0,-9 0 192 0,-3 2-192 16,-1 3 0-16,-2 1 0 0,-4 5 0 0,-3-2 0 16,-4 4 128-16,-9-1-128 0,-9 3 0 0,-6 0 0 15,-3-1 128-15,-6 2-128 0,-2 2 0 0,-4-1 0 16,-5 1 0-16,-2 1 128 0,-1-1-128 0,-3-1 0 15,-10-2 400-15,0 0-16 0,12 3-16 0,0-2 0 16,-12-1-48-16,12 3-16 0,-12-3 0 0,0 0 0 16,13 0-160-16,-2-3-16 0,-11 3-128 0,13-1 192 15,-13 1-192-15,13-1 0 0,-2-1 0 0,-11 2 0 16,9 0 0-16,-9 0 0 0,10-4 0 0,-10 4 0 16,0 0-272-16,0 0-112 0,0 0 0 0,0 0-16 15,4-10-3008-15,-1-1-608 0</inkml:trace>
  <inkml:trace contextRef="#ctx0" brushRef="#br0" timeOffset="134810.4">24282 16245 20271 0,'-7'5'1792'0,"1"3"-1424"0,-3-2-368 0,2-3 0 16,7-3 2880-16,0 0 496 0,0 0 96 0,0 0 32 16,0 0-2304-16,0 0-464 0,0 0-96 0,0 0 0 15,0 0-496-15,12 4-144 0,0-1 0 0,-1-1 0 0,2 2 400 0,2 1-16 16,0 1-16-16,2-1 0 0,0 0 512 0,3 3 96 15,-1 0 32-15,1-1 0 0,3 0-80 0,1-1-16 16,3 1 0-16,1-3 0 0,2 2-416 0,3 0-96 16,5-2-16-16,1-2 0 0,3-2-192 0,0 0-32 15,-3 0-16-15,3-1 0 0,2-2-144 0,4 1 0 16,0-2 0-16,6 0 128 0,2-1-128 0,4-2 0 16,1 1 0-16,0-2 0 0,-2 1 0 0,0-2 0 15,1 0 0-15,0 0 0 0,-2 0 0 0,5 1 0 16,1 0 0-16,-5-1 0 0,-7 0 0 0,-5 0 0 15,-7-2 128-15,-3 3-128 0,-5-1 0 0,-5 4 0 16,-3 1 0-16,-4 2 0 0,-4-1 0 0,-4 2 128 16,-12 1-128-16,0 0 0 0,0 0 128 0,0 0-128 0,0 0 0 0,0 0 128 15,0 0-128-15,0 0 192 0,0 0-192 0,0 0 192 16,0 0-192-16,0 0 192 0,0 0-192 0,0 0 192 16,0 0-192-16,0 0 0 0,0 0 0 0,0 0 0 15,0 0 0-15,0 0 0 0,0 0 0 0,0 0 0 16,0 0 0-16,9 6-144 0,-9-6 144 0,0 0-160 31,9 8-272-31,-9-8-48 0,0 0-16 0,16-1 0 16,-2-5-2848-16,3-7-576 0</inkml:trace>
  <inkml:trace contextRef="#ctx0" brushRef="#br0" timeOffset="136207.38">28714 13911 22175 0,'0'0'976'0,"0"0"208"0,0 0-944 0,0 0-240 16,0 0 0-16,0 0 0 0,0 0 1520 0,0 0 256 15,0 0 48-15,0 0 16 0,0 0-656 0,0 0-128 0,10 8-32 16,-3 0 0-16,-7-8-64 0,11 8 0 0,2 0-16 0,1-3 0 16,2-1-176-16,1-2-16 0,2 1-16 0,3 1 0 15,3-3-112-15,3 2-32 0,0-2 0 0,4-1 0 16,1-1-224-16,4-1-48 0,2 0-16 0,-1-2 0 15,-4-1-144-15,2 1-32 0,3-5 0 0,3 1 0 16,1 0 0-16,0 3-128 0,1-4 192 0,3 1-64 16,2-1-128-16,-1 1 192 0,0 0-192 0,-2 3 192 15,-3 0-192-15,0 1 0 0,1-2 0 0,4 1 128 16,2 0 32-16,2-1 0 0,3-2 0 0,0 1 0 16,-2-2-160-16,-1 1 0 0,-2 2 0 0,-1-3 0 15,-2 2 192-15,0-2-32 0,-1-1-16 0,-1 2 0 16,0-1-144-16,-2 1 160 0,-3 0-160 0,-2 0 160 15,-3 0-160-15,-4 2 0 0,-6 1 144 0,-4-1-144 0,-4 1 128 16,-1 1-128-16,-6 2 160 0,-10 2-160 16,0 0 256-16,0 0-32 0,7 0-16 0,-7 0 0 0,0 0 112 0,0 0 32 15,0 0 0-15,0 0 0 0,0 0-112 0,0 0-32 16,0 0 0-16,0 0 0 0,0 0-208 0,0 0 0 16,0 0 0-16,0 0 0 0,0 0 0 0,0 0 0 15,0 0 0-15,0 0-160 0,0 0 160 0,6 7 0 16,-6-7 0-16,4 10-128 0,0-4 128 0,-4-6 0 15,4 9 0-15,-4-9 0 0,0 0-144 0,0 0 144 16,0 0-160-16,0 0 160 16,0 0-608-16,0 0-32 0,0 0 0 0,0 0 0 15,0 0-2272-15,0 0-464 0,13-6-80 0</inkml:trace>
  <inkml:trace contextRef="#ctx0" brushRef="#br0" timeOffset="137221.07">29055 16410 22111 0,'0'0'976'0,"-8"8"208"0,-1-1-944 0,2-2-240 15,7-5 0-15,0 0 0 0,0 0 3392 0,0 0 640 16,0 0 128-16,0 0 32 0,0 0-2784 0,0 0-576 15,0 0-96-15,0 0-32 0,0 0-512 0,0 0-192 16,12 3 144-16,2-3-144 0,2 0 256 0,2-2-48 16,2 1 0-16,1-3 0 0,-1 2 192 0,5-5 48 15,0 0 0-15,6 1 0 0,4-1-128 0,3 0 0 16,5-5-16-16,6 0 0 0,4-1-160 0,2-1-16 16,6-3-128-16,-2 0 192 0,-1-1-192 0,1 2 128 0,5-4-128 15,4 3 0-15,5-2 128 0,0 3-128 0,-3 2 0 0,-3 0 144 16,-6-2-144-16,-1 3 0 0,0-1 0 0,-2 1 0 15,1 1 0-15,-3 3 0 0,-4 1 128 0,-5 3-128 16,-6-1 0-16,-7 3 0 0,-6 1 0 0,-6 1 128 16,-3 1-128-16,-6 0 0 0,-2-3 144 0,-11 3-144 15,0 0 320-15,0 0-16 0,0 0 0 0,0 0 0 16,0 0 208-16,0 0 32 0,0 0 16 0,0 0 0 16,0 0-176-16,0 0-16 0,0 0-16 0,0 0 0 15,0 0-352-15,0 0 0 0,0 0 0 0,0 0 128 16,0 0-304-16,0 0-48 0,0 0-16 0,0 0 0 15,0 0-1536-15,8-6-304 16,3-5-64-16,0-4-17104 0</inkml:trace>
  <inkml:trace contextRef="#ctx0" brushRef="#br0" timeOffset="144652.72">3233 14786 29599 0,'-19'-5'1312'0,"10"1"272"0,-1 0-1264 0,1-1-320 0,-2 0 0 0,0 1 0 16,3 0 1408-16,8 4 240 0,-6-4 32 0,6 4 16 16,-5-3-688-16,5 3-144 0,0 0-32 0,0 0 0 15,0 0-672-15,0 0-160 0,0 0 0 0,0 0 0 16,5 11-144-16,1 0-32 0,5 1 0 0,-1 2 0 15,-2 3-144-15,1 4-48 0,3 4 0 0,-2 5 0 32,-1 3-272-32,-1 1-64 0,-3-1-16 0,2 3 0 15,-2 1 16-15,-1 1 16 0,-1 0 0 0,-1 1 0 16,1-2 176-16,-2-1 16 0,-1-6 16 0,-1 0 0 0,0-1 352 0,-1-2 128 0,1-3 0 0,0-1-144 16,-1-1 352-16,1-3 80 0,1-3 16 0,0-1 0 0,0-5 80 0,0-10 32 15,0 0 0-15,5 11 0 0,-5-11-144 0,6 9-16 16,-6-9-16-16,11 8 0 0,-11-8-64 0,16 5-16 15,-2-1 0-15,1-3 0 0,3-1 240 0,1 0 48 16,0-1 16-16,1-2 0 0,3-1-64 0,3-1-16 16,0-3 0-16,0-1 0 0,1-1-144 0,2-1-48 15,2-2 0-15,-1 1 0 0,-1 1-192 0,1-5 144 16,0 0-144-16,-4 1 128 0,-4-1-128 0,0 2 0 16,-1 1 0-16,0 0 128 0,-3-3-128 0,0 2 0 15,1 1 0-15,-4 0 128 0,-3 0-336 0,0 1-80 16,-2 0-16-16,-2-1 0 15,-1-1-2688-15,-3-1-528 0</inkml:trace>
  <inkml:trace contextRef="#ctx0" brushRef="#br0" timeOffset="146030.34">4169 16962 16575 0,'0'0'1472'0,"-9"6"-1168"0,-3 0-304 0,2-2 0 15,2-2 3152-15,0 0 576 0,1-4 112 0,0 0 32 0,-1-2-1824 0,2-2-384 16,-1-1-64-16,-1-4 0 0,-1-2-928 0,0-4-176 16,1-5-48-16,2-4 0 0,-2-5-320 0,0-2-128 15,-1-6 0-15,1-1 0 0,2-9 0 0,-2-3 0 16,0-3 0-16,0-2 0 0,0-2 0 0,-1 1 0 15,3-1 0-15,0 2 0 0,1 2 0 0,1 0 0 16,2 2 0-16,-1 2 0 0,1 1 0 0,2 7 0 0,0 4 0 16,1 5 0-16,1 6 0 0,2 4 0 0,0 5 0 15,1 2 0-15,1 4 0 0,-1 2 0 0,0 2 0 16,-5 9 0-16,11-4 0 0,0 3-128 0,0 2 128 0,3 4 0 16,3 2 0-16,3 5-128 0,2 3 128 0,1 5 0 15,2-2 0-15,1 3 0 0,3 6 0 0,1-1 0 16,1 4 0-16,0 2 0 0,-3-1 0 0,-1 0 0 15,0-1 0-15,2 0 0 0,0-1 0 0,-1 0 0 16,0-2 0-16,-1-1 0 0,-1-1 0 0,-2-2 0 16,-2-1 0-16,-1 1 0 0,-2-1 0 0,-2-3 0 15,-1-2 0-15,-3-2-160 0,-1 0 160 0,-2 1-128 16,-3-2-400-16,-3 1-80 16,-2-1-16-16,-2-1 0 0,-2 0-576 15,-1 0-112-15,-1-5-32 0,-2 1-8240 0,-5-1-1648 0</inkml:trace>
  <inkml:trace contextRef="#ctx0" brushRef="#br0" timeOffset="147362.35">4324 16491 12895 0,'0'0'1152'0,"-10"6"-928"15,-2-5-224-15,1 1 0 0,-1 1 2688 0,0 0 480 16,2 1 96-16,1-4 32 0,1 0-1296 0,8 0-256 16,0 0-48-16,0 0-16 0,0 0-528 0,0 0-96 15,0 0-32-15,-4-7 0 0,1-3-512 0,2-2-96 16,1-2-32-16,2 0 0 0,2-4-256 0,3 0-128 15,-1-7 0-15,2 0 128 0,1-1-128 0,0 0 0 16,3 2 0-16,-3-1 0 16,-1-1-512-16,0 2-96 0,0 2-16 0,0 1 0 15,-1 3-1840-15,1 0-368 0,1 2-80 0,2 3-16 16,-2 0-1136-16,1 1-224 0,1-1-64 0,-1 1 0 16,3 1 2560-16,0-1 496 0,-2-1 96 0,2 0 32 0,0 0 1568 0,-1 0 320 0,1-3 64 0,0 3 16 15,-3 0 1568-15,2-1 320 0,-2-1 64 0,1 2 16 16,-2 2-960-16,0-1-192 0,-3-2-32 0,0-1-16 15,-2 1-384-15,-2 1-80 0,1 0-16 0,-2 1 0 16,-1 0-496-16,-1 2-96 0,-3 1-32 0,-1-2 0 16,-3 2-144-16,-1 3-16 0,-2 1-16 0,0 2 0 15,-2 0 256-15,-2 3 48 0,1 0 16 0,-1 4 0 16,1 0 144-16,-2 5 16 0,2 4 16 0,1 4 0 16,0 3-336-16,3 3-64 0,1 3 0 0,5 4-16 15,2 0-368-15,4 4 0 0,2 0 0 0,2-1 0 16,3-5 0-16,3-2 0 0,2-6 0 0,3-3-192 0,3-5 192 15,2-6-160-15,0-3 160 0,3-4-160 0,-3-5 160 16,1-3-160-16,0-3 160 0,1-4-160 0,1-5-32 0,0-3-16 16,-2-2 0-16,0-3 0 0,-1-2-48 0,-3 0-16 15,-2-2 0-15,0 1 0 0,-1-2 128 0,-3 1 144 16,-1 2-208-16,-2 1 80 0,-5 1 128 0,0 3 0 16,-1 0 0-16,-1 4 0 0,0 1 192 0,-3 3-16 15,0 5-16-15,0 0 0 0,-2 2 352 0,2 11 80 16,0 0 16-16,0 0 0 0,0 0 160 0,0 0 16 15,0 0 16-15,0 0 0 0,0 0-96 0,3 17-32 16,1 1 0-16,2 7 0 0,3 3-544 0,2 2-128 16,1 1 0-16,1 3 0 0,1-3 0 0,2 2-176 0,-1-2 176 15,0 0-192 1,-1 2-720-16,0-6-160 0,-1-1-16 0,-2-2-16 16,-2-3-160-16,-1-2-16 0,-3-1-16 0,0-1 0 15,-2-4 80-15,-1 0 0 0,0-1 16 0,-2 0 0 16,-2 0-384-16,1-1-80 0,-3-4 0 0,2 1-16 0,-2 0 1056 0,4-8 224 0,-6 9 32 0,6-9 16 15,-7 5 1232-15,7-5 240 0,-10 1 48 0,3-1 16 16,-1-1 544-16,0-4 128 0,-1-1 0 0,1 0 16 16,0-3-528-16,0-2-128 0,2-4 0 0,-1 0-16 15,1 0-320-15,1-1-64 0,1-1-16 0,1 3 0 16,2 0-416-16,1 0-64 0,1 3-32 0,3-1 0 16,1 0-128-16,2 1-32 0,1-1 0 0,2 1 0 15,2 1-128-15,1 0 0 0,0-1 0 0,0 2 0 16,0 0 0-16,0-2 0 0,0 1 0 0,0 1 0 15,-1-3 0-15,-2 2-176 0,-1-1 48 0,0 1 0 0,-1-1-160 16,0 1-32-16,-1-2 0 0,-1 2 0 0,-3-1 176 0,-1 1 144 16,0 1-208-16,-2 9 80 0,0-12 128 0,0 12 0 15,0-9 0-15,0 9 0 0,0 0 0 0,0 0 144 16,-4-8-144-16,4 8 160 0,0 0 32 0,0 0 0 16,0 0 0-16,0 0 0 0,6 9 0 0,2 4 0 15,0 3 0-15,2 1 0 0,5 1-192 0,-1-1 0 16,2-3-192-16,-1-1 192 15,2-2-528-15,0-5 16 0,3-2 0 0,-3-4 0 16,-2-2-192-16,1-2-48 0,-3-4 0 0,0-4 0 16,-4-1 144-16,0-1 32 0,0-2 0 0,1-1 0 0,-4-5 576 0,-1 1 0 15,1 0 0-15,-3-2 0 0,0-2 480 0,1 3 64 0,-4 1 16 16,-1 0 0-16,-2-2 128 0,0 1 16 0,0-1 16 16,-3 3 0-16,1-1-48 0,0 1-16 0,0 2 0 0,-1 1 0 15,3 4-160-15,0 3-48 0,3 10 0 0,0 0 0 16,0 0-208-16,0 0-48 0,0 0-16 0,0 0 0 15,0 0-176-15,0 0 0 0,10 6 0 0,1 6 0 16,1 3-192-16,1 4-112 0,1-2-16 0,2 1-16 31,0-1-464-31,-1-3-96 0,-2-1 0 0,0-5-16 16,0-3-48-16,-13-5-16 0,14 2 0 0,-1-4 0 0,-13 2 672 0,13-9 144 0,-5-3 32 0,0-2 0 16,-1 0 512-16,-2-6 128 0,-3-1 0 0,-2-1 16 15,-1-3 368-15,0-1 80 0,-3-4 16 0,-1-1 0 16,-3-2-192-16,-3-2-32 0,0 0-16 0,-2-3 0 15,-3 0-48-15,-1-2 0 0,-4-3 0 0,-1-3 0 0,-2 1-256 0,2-1-48 16,1 3-16-16,-3 1 0 0,-5 2-192 0,2 3-64 16,1 4 0-16,-1 3 0 0,1 1-128 0,0 4 192 15,0 3-192-15,5 5 192 0,3 4-64 0,1 3-128 16,4 3 192-16,4 3-64 0,3 1-128 0,6 3 160 16,0 0-160-16,0 0 160 0,1 16-160 0,8 8-144 15,5 4 144-15,8 9-208 0,5 4 16 0,4 3 16 16,3 2 0-16,2 5 0 0,3 1 176 0,-2 1 0 15,-2-3-144-15,0-3 144 0,-2-4-272 0,-1-1 16 16,0-5 0-16,-2-1 0 16,-2-6-384-16,0-4-64 0,-2-1 0 0,-3-4-16 15,-2-4 240-15,-1-3 48 0,-2-2 16 0,-1-2 0 16,-3-2-416-16,-1-3-96 0,-4-1-16 0,-9-4 0 16,0 0-2384-16,0 0-496 0,7-6-80 0</inkml:trace>
  <inkml:trace contextRef="#ctx0" brushRef="#br0" timeOffset="147530.78">5421 15121 34495 0,'0'0'1536'0,"0"0"304"0,0 0-1472 0,0 0-368 0,0 0 0 0,0 0 0 16,0 0 1136-16,0 0 144 0,13-5 48 0,0-2 0 16,1-2-656-16,3 0-128 0,0-4-32 0,3-5 0 15,-1-3-208-15,1-4-48 0,1-5-16 0,1-4 0 16,-1-5-400-16,1-1-80 0,1-2-16 0,0 2-18144 15</inkml:trace>
  <inkml:trace contextRef="#ctx0" brushRef="#br0" timeOffset="148103.29">5609 16384 27647 0,'0'0'1216'0,"0"0"256"0,0 0-1168 0,0 0-304 0,0 0 0 0,-10-4 0 16,1 1 3008-16,2 0 528 0,-3 0 112 0,1 2 32 16,-1 1-2352-16,1 1-480 0,0 2-80 0,-2-2-32 15,-1 4-528-15,1 2-208 0,-1-2 176 0,0 6-176 16,0 3-192-16,1 3-128 0,-1 2-16 0,0 4-16 31,3 4-208-31,0-1-32 0,1 3-16 0,3-1 0 0,2 1 64 0,2-1 16 16,1-4 0-16,4-2 0 0,3-1 240 0,4-2 48 0,2-5 16 0,4-2 0 15,3-2 224-15,2-3 0 0,3-1 0 0,2-3 0 16,6 1-144-16,1-4 144 0,-1-3-128 0,3 0 128 0,-1 0 0 16,1-1 0-16,1-3 0 0,-1-1 176 0,1 2-176 15,-6 1 0-15,-5 1 0 0,-2 1 0 0,-6 3 0 0,-2 3 0 16,-3 1 0-16,-4 3 0 16,-3 5-576-16,-2 2-64 0,-4 2 0 0,-2 4 0 15,-5 3-384-15,-3 3-64 0,-3 2-32 0,-3 4 0 0,-1-1 688 0,-4 3 144 16,-2-1 32-16,1-2 0 0,-2-1 400 0,2-8 96 15,4-5 16-15,2-5 0 0,4-4-80 0,3-8-16 16,3-8 0-16,2-13-9504 16,1-11-1920-16</inkml:trace>
  <inkml:trace contextRef="#ctx0" brushRef="#br0" timeOffset="148322.59">6094 15684 45951 0,'-11'37'2048'0,"3"-11"400"0,-1 3-1952 0,3 2-496 0,0 3 0 0,5 1 0 15,2 1 704-15,3 2 32 0,3-1 16 0,3-2 0 16,2-2-432-16,2-2-64 0,3-2-32 0,6-2 0 16,1-2-224-16,4-1 0 0,0 0 0 0,5-5 0 31,2 0-512-31,0-1 0 0,1-5 0 0,-4 0 0 15,-1-1-1616-15,-5 0-320 0,-3-2-64 0,-2 3-10032 0,-6 1-2016 0</inkml:trace>
  <inkml:trace contextRef="#ctx0" brushRef="#br0" timeOffset="148518.62">6045 16275 24879 0,'0'0'1088'0,"0"0"256"0,0 0-1088 0,0 0-256 16,0 0 0-16,0 0 0 0,0 0 3376 0,0 0 608 15,12-4 128-15,1-3 32 0,1-3-3024 0,2 0-608 16,2-3-112-16,3-3-16 0,1-5-240 0,1 0-144 16,-1-2 192-16,0-3-192 15,1-3-992-15,2-1-304 0,-3 0-64 0,-1-1-10096 0,-1-1-2032 0</inkml:trace>
  <inkml:trace contextRef="#ctx0" brushRef="#br0" timeOffset="149079.75">6512 15933 17503 0,'-3'24'1552'0,"2"-5"-1232"0,0 4-320 0,1 1 0 16,0 0 4112-16,2-1 768 0,2-1 160 0,3 2 16 16,2-2-3072-16,1 0-608 0,1-2-128 0,2-2-32 15,1-1-800-15,1-4-160 0,-2-4-48 0,2-2 0 16,2-3-336-16,0-4-80 0,1-3-16 0,1-2 0 15,-4-4-544-15,-2-3-128 16,0-3 0-16,2 0-16 0,-1-1 208 0,-2 1 64 0,-2-5 0 0,-1 0 0 16,0 1 384-16,-1-1 64 0,-1 3 32 0,-3-2 0 0,-2 2 160 15,0-1 0-15,-4 2 0 0,0 2 128 16,-3-1 352-16,-1 1 80 0,0 0 16 0,-1 2 0 0,1-1 320 0,-1 0 80 16,-2 2 16-16,3 2 0 0,-1 1-80 0,7 8-16 15,-5-6 0-15,5 6 0 0,0 0-240 0,0 0-48 16,0 0-16-16,0 0 0 0,0 0-272 0,0 0-64 15,0 0-16-15,0 0 0 0,8 10-240 0,0-1-208 16,-1 3 32-16,2-1 16 16,2 0-480-16,1-4-112 0,-1-1-16 0,1-2 0 15,0-2-464-15,-2-2-112 0,1-3 0 0,-2-1-16 16,0-1 752-16,-1-6 160 0,-3 0 16 0,1-2 16 0,4-2 416 0,-1-2 192 16,-3-2 0-16,1-5-16 0,-2 1 464 0,0-3 80 15,-2-2 32-15,-4 0 0 0,-3-5-64 0,-2 1-16 0,0-4 0 16,-2 2 0-16,-2 1-160 0,-2-1-16 0,-4-2-16 0,-1 3 0 15,-2 0-32-15,-1 2-16 0,1-2 0 0,-2 3 0 16,1 3-144-16,1 3-32 0,-1 3 0 0,1 3 0 16,-1 1 0-16,3 4 0 0,3 3 0 0,2 1 0 15,2 2-32-15,3 5-16 0,7 2 0 0,0 0 0 16,0 0 48-16,0 0 16 0,-5 9 0 0,5 1 0 16,2 4-272-16,6 6 0 0,4 5 0 0,4 2 0 15,3 2-192-15,3 2 192 0,3 2-208 0,2-1 80 16,5 1 128-16,0-2 0 0,2-3 0 0,0-2-128 15,0-3-176-15,-4-1-16 0,-1-5-16 0,-2 0 0 16,-5-1-640 0,-2-4-128-16,-2-1-32 0,-4 0 0 0,-1-2-1584 0,-2-1-320 15,-2-2-64-15,-9-6-12832 0</inkml:trace>
  <inkml:trace contextRef="#ctx0" brushRef="#br0" timeOffset="149257.16">6846 15636 24879 0,'-9'12'1088'0,"9"-12"256"0,-6 9-1088 0,1-1-256 16,5-8 0-16,0 0 0 0,0 0 3296 0,0 0 608 15,0 0 112-15,0 0 16 0,0 0-2816 0,11-3-560 16,0-5-112-16,2-5-32 0,1-5-512 0,0-5 0 16,1-5 0-16,1-2 0 15,0-2-1648-15,1-2-272 0,0-3-64 0,0 3-9008 16,-4 2-1792-16</inkml:trace>
  <inkml:trace contextRef="#ctx0" brushRef="#br0" timeOffset="149562.15">7155 15060 26783 0,'0'0'1184'0,"0"0"240"0,0 0-1136 0,0 0-288 0,0 0 0 0,0 0 0 15,0 0 2544-15,-4 9 448 0,-1 0 80 0,-2 2 32 16,2 0-1504-16,0 1-320 0,1 4-48 0,1 2-16 16,2 1-800-16,1 4-160 0,1-3-48 0,3 4 0 15,1-1-208-15,2 2 0 0,1-4 0 0,2 1 0 16,3-5 0-16,1 0 0 0,3 0-160 0,0-1 160 15,3-2 0-15,1 0-160 0,1-2 160 0,3 0 0 16,-1-2-128-16,3-2 128 0,0-3 0 0,-1 0 0 16,-1 1 0-16,0-2 0 0,-3-2 0 0,-1 1 0 15,-1 1 0-15,-4-3 0 0,-3 2 0 0,-4-1 0 16,-9-2 0-16,0 0 0 0,0 0 0 0,0 0 0 16,0 0-144-16,0 12-32 0,-4 0 0 0,-5-2 0 0,-5 1-48 0,-3 0-16 15,-5 2 0-15,-3 0 0 0,-1 2 112 0,0-2 128 16,-2-1-208-16,4-1 80 0,-1 2 128 0,4-4-192 15,2 1 192-15,4-4-192 0,5-1-128 0,2-5-48 16,0-2 0-16,8 2-11376 16,-1-15-2272-16</inkml:trace>
  <inkml:trace contextRef="#ctx0" brushRef="#br0" timeOffset="150623.53">6902 16713 19983 0,'-17'6'880'0,"8"-3"192"0,-2-4-864 0,1-1-208 0,-2 2 0 0,0-1 0 0,-1-1 400 0,3-1 48 15,0-1 0-15,-1 1 0 0,2 2-288 0,0 1-160 16,-2 0 192-16,1 3-192 0,-3 1 0 0,0 1 0 16,-1 1 0-16,-1 2-192 15,-2 3-464-15,0-2-96 0,0 2-16 0,-1 3 0 16,-3 2-592-16,0 4-128 0,-1 1-32 0,0 4 0 0,1-2 912 0,-1 1 176 16,0-2 48-16,-2-1 0 0,1-2 1472 0,1 1 320 15,0-2 48-15,2-1 16 0,2-1 80 0,2-3 32 16,3-2 0-16,1-2 0 0,2-2-176 0,2-2-48 15,2 2 0-15,6-7 0 0,0 0-432 0,0 0-96 0,0 0 0 16,0 0-16-16,0 0-528 0,8-7-96 0,-1-6-32 0,4 1 0 16,1 1 16-16,3-4 0 0,2 0 0 0,3-2 0 15,1-3 272-15,2 1 64 0,2-2 16 0,2-3 0 16,1-2 48-16,3-1 0 0,4-3 0 0,2-3 0 16,0-2 160-16,5-5 32 0,1 1 16 0,3-8 0 15,3-3-256-15,5-2-48 0,2-2-16 0,-2 1 0 16,-1-3-272-16,0-1-48 0,-2-1-16 0,2 2 0 15,1 1-128-15,-1 1 128 0,2-4-128 0,-1 5 128 16,-1 1-128-16,-2 3 0 0,-7 4 0 0,-3 3 128 16,-2 4-128-16,-5 7 0 0,-7 4 0 0,-4 3 0 15,-3 6 128-15,-4 5-128 0,-6 4 0 0,-10 9 128 16,0 0-128-16,0 0 0 0,-8 6-192 0,-6 6 192 16,-6 9-720-16,-4 9-32 15,-6 6 0-15,-6 9 0 0,-3 4-528 0,-5 9-128 0,-10 7 0 0,0 5-16 16,-4 3 32-16,1 5 16 0,0 2 0 0,-1 2 0 15,2 3 96-15,-1 0 0 0,-3-2 16 0,-1-3 0 16,-2-5 240-16,4-4 32 0,6-6 16 0,2-3 0 0,4-3 704 0,3-7 144 16,3-10 128-16,5-4-192 0,2-4 192 0,4-6 128 15,1-8-128-15,6-6 176 0,1-5 400 0,5-7 64 16,6-4 32-16,2-4 0 0,3-7 352 0,3-4 80 16,6-5 16-16,4-4 0 0,5-6-352 0,4-2-80 15,2-2-16-15,3-3 0 0,1-4 256 0,4 0 48 16,4-3 16-16,3 0 0 0,2-1 176 0,4 1 48 15,0-4 0-15,6 0 0 0,3-2-240 0,3 1-32 16,1 2-16-16,3-2 0 0,-3 0-224 0,0 3-64 0,0-2 0 0,1 5 0 16,1 0-144-16,1 2-48 0,1 2 0 0,1 0 0 15,0 1-128-15,-2 2-48 0,-4 0 0 0,-3 3 0 16,-1 1-80-16,-1 2 0 0,-3 0-16 0,-3 5 0 16,-1 2-176-16,-2 4 0 0,-2-1 144 0,-4 5-144 15,-5 2 0-15,-3 4 128 0,-5 3-128 0,-5 3 0 16,-4 4 0-16,-9 1 0 0,0 0 0 0,0 0 0 15,0 0-352-15,-9 17-32 0,-5 4-16 0,-5 5 0 32,-2 4-176-32,-3 2-16 0,-4 2-16 0,-2 3 0 0,-1 2-1696 15,-2 1-320-15,1 2-80 0</inkml:trace>
  <inkml:trace contextRef="#ctx0" brushRef="#br0" timeOffset="153432.49">9473 16483 23039 0,'-7'4'2048'0,"1"-1"-1648"16,-1-2-400-16,1 2 0 0,-3 0 2880 0,1-1 480 0,-3-1 96 0,2 2 32 15,0 1-1856-15,-3 0-368 0,2 0-80 16,-2 1-16-16,-1 0-592 0,1 0-128 0,1 1-32 0,0-1 0 15,2 0-208-15,3 2-32 0,6-7-16 0,-6 9 0 16,3-1 80-16,3-8 16 0,2 13 0 0,2-2 0 16,1 4-256-16,6 2 0 0,2-3 0 0,2 2 0 15,6-1 0-15,1 0 0 0,1-2 0 0,1-2 0 16,2 1 0-16,2-3 0 0,2-2-144 0,1-3 144 16,-1-3 0-16,1-2 0 0,-1-5 0 0,-2 0 0 15,-4-3 0-15,0-2 0 0,-5 0 0 0,1-5 0 16,0 0 0-16,-1-1 128 0,-1-1 16 0,-1-1 0 15,-4-5 256-15,-2-1 48 0,1-2 16 0,-3 0 0 16,-3-2 32-16,-2 1 0 0,-4 1 0 0,-1 1 0 16,-3 1-16-16,-4 1 0 0,-2 0 0 0,-5 4 0 0,-4 0-144 15,-3 1-16-15,-3 4-16 0,-3 2 0 0,-4 2-160 0,-5 5-16 16,-6 4-128-16,2 4 192 0,-1 3-192 0,1 4 0 16,0 3 0-16,3 5 0 15,1 4-960-15,5 3-144 0,2 2-32 16,4 3 0-16,1 2 1472 0,4 2 304 0,4 4 48 0,7-4 16 15,1 0-2016-15,3-3-400 0,4-3-80 0,3-2 0 16,3-5-1344-16,4-6-256 0,2-7-48 0,3-11-11552 0</inkml:trace>
  <inkml:trace contextRef="#ctx0" brushRef="#br0" timeOffset="154006.62">9966 15674 22111 0,'1'14'1968'0,"-1"-3"-1584"0,-3 0-384 0,2 4 0 16,0 2 4672-16,-1 1 864 0,0 0 160 0,2 4 48 16,0-2-3248-16,1 1-640 0,3 1-128 0,1 0-16 15,0 3-960-15,3 1-192 0,3 1-48 0,2-1 0 16,0-1-512-16,4 0 0 0,2 0 0 0,6-1 0 16,1 0 0-16,1-1 0 0,0-2 0 0,0 1-192 31,-2 2-432-31,-2-1-80 0,-3 1 0 0,-1-1-16 15,1 2-336-15,-3-1-64 0,-4-1-16 0,0-2 0 0,-1-2 240 0,-2 0 32 16,-1-1 16-16,-4-2 0 0,-2-2 272 0,-2-4 48 16,-1-10 16-16,0 0 0 0,0 0 128 0,0 0 16 0,-10 6 16 0,-1-9 0 0,0-6 352 15,-1-4 0-15,-1-5 0 0,-1-5 0 0,-2-1 0 0,-1-2 0 16,-1-3 128-16,-4-1-128 0,-3-3 320 0,-3 2-32 16,0-3 0-16,-2 1 0 0,-2 1-160 0,4 2-128 15,0 0 192-15,2 0-192 0,3 4 368 0,3 2-48 16,2 6 0-16,6 1 0 0,3 3 480 0,3 3 96 15,0 2 0-15,5 0 16 0,2 1-272 0,-1 8-48 16,7-13-16-16,5 3 0 0,3-2-384 0,5 2-192 16,1-1 160-16,5 2-160 0,4 1 128 0,4-1-128 15,1 1 0-15,3 2 0 0,2 1 0 0,-1 1 0 16,-2 0 0-16,1 1 0 0,-1 1-160 0,3 0 32 16,0 2 0-16,-1-2 0 0,-1 0-128 0,0 2 0 0,-2 2-16 15,-2 0 0 1,-4 1-176-16,0 2-48 0,-3 2 0 0,-6 3 0 15,-4 3-304-15,-4 0-64 0,-1 1-16 0,-7 7 0 16,-5 2 320-16,-2 4 64 0,-6 4 16 0,-5 4 0 0,-4 2 272 0,-4-1 48 16,-6 3 16-16,-1 2 0 0,1-5 144 0,-1 1-160 0,2-6 160 0,0-1-160 15,3-4 160-15,2-2 0 0,3-5 0 0,-1-4 0 16,5-5 0-16,2-5 0 0,2-5 0 0,1-4 0 31,2-6-1872-31,2-7-448 0</inkml:trace>
  <inkml:trace contextRef="#ctx0" brushRef="#br0" timeOffset="154346.49">10934 15201 28559 0,'-6'10'1264'15,"2"-2"272"-15,-1 1-1232 0,-1 0-304 0,1 0 0 0,0-1 0 0,5-8 3360 0,0 0 608 16,0 0 128-16,-4 9 32 0,4-9-2848 0,0 0-560 15,0 0-112-15,0 0-32 0,0 0-448 0,0 0-128 16,9 7 0-16,0-2 0 0,-9-5 0 0,16 5 0 16,0 2 0-16,1-1 0 0,1 5 0 0,1-1 0 15,2 2 0-15,1 1-128 0,1 2 128 0,-1 4 0 16,1 0 0-16,1 5 0 0,2 1 0 0,-3-1 0 16,-1 1 0-16,1 0 0 0,-5 0 0 0,-1-2-160 15,-2-1 160-15,-2-1 0 0,0-1-160 0,-2-2 160 16,-3 0-128-16,-2-1 128 15,1-4-448-15,-3-1-16 0,-4-12 0 0,2 12 0 16,-2-12-1824-16,0 0-352 0,-1 9-80 0,1-9-8432 0,0 0-1696 0</inkml:trace>
  <inkml:trace contextRef="#ctx0" brushRef="#br0" timeOffset="154523.9">11256 15739 1839 0,'0'0'160'0,"0"0"-160"0,0 0 0 0,0 0 0 16,0 0 5824-16,0 0 1120 0,0 0 224 0,0 0 64 15,0 0-4048-15,0 0-816 0,11 5-144 0,-1-3-48 16,1-4-832-16,0 0-160 0,2-2-32 0,0-1-16 15,0-2-240-15,2-1-64 0,-1-1 0 0,0 0 0 16,1-4-176-16,-1-1-32 0,-1-2-16 0,3 0 0 16,-1-1-368-16,0 0-80 0,-6 2-16 0,1-4 0 15,1 3-144-15,-1 0 0 0,-3 0 0 0,1 1 0 16,-2 2 0-16,-1 0 0 0,-2 1 0 0,0 1 0 0,-3 11-160 16,0-9-64-16,0 9-16 0,-3-6 0 15,3 6-640-15,-7-4-128 16,-2 1-16-16,0 3-16 0,0 0-2160 0,1 0-448 15,8 0-64-15</inkml:trace>
  <inkml:trace contextRef="#ctx0" brushRef="#br0" timeOffset="154776.06">10890 15404 35007 0,'-5'12'3120'16,"0"-2"-2496"-16,5-10-496 0,0 0-128 0,0 0 2448 0,0 0 480 0,0 0 80 0,0 0 32 16,0 0-2080-16,0 0-432 0,0 0-80 0,7-4 0 15,6-5-448-15,2-4 0 0,-1-5 0 0,4-3 0 16,3-4 0-16,3-1 0 0,2-3 0 0,2 2 0 16,2 0-144-16,6-2 144 0,0-1 0 0,5 0 0 15,2-3 0-15,0-2 0 0,-3-4 0 0,2-1 0 31,1-5-1216-31,2-3-144 0,5-4-32 0</inkml:trace>
  <inkml:trace contextRef="#ctx0" brushRef="#br0" timeOffset="155611.57">10251 16884 24415 0,'-8'11'1088'0,"2"-4"208"0,-2-1-1040 0,0 0-256 0,8-6 0 16,0 0 0-16,-8 4 1760 0,8-4 288 15,0 0 64-15,0 0 16 0,-8 2-1040 0,8-2-192 16,0 0-64-16,0 0 0 0,0 0-656 0,0 0-176 0,-1-9 0 0,2 0 0 16,2 1 0-16,0-2 0 0,1 1 0 0,0-1 0 15,-1 0 0-15,3 0 0 0,0 0 0 0,1 0 0 16,-1 0 0-16,3-2 0 0,3-1 128 0,2-3-128 16,2-2 144-16,2-3-144 0,6-2 160 0,3-3-160 15,3-4 144-15,7-4-144 0,3-4 128 0,4-3-128 16,7-3 144-16,4-2-144 0,2 1 160 0,2-3-160 15,-4-2 272-15,3 1-32 0,4-2-16 0,3 0 0 16,3-1 16-16,1 0 0 0,3-1 0 0,-7 4 0 16,-5 3-240-16,-3 2 176 0,0 1-176 0,-2 4 160 15,-3 2-160-15,-3 5 0 0,-1 4 0 0,-5 2 0 16,-5 3 0-16,-2 2 0 0,-3 1 0 0,-5 3-11264 16,-4 2-2240-16</inkml:trace>
  <inkml:trace contextRef="#ctx0" brushRef="#br0" timeOffset="162196.44">17933 11389 3679 0,'0'0'320'0,"0"0"-320"16,0 0 0-16,0 0 0 0,0 0 3168 0,0 0 560 16,0 0 112-16,0 0 32 0,0 0-1824 0,0 0-384 15,-9 0-64-15,9 0 0 0,0 0-384 0,0 0-80 16,0 0-16-16,0 0 0 0,0 0-288 0,0 0-48 16,0 0-16-16,0 0 0 0,0 0-256 0,-8 5-48 15,8-5-16-15,0 0 0 0,0 0-256 0,0 0-48 16,0 0-16-16,0 0 0 0,0 0 64 0,0 0 0 15,0 0 0-15,0 0 0 0,0 0-32 0,-6 8 0 16,6-8 0-16,0 0 0 0,0 0 32 0,0 0 16 16,0 0 0-16,0 0 0 0,-7 6-64 0,7-6-16 0,0 0 0 0,0 0 0 15,0 0 0-15,0 0 0 16,-7 5 0-16,7-5 0 0,0 0 64 0,0 0 16 0,0 0 0 0,0 0 0 16,0 0 48-16,0 0 0 0,0 0 0 0,0 0 0 15,0 0-64-15,0 0 0 0,0 0 0 0,0 0 0 16,0 0-64-16,0 0-128 0,-6 7 176 15,6-7-176-15,0 0 128 0,0 0-128 0,0 0 0 0,0 0 0 0,0 0 0 0,0 0 0 16,0 0 0-16,0 0 0 0,0 0 0 0,0 0 0 16,0 0 0-16,0 0 0 0,0 0 128 0,0 0-128 15,0 0 0-15,0 0 0 0,0 0 0 0,-4 10 0 16,1-1 0-16,2 3 0 0,1 2 0 0,1 6 0 16,0-2 0-16,5 7 0 0,-1 0 0 0,1 2 0 15,1 2 0-15,2 6 0 0,0 3 0 0,0 4 0 16,0 3 0-16,2 2 0 0,-1 1 0 0,1 1 0 15,-2 0 0-15,0-4 0 0,0-2 0 0,-1-4 0 16,-2-5 0-16,1-2 0 0,-1-3 0 0,1-2 0 16,-3-1 0-16,0-2 0 0,0-6 0 0,0-2 0 15,-1-1 0-15,1-4 0 0,-4-11 0 0,0 0 0 16,0 0 0-16,4 8 0 0,-4-8 0 0,0 0 128 16,0 0-128-16,0 0 0 0,9 3 304 0,-9-3-48 15,0 0-16-15,10-3 0 0,-10 3 160 0,9-10 48 16,-3-1 0-16,1 0 0 0,-1-2-80 0,2-1-16 0,1-2 0 15,3 1 0-15,2-4-192 0,1 1-32 0,2-3-128 16,2 0 192-16,3 0-192 0,4-2 0 0,3-2 0 0,1-3 0 16,-1-2 192-16,2-3-64 0,7-2-128 15,4-2 192-15,2-2-192 0,4-3-160 0,3-2 32 0,5-5 0 16,5-1 128-16,3 1 0 0,-1-2 0 0,1 0 0 16,1-1 0-16,0 1 0 0,0 3 0 0,4-1 0 15,3 0 0-15,-4 1 0 0,-4 2 0 0,-3 3 0 16,-1 0 0-16,-3 6 0 0,-2 1 0 0,-2 6 0 15,-3 3-384-15,0 6-32 16,-5 2-16-16,-4 6 0 0,-5-2-624 0,-5 6-128 16,-6 3-32-16,-3 4 0 15,-5 0-1392-15,-1 5-272 0,-3 1-64 0</inkml:trace>
  <inkml:trace contextRef="#ctx0" brushRef="#br0" timeOffset="162973.85">18644 11469 21183 0,'-11'-2'1888'16,"-1"-2"-1504"-16,0 0-384 0,1 0 0 0,-1-2 1904 0,1-1 304 16,1 2 64-16,3 0 16 0,1-1-704 0,1 1-144 15,-2 0-32-15,3 1 0 0,4 4-560 0,0 0-112 16,0 0-32-16,0 0 0 0,0 0-272 0,0 0-64 15,0 0-16-15,0 0 0 0,0 0-352 0,0 0 0 16,0 0 0-16,5 18 128 0,2 2-128 0,0 5 0 16,-1 3 0-16,2 5-128 0,0 2 128 0,1 4 0 15,0 4 0-15,1 0 0 0,2 2 0 0,-1-2 0 16,-1 0 0-16,0-4 0 0,2-5 0 0,-1-4 0 16,-2-3-144-16,0-4 144 0,1-3 0 0,-2-2 0 15,0-1 0-15,0-1 0 0,0-2 0 0,1-5 0 16,-2-1 0-16,0-1 0 0,-2-1 0 0,2 1 0 15,-7-7 0-15,11 6 0 0,-1-3 0 0,0 1 0 16,0-3 0-16,1 0 0 0,1-1 0 0,-2 0 0 0,2-1 0 0,-1 0 0 16,0-3 0-16,1 1 0 0,1-2 0 0,1-2 0 15,3 0 0-15,3-4 192 16,2-1 0-16,4-2 0 0,2-3 128 0,6-4 48 0,3-1 0 0,5-5 0 16,3-2-96-16,3-3-16 0,3-6 0 0,3-1 0 15,0-6-64-15,3 1 0 0,1-3-16 0,3 0 0 16,3-2-176-16,4 0 192 0,4 2-192 15,-2 2 192-15,-6 3-192 0,-1 0 0 0,-2 4 0 0,0 2 0 16,-2 3 0-16,0 5-144 0,1 0 144 0,0 5-208 31,-4 1-1776-31,-6 3-368 0,-4 3-64 0</inkml:trace>
  <inkml:trace contextRef="#ctx0" brushRef="#br0" timeOffset="174832.99">26078 2364 7359 0,'-26'-2'656'0,"-1"0"-528"16,-2 0-128-16,3 0 0 0,1 2 4592 0,1 0 880 16,-3 2 176-16,5 0 48 0,3-2-3280 0,0 3-656 15,4 0-128-15,3-2-32 0,3-1-592 0,9 0-128 0,0 0-32 0,0 0 0 16,0 0-448-16,0 0-80 0,0 0-32 0,8 8 0 16,2 2-288-16,5 2 0 0,4-6 0 0,2 5 0 15,0 3 0-15,2 0 0 0,3 2 128 0,3 2-128 16,4-2 0-16,6 2 0 0,2 0 0 0,9 3 0 15,3 2 0-15,5 0 0 0,2-1 0 0,0 2 0 16,-2 0 0-16,1-1 0 0,0-1 0 0,3 1 0 16,4 2-128-16,3 0 128 0,2-1 0 0,-3 1-144 15,-4-3 144-15,-3 1 0 0,-1-1 0 0,0 0-128 16,0 1 128-16,0 0 0 0,-1-3 0 0,-2 0 0 16,-3 0 0-16,-5-4 0 0,-7 0 0 0,-3-2 0 15,0-1 0-15,-1 1 0 0,-2-1 0 0,1-2 0 16,-2-2 0-16,-1 1 0 0,-3-5 0 0,1 0 0 15,-2-1 0-15,0-2 0 0,-2 0 0 0,0-1 0 16,-5-1-128-16,-2-1-112 0,-3-1-16 0,-1 0 0 16,-2-2-848-16,-1-3-176 0,-2 0-48 0,-6-5-13600 15</inkml:trace>
  <inkml:trace contextRef="#ctx0" brushRef="#br0" timeOffset="175743.78">27838 2800 22287 0,'0'0'976'0,"-5"-7"224"0,0-1-960 0,0 1-240 15,-2-1 0-15,1 1 0 0,-2-1 1632 0,0 2 288 16,0-1 48-16,2 1 16 0,-1-1-432 0,1 1-80 16,-2-1 0-16,1 1-16 0,2-1-608 0,5 7-112 15,-5-8-32-15,5 8 0 0,0 0-256 0,0 0-64 16,-4-6-16-16,4 6 0 0,0 0-368 0,0 0 144 16,0 0-144-16,0 0 0 0,0 0 0 0,8 8 0 0,0 3 0 0,1 0-192 15,1 2 192-15,3 0-144 0,0 1 144 0,3 3-128 16,-2-2 128-16,4 0 0 0,2 1 0 15,1 2 0-15,-2-1 0 0,4-1 0 0,-4-2 0 0,1 0-128 16,1-2 128-16,-1 0 0 0,1-2 0 0,-3 2 0 16,-2-2 0-16,0 1 0 0,1-1 0 0,-3 1 0 15,0-1 0-15,-1 2 0 0,-1-2 0 0,-1 1 0 16,-2-1 0-16,-1 2-128 0,-3 0 128 0,0-1 0 16,-4 0-160-16,-2 1 160 0,-4-1-192 0,-3 2 192 15,-1 0-208-15,-3-1 64 0,-2 0 16 0,-2 0 0 16,-1-3 128-16,-1 0 0 0,-3 0 0 0,-2 0 0 15,-4-2 0-15,1-4 0 0,-1 3 0 0,-2-2 128 16,-2-2 0-16,0 1 16 0,-1-2 0 0,4-2 0 16,0 1 96-16,2-1 16 0,2-1 0 0,1 1 0 0,4-2-48 15,1 1 0-15,-1-1 0 0,5-2 0 0,1 1-80 0,1 0 0 16,2-1-128-16,2 0 192 0,1-1-192 0,7 6 128 16,0 0-128-16,0 0 0 0,-5-9 0 0,5 9 0 15,0 0 0-15,0 0 0 0,-1-10 128 0,1 10-128 16,0 0 0-16,0 0 144 0,5-8-144 0,-5 8 0 15,0 0 0-15,0 0 0 0,8-7 0 0,-8 7 0 16,0 0 0-16,8-6 0 0,-8 6 0 0,0 0 0 16,0 0 0-16,0 0 0 0,0 0 0 0,0 0 0 15,0 0-128-15,0 0 128 0,0 0-384 0,0 0-16 16,0 13 0-16,-3 0-16944 0</inkml:trace>
  <inkml:trace contextRef="#ctx0" brushRef="#br0" timeOffset="179196.84">24970 2602 5519 0,'0'0'496'0,"-3"-10"-496"0,2-1 0 0,0 0 0 16,1 2 2784-16,0 0 464 15,-1 0 80-15,-2-3 32 0,-1 3-1424 0,1 0-272 0,3 9-64 0,-6-13-16 16,-1 2-304-16,2 2-64 0,5 9-16 0,-5-9 0 16,5 9-208-16,-5-8-32 0,5 8-16 0,0 0 0 15,0 0-224-15,0 0-32 0,0 0-16 0,0 0 0 16,0 0-288-16,0 0-48 0,0 0-16 0,0 0 0 15,0 0-320-15,0 0 0 0,-8 9 0 0,5 6 0 16,1 0 0-16,-1 4 0 0,1 3-144 0,0 1 144 16,0 6 0-16,0 2 0 0,0 2 0 0,-1-1 0 15,0 0 0-15,1 0 0 0,1 1 0 0,-1-2 0 16,0-1 0-16,2-1 0 0,0 0 0 0,1-2 0 16,0-6 0-16,2-2 0 0,1 0 0 0,0-2 0 15,0 0 0-15,2-3 0 0,-1-2 0 0,2-2 0 16,2-2 0-16,1-2 0 0,1 0 0 0,-1-1 0 0,-10-5 0 15,15 1 0-15,0-1 0 0,5-3 0 0,-1-3 176 0,4-3 48 16,0-3 16-16,4-4 0 0,3 0 64 0,3-7 16 16,3 0 0-16,2-3 0 0,3-2-96 0,-1-2-16 15,-2-2 0-15,1-1 0 0,1-1-80 0,2 4-128 16,0 2 176-16,0 0-176 0,-3 4 0 0,0 1 0 16,-1 4 0-16,-2 3 0 0,-3 2 0 0,-5 3 0 15,-3 2 0-15,-4 5 0 16,-7 2-640-16,-1 4-96 0,0 1-16 0,-3 4 0 15,-10-7-2240-15,3 14-448 0</inkml:trace>
  <inkml:trace contextRef="#ctx0" brushRef="#br0" timeOffset="179609.51">25308 2972 27647 0,'0'0'2448'0,"-5"-9"-1952"0,-1 1-496 0,1 3 0 16,5 5 1392-16,-6-6 176 0,0 2 32 0,6 4 16 15,-6-5-336-15,6 5-80 0,0 0-16 0,-11 7 0 16,2 1-784-16,-1 7-144 0,-2 7-48 0,0 6 0 16,1 3-208-16,-4 4 0 0,0 7 0 0,0 1 0 15,2-3-352-15,0 1 32 0,3 1 16 0,3-5 0 16,3-1-320-16,3-8-64 0,2-4-16 0,3-6 0 15,2-5 368-15,3-4 64 0,4-5 16 0,2-1 0 0,4-5 256 0,1-2 0 16,3-3-128-16,3-8 128 0,1 0 304 16,2-5 112-16,-1-2 32 0,2-3 0 0,0-6 288 0,3 1 64 15,2-1 16-15,3-2 0 0,4-2-240 0,3-2-32 16,1-1-16-16,2 3 0 0,0 0-208 0,-1 2-32 16,-1-2-16-16,-4 4 0 0,-4 0-96 0,-3 6-32 15,-1 1 0-15,-4 2 0 0,-4 1-144 0,-4 6 0 16,-3 2 144-16,0 2-144 0,-5 2 0 0,-1 3 0 15,-3-1 0-15,-10 7 0 0,10-6 0 0,-10 6-208 16,0 0 16-16,0 0 16 16,0 0-528-16,0 0-96 0,0 0-32 0,7-6 0 15,-7 6-1824-15,6-9-368 0</inkml:trace>
  <inkml:trace contextRef="#ctx0" brushRef="#br0" timeOffset="181343.5">15300 2299 3679 0,'0'0'320'0,"0"0"-320"0,0 0 0 0,0 0 0 16,3-12 2896-16,-2 2 512 0,-1 1 112 0,0-2 0 15,0 2-1872-15,0 9-384 0,-2-10-80 0,-1 1-16 0,1 1-352 0,-1 1-80 16,3 7-16-16,-5-8 0 0,-1 3-112 0,6 5-32 16,-5-9 0-16,0 3 0 0,5 6 48 0,-8-6 0 15,8 6 0-15,-6-4 0 0,6 4-80 0,0 0-16 16,-12-2 0-16,3 2 0 0,9 0-208 0,-11 5-32 15,2 0-16-15,1 3 0 0,1 1-272 0,0 3 0 16,1 6 0-16,0-1 0 0,0 3 0 0,-1 2 0 16,1 1 0-16,-1 2 0 0,1 0 0 0,1 0 0 15,2-1 0-15,0 0 0 0,1-1 0 0,0-2 0 16,1-1 0-16,1-2 0 0,0 0 0 0,3 2 0 16,-1-3 0-16,4-2 0 0,-3 0 0 0,1-2 0 0,0 0 0 15,2-4 0-15,-6-9 0 0,9 9-144 0,-9-9 144 0,15 5 0 16,1-3 0-16,1-4-128 0,-1 0 128 15,0-5 0-15,4-2 0 0,2-3 272 0,2-3-32 0,2-2-16 16,1 0 128-16,4-3 32 0,3 1 0 0,3-5 0 16,3-2-128-16,1-1-32 0,0-3 0 0,1 0 0 15,0-3-224-15,1 1 0 0,2-2 0 0,4 0 0 16,0 1 0-16,2-1 0 0,1 0 0 0,0 2 0 16,-1-1 128-16,-3 3-128 0,-3 4 0 0,-2-1 0 15,-1 1 128-15,-1 2-128 0,0 1 0 0,-2 2 0 16,-1 0 0-16,-1 4 0 0,0-2 0 0,-3 3 0 15,-3 2 0-15,0-2 0 0,-1 3 0 0,-1 1 0 16,-3 2 0-16,-4 1-128 0,-3 0 128 0,-4-1 0 16,-2 1-384-16,0 0-32 15,-1 0 0-15,-2 2 0 0,0 1-1664 0,-3 2-336 16,-7 4-64-16</inkml:trace>
  <inkml:trace contextRef="#ctx0" brushRef="#br0" timeOffset="182066.31">15882 2351 14623 0,'0'0'640'0,"-1"-8"144"0,-2-2-624 0,2 1-160 0,1 9 0 0,0 0 0 16,-3-9 1344-16,3 9 256 0,-3-9 32 0,3 9 16 16,0 0-272-16,0 0-48 0,-3-7-16 0,3 7 0 15,0 0-384-15,0 0-80 0,0 0-16 0,0 0 0 0,0 0-480 0,0 0-96 16,-10 5-32-16,3 4 0 0,0 3-224 0,2 4 0 16,0 3 0-16,-1 6 0 0,1 4 0 0,0 3 0 15,1 2 0-15,-2 1 0 0,-1 1 0 0,2-1 0 16,1 1 128-16,1-3-128 0,1 1 0 0,-1 0 0 15,2-2 0-15,-1-2 0 0,1-4 0 0,2-3 0 16,2-3 0-16,2-5 0 0,2-4 0 0,1 0 0 16,-1-5 0-16,5-3 0 0,1 1 0 0,2-4 0 15,0-5-128-15,1 0 128 0,2-3 0 0,2-3 144 16,1-3-16-16,2-2 0 0,2-2 240 0,1 0 32 16,1-6 16-16,2 1 0 0,2 1-80 0,-1-2-16 15,-2-1 0-15,-2 2 0 0,0 0-64 0,2 0-32 16,0 1 0-16,0-1 0 0,0-2-48 0,3 1-16 0,3 2 0 0,4-4 0 15,4-1-32-15,3 1 0 0,6-4 0 0,-1-1 0 16,-1 1 32-16,1-2 0 0,1 0 0 0,-1-1 0 16,0 2-160-16,1 2 192 0,0 2-192 0,2-3 192 15,-1 2-192-15,0 2 128 0,0 3-128 0,-3 1 128 16,-8-2-128-16,-1 3 0 0,-4 6 0 0,-1-4 0 16,-2 2 0-16,-2 3 128 0,-2 2-128 0,-2 2 0 15,-1 2 0-15,-1-1 0 0,-1 3 128 0,-4 0-128 16,1 1 0-16,-3 0 0 0,1 1 0 0,-4 0-10528 15,-2 0-1984-15</inkml:trace>
  <inkml:trace contextRef="#ctx0" brushRef="#br0" timeOffset="185316.94">11119 2673 2751 0,'0'0'128'0,"0"0"16"0,0 0-144 0,0 0 0 0,-11 2 0 0,2-2 0 0,9 0 3200 15,-11 0 592-15,1-3 128 0,-1 3 32 0,2-3-2240 0,0 2-448 16,0 0-96-16,1-1-16 0,-1 2-128 0,0-2-16 16,-2 0-16-16,1 2 0 0,1-2-80 0,0-2-16 15,0 1 0-15,9 3 0 0,-10-5 16 0,1 1 0 16,0 0 0-16,0-1 0 0,1 0-336 0,0-2-64 16,2 1 0-16,-1-3-16 0,0 0-192 0,-1-1-48 15,-1 1 0-15,-1 0 0 0,0 1-64 0,2-1-32 16,-2-1 0-16,-1 1 0 0,-2-2-160 0,-1 2 192 15,-3 1-192-15,0-3 192 0,-2-1-192 0,-1 0 160 16,0-1-160-16,0 0 160 0,-1 1-160 0,-1-1 160 0,-1-1-160 16,3 1 160-16,-3 0-160 0,3 1 160 0,-3 0-160 15,2 1 160-15,-2-2 16 0,2 1 0 0,0 0 0 16,-1 3 0-16,-3 1 16 0,1 2 0 0,-1-1 0 0,0 3 0 16,0 2-192-16,-1 0 160 0,-4 1-160 0,-1 0 160 15,-3 1-160-15,0 2 0 0,-1 2 144 0,0-1-144 16,-2-3 0-16,1 5 0 0,-1 3 0 0,3 1 128 15,2 0-128-15,-1 2 0 0,-1-1 0 0,2 2 128 16,0 3-128-16,0 0 144 0,-5-2-144 0,-1 2 160 16,1 1 32-16,0 0 16 0,1-1 0 0,-1 2 0 15,-1-2-16-15,2 2 0 0,-1 1 0 0,2 1 0 16,0 1-192-16,1 2 144 0,0 0-144 0,0 0 128 16,-2 1-128-16,-1-1 0 0,-1-1 144 0,1-2-144 15,-3 1 0-15,3-1 144 0,0 2-144 0,3 1 0 0,2 0 0 16,0-2 0-16,2 1 0 0,0 1 0 15,4 0 0-15,2 2 0 0,0 0 0 0,3 0 0 0,4 3 0 0,0-1 0 16,2-1 0-16,-1 1 0 0,0 2 0 0,3-1 0 16,2 0 0-16,0 2 0 0,2-4 0 0,4 2 0 15,2 1 0-15,3-2 0 0,3 0 0 0,2 1 0 16,2-1 0-16,2 2 0 0,1-2 0 0,3-2 0 16,0 1 0-16,3-1 0 0,2-1 0 0,2 1 0 15,2-2 0-15,3-3 0 0,-1 0 0 0,4 0 0 16,0 2 0-16,1-1 0 0,1-4 0 0,1 3 0 15,2-1 0-15,2 0 0 0,2-3 0 0,-1 0 0 16,-2 0 0-16,0 0 0 0,0-2 0 0,-1 2 0 16,-1 0 0-16,1-2 0 0,1-2 0 0,1 2 0 15,1-3 0-15,3 3 0 0,1-2 0 0,3-2 0 0,1-3 0 16,4 1 0-16,0-2 0 0,-1 0 0 0,-2-2 0 0,-2-2 0 16,-2-1 0-16,2-1 0 0,2 0 0 0,-1-2 0 15,0-2 0-15,3 1 0 0,4 1 0 0,-1-1 0 16,-1-7 128-16,-3 0-128 0,-3-1 0 0,0 1 0 15,-1-2 0-15,1-2 0 0,0 2 0 0,2-2 0 16,1 0 128-16,2 2-128 0,2-5 0 0,-1 1 0 16,-1-3 0-16,-1 2 0 0,-4-1 0 0,-1 2 0 15,-3-4 0-15,0 0 0 0,-1 0 0 0,0 0 0 16,-2 0 0-16,1 1 0 0,-2-1 0 0,-1 1 0 16,-1-1 128-16,-2-1-128 0,-2-1 0 0,-3-2 0 15,-2 0 160-15,-3-1-160 0,-1 0 128 0,-2 0-128 16,-2 1 160-16,-1-4-160 0,1-1 192 0,0-3-192 15,-1-3 208-15,0 1-64 0,-4 0-16 0,0-2 0 0,-2 1-128 16,-2-1 128-16,-4 2-128 0,0 0 128 0,-2-2-128 0,-3 4 192 16,-5-1-192-16,-2 2 192 0,-4 2-192 0,-1-1 160 15,-3 0-160-15,-1 1 160 0,-1-3-16 0,-2 3 0 16,-2 2 0-16,-3 0 0 0,-4 1 0 0,-4 1 0 16,-3-2 0-16,1 2 0 0,-1 2-144 0,0 1 160 15,-2 3-160-15,1 1 160 0,-1 0-160 0,0 2 0 16,-3-1 0-16,-1 6 0 0,-2 0 0 0,-4 6 0 15,-8 2 0-15,-2 6 0 0,-1 2-208 0,-3 8 16 16,-1 4 16-16,-2 8 0 16,-3 6-1936-16,-11 7-384 0</inkml:trace>
  <inkml:trace contextRef="#ctx0" brushRef="#br0" timeOffset="196958.5">9696 3770 10127 0,'0'0'896'0,"0"0"-704"0,-3-8-192 0,3 8 0 16,-2-8 1968-16,2 8 352 0,-4-10 80 0,1-1 16 15,2 1-944-15,-1 1-176 0,1-2-32 0,1 1-16 16,0-1-464-16,0 2-80 0,0-3-32 0,0 2 0 15,0 2-256-15,0 2-48 0,0 0-16 0,0 1 0 16,0 5-48-16,0 0-16 0,3-5 0 0,-3 5 0 16,1-4-96-16,-1 4 0 0,0 0-16 0,0 0 0 15,0 0-176-15,0 0 160 0,1-9-160 0,-1 9 160 16,0 0-160-16,0 0 0 0,0 0 0 0,0 0 0 16,0 0 0-16,0 0 0 0,0 0 0 0,0 0 0 15,0 0 0-15,7 8 0 0,-1 2 0 0,1 3 0 16,-2 2 0-16,0 4 0 0,-1-2 0 0,0 3 0 15,0 1 0-15,0 1 0 0,1 0 0 0,0 1 0 0,1 5 0 16,0 0 0-16,2 1 0 0,0 6 0 0,0-2 0 0,1 2 0 16,-1 2 0-16,-1-2 0 0,0 0 0 0,2-1 0 15,1-2 0-15,1-2 0 0,-1-2 0 0,-1-5 0 16,1-3 0-16,-1-5 0 0,0-1-144 0,1-5 144 16,-10-9 0-16,13 7 0 0,0-1 0 0,2-4 0 15,-2-2 0-15,0-2 0 0,0-4 0 0,-2 0 0 16,3-3 160-16,0-2-32 0,0-4 272 0,2-1 64 15,1 0 16-15,0-2 0 0,2-3-16 0,0 0 0 16,-1-1 0-16,0 1 0 0,2-1-240 0,-1-1-48 16,3-1-16-16,-2 1 0 0,-2 2-160 0,2 0 0 15,-1 0 0-15,2-1 128 0,0-3-128 0,1 1 0 0,3-2 0 0,1 2 0 16,0-1 0-16,0 2 0 16,3-2 0-16,1 0 0 0,0-1 0 0,1 1 0 0,0 2 0 0,-1 0 0 15,-2 2 0-15,-2 0 0 0,-3 5 0 0,-1-3 0 16,-1 2 0-16,-4 1 0 0,-4 3 0 0,-1 0 0 15,0 1 0-15,-3 3 0 0,-3-1 0 0,1 3 0 16,-7 7 0-16,0 0 0 0,6-6 0 0,-6 6 0 16,0 0-368-16,0 0 0 0,0 0 0 0,0 0 0 31,0 0-1552-31,0 0-304 0</inkml:trace>
  <inkml:trace contextRef="#ctx0" brushRef="#br0" timeOffset="197585.12">10465 3840 6447 0,'0'0'576'0,"0"0"-576"15,0 0 0-15,0 0 0 0,-1-8 2688 0,1 8 416 16,0-12 96-16,0 12 0 0,0 0-1600 0,0 0-336 0,0 0-64 0,1-9-16 16,-1 9-336-16,0 0-64 0,0 0-16 0,0 0 0 15,0 0-480-15,0 0-96 0,0 0-32 0,0 0 0 16,0 0-160-16,0 11 0 0,-1 2 0 0,-1 2 0 15,1 6 0-15,0 1 0 0,-2 1 0 0,3 3 0 16,-1 1 0-16,0 2 0 0,-1-4 0 0,1 2 0 16,1 0 0-16,0-1 0 0,0 2-144 0,0-1 144 15,-1-1-128-15,1-4 128 0,0-2-192 0,0-3 192 16,0-3 0-16,1-2 0 0,-1-12 0 0,3 10 0 16,-3-10 0-16,0 0 0 0,0 0 0 0,0 0 0 15,9 8 0-15,-9-8 192 0,11 4-48 0,0-4-16 16,-1-2 320-16,-1-2 64 0,0-2 16 0,2 0 0 15,-1-5-16-15,1 1-16 0,-1-3 0 0,3 0 0 16,2 0-224-16,0 0-32 0,3-4-16 0,2-1 0 16,1-2-224-16,1-1 176 0,3 0-176 0,0-3 160 0,1-2-160 15,-2-2 160-15,3 1-160 0,-3-5 160 0,0 0-16 16,2 1 0-16,0-3 0 0,1 4 0 0,1 0 16 0,-1-2 0 16,0 1 0-16,1 1 0 0,-1 0 80 0,-2 2 16 15,0 1 0-15,-2 4 0 0,-1 2-16 0,-2 4 0 16,-3-1 0-16,-2 4 0 0,-3 3-96 0,-3 1-16 15,-1 1 0-15,-8 9 0 0,7-6-128 0,-7 6 0 16,8-4 0-16,-8 4 0 0,0 0 0 0,0 0 0 16,0 0-160-16,9 10 160 15,-3 3-752-15,-2 0-48 0,-4 0-16 0</inkml:trace>
  <inkml:trace contextRef="#ctx0" brushRef="#br0" timeOffset="199768.65">31410 2530 18255 0,'0'0'800'0,"0"0"176"0,0 0-784 0,0 0-192 16,-7-8 0-16,0 1 0 0,7 7 672 0,-4-9 96 16,-1 0 0-16,0 1 16 0,5 8 224 0,-5-9 32 15,5 9 16-15,-6-10 0 0,2-1-592 0,1 2-112 16,3 9-32-16,-4-11 0 0,-2-1-128 0,2 1-16 0,-1 0-16 15,0 0 0-15,-1 1-32 0,-1-1-128 0,-1-2 192 0,-1 0-64 16,-1 0-128-16,-5 2 128 0,-2-4-128 0,-1 3 128 16,0 3 48-16,-2 0 0 0,-3 1 0 0,-2 1 0 15,-2-3 64-15,1 3 16 0,0 0 0 0,-2 2 0 16,1 2 80-16,1-1 32 0,0 2 0 0,1 2 0 16,0-3-96-16,3 6-16 0,1-3 0 0,0 2 0 15,0 2-256-15,0 3 128 0,1-1-128 0,-3 3 0 16,0 2 0-16,0 2 0 0,-1 3 0 0,-1 3 0 15,-2 2 0-15,-2 4 0 0,-1 1 0 0,2 0 0 16,1 4 0-16,3 1-192 0,-1 6 192 0,1 2-192 16,1 4-208-1,2 1-48-15,3 0 0 0,1 2 0 0,0 5-320 0,3-2-64 0,1 1 0 16,2-2-16-16,3 0-112 0,3 2 0 0,0-2-16 16,2 0 0-16,2 2 160 0,2-3 48 0,2-1 0 0,1 3 0 0,1-1 448 15,0 1 112-15,1 0 16 0,1 2 0 0,0-3 192 0,2 2 0 16,0 1 0-16,-1-3 0 0,-3-4 0 0,2 2 0 15,0 1 0-15,3-2 0 0,-1 4 0 0,1-4 0 16,2-3 0-16,4-4 0 0,0-4 192 0,4-2-32 16,1-2 0-16,4-2 0 0,2-1-32 0,3-4 0 15,4-3 0-15,2-4 0 0,1-5 192 0,-2-1 16 16,2-4 16-16,-1-3 0 0,2-3-32 0,0-4 0 16,1-1 0-16,0-5 0 0,3-1 0 0,2-5 0 15,2-2 0-15,1-3 0 0,1-1 80 0,-4 0 16 16,-3-3 0-16,-2-5 0 0,1 0 32 0,2-3 0 0,1-1 0 15,4 2 0-15,1 2 0 0,3-3 16 16,1 2 0-16,0-2 0 0,0 2-256 0,-3 0-48 0,-6-3-16 16,-2 1 0-16,0-1 0 0,-2 0 0 0,-3-1 0 0,-2 3 0 15,-3-4 48-15,-2 5 0 0,-4-3 0 0,-3 2 0 16,-2-2 48-16,-3-1 16 0,-4-2 0 0,-2-1 0 16,0 3 160-16,-3-4 32 0,-2-1 16 0,-2-2 0 15,-1 0 64-15,-3-1 16 0,-4-1 0 0,-1-1 0 16,-3 1-96-16,-4-2 0 0,-5-2-16 0,-3 4 0 15,-2 1-96-15,-4-3-16 0,-5-1 0 0,-4 2 0 16,-2 2-144-16,-1 1-48 0,-2 3 0 0,-6-2 0 16,-4 5-128-16,-8-1 0 0,-4 1 0 0,-1 3 0 15,-1 2-192-15,3 6 192 0,4 2-192 0,2 5 192 16,1 2-304-16,1 2 64 0,-3 2 16 0,1 4 0 16,2 4-2160-16,2 1-432 0</inkml:trace>
  <inkml:trace contextRef="#ctx0" brushRef="#br0" timeOffset="201224.05">28767 1195 24879 0,'0'0'1088'0,"0"0"256"0,0 0-1088 0,-10 0-256 16,10 0 0-16,0 0 0 0,-6 6 752 0,6-6 80 16,0 0 32-16,0 0 0 0,0 0-240 0,-1 13-48 15,2 0-16-15,4 2 0 0,4-1-224 0,4 2-32 16,3 2-16-16,3-4 0 0,4 2-288 0,4 0 0 15,4 4 128-15,4 1-128 0,5-1 0 0,1-1 128 16,5 2-128-16,-4 0 0 0,-3 1 0 0,1 3 0 0,2 1 0 16,2 3 0-16,4 0 0 0,5-1 0 15,0 2 0-15,3 4 0 0,2 0 0 0,-2 5-144 0,-3-2 16 0,-1 0 0 16,-1 0 128-16,4-1-128 0,0 0 128 0,2-2-128 16,3 1 128-16,-1-4 0 0,-1 2-144 0,-6-1 144 15,-3-2 0-15,-2-2 0 0,-3-4 0 0,-1 0 0 16,-4-1 0-16,0-3 0 0,-2-1 0 0,-2 1 0 15,-3-2 128-15,0-1-128 0,-2-1 128 0,-4-3-128 16,-5-1 128-16,-2-1-128 0,-2-3 128 0,-3-1-128 16,-1-2 0-16,-3 0 0 0,-10-5 0 0,0 0 0 15,0 0-192-15,0 0-112 0,0 0-16 0,0 0-16 16,0 0-448-16,0 0-96 16,5-9-16-16</inkml:trace>
  <inkml:trace contextRef="#ctx0" brushRef="#br0" timeOffset="206103.04">30665 1978 8287 0,'-3'-11'368'0,"3"11"80"0,-2-10-448 0,-1 3 0 16,0-4 0-16,-1 2 0 0,-1 0 2752 0,0 2 480 15,0 1 96-15,0-1 0 0,-2 0-1504 0,0 0-304 16,2 3-64-16,5 4-16 0,-6-6-288 0,6 6-48 16,-8-7-16-16,1 3 0 0,7 4-384 0,0 0-64 15,-6-5-32-15,6 5 0 0,-7-5-32 0,7 5-16 16,-7-2 0-16,7 2 0 0,-8-1-288 0,8 1-48 15,0 0-16-15,-8 4 0 0,8-4-208 0,-7 9 0 16,2 2 0-16,0 2 0 0,1 1 0 0,3 2 0 0,-1-3 0 0,2 4 0 16,-1-3 0-16,2 2 0 0,2 3 0 15,2-2 0-15,0 3-128 0,1 1 128 0,2 1 0 0,2-1 0 16,3 1 0-16,1 1 0 0,-1-5 0 0,2 3 0 16,-1 0 0-16,0 0 0 0,-1-1 0 0,0 2 0 15,1-3 0-15,-1 5 0 0,0-6 0 0,1 0 0 16,-1 1 0-16,-3-1 0 0,0-1 0 0,-3-2 0 15,2 0 0-15,-2-1 0 0,0 0 0 0,-2-1 0 16,-1 2 0-16,0-2 0 0,-4-13 0 0,3 9 0 16,-3-9 0-16,0 0 0 0,0 0 0 0,0 0 0 15,0 0 176-15,0 0-176 0,-1 10 192 0,1-10-192 16,0 0 352-16,0 0-32 0,-10 4-16 0,-1-4 0 16,-2-2 96-16,-1-1 32 0,-2 0 0 0,-1 1 0 0,-2-3-128 15,-1-1-32-15,-5 1 0 0,-1 0 0 0,0 0-96 16,0 0-32-16,-1-1 0 0,-2 1 0 0,-1 0-144 0,1 2 128 15,-1-3-128-15,3 2 128 0,0 1-128 0,-1 1 0 16,2-1 0-16,2 2 0 0,-1 1 0 0,0 0 0 16,-1-2 0-16,0 2 0 0,-2 0 128 0,1 0-128 15,1 2 0-15,1-2 128 0,2-3-128 0,-1 2 0 16,2 1 144-16,3-1-144 0,2 1 0 0,1 1 0 16,0 0 0-16,3 0 0 0,2 1 0 0,0 0 0 15,2 0 0-15,1 0 0 0,8-2 0 0,0 0 0 16,-8 7 0-16,8-7 0 0,0 0-256 0,0 0 16 15,0 0 16-15,0 0 0 16,0 0-336-16,0 0-64 0,0 0-16 0,0 0 0 16,8 8-2112-16,-8-8-448 0</inkml:trace>
  <inkml:trace contextRef="#ctx0" brushRef="#br0" timeOffset="-118093.77">30125 3515 4607 0,'0'0'400'0,"0"0"-400"0,0 0 0 0,0 0 0 16,-7-5 2928-16,7 5 496 0,0 0 96 0,-7-5 32 15,0 0-1648-15,7 5-336 0,-8-3-64 0,8 3-16 16,-6-10-128-16,1 3-16 0,-1 1-16 0,6 6 0 16,-4-7-496-16,4 7-80 0,-1-8-32 0,-1 1 0 15,2 7-144-15,0 0-16 0,-6-4-16 0,6 4 0 0,-2-7-48 16,2 7-16-16,0 0 0 0,0 0 0 0,0 0 0 0,0 0 0 15,0 0 0-15,0 0 0 0,-7-5-224 0,7 5-64 16,0 0 0-16,0 0 0 0,-9 1-48 0,9-1-16 16,0 0 0-16,-6 11 0 0,0-1-128 0,1 3 160 15,-1 1-160-15,0 5 160 0,1 0-32 0,1 3-128 16,0 3 192-16,2-1-64 0,0 2-128 0,2 0 0 16,-2 1 0-16,1-1 128 0,-1 4-128 0,2-2 0 15,-2 0 0-15,0 2 0 0,2 0 0 0,0 0 0 16,0 0 0-16,0-4 0 0,0-2 0 0,2-3 0 15,-1 1 0-15,2-3 0 0,-2 1 0 0,1-3 0 16,4-4 0-16,-1-1 0 0,0-2 0 0,0 0 0 16,4-2 0-16,2-1 0 0,1-6 0 0,1 2 0 0,0-3 0 0,2-2 0 15,5 0 0-15,-2-3 0 0,2-1 0 16,-1-1 0-16,2-4 288 0,1-1-32 0,0-1 0 0,3 0 0 16,3 0-64-16,3-4 0 0,1 0-16 0,2 0 0 15,4 0-48-15,1-1 0 0,2 0 0 0,2 0 0 16,0-6-128-16,0 0 128 0,-3-1-128 0,-1 1 128 15,-2 1-128-15,-1 1 0 0,2 1 144 0,-4 1-144 16,-4-1 0-16,3 3 128 0,-1 1-128 0,-2 0 0 16,-1 0 0-16,-3 2 0 0,-1 2 0 0,-2 2 0 15,-2 2 0-15,-5 4 0 0,-5 0 0 0,0-1 128 16,-2 1-128-16,-9 5 0 0,0 0 0 0,0 0 0 16,8 0-464-16,-8 0-64 0,0 0-16 15,0 0 0-15,0 0-2656 0,0 0-544 16</inkml:trace>
  <inkml:trace contextRef="#ctx0" brushRef="#br0" timeOffset="-117434.89">30530 3939 1839 0,'0'0'0'0,"0"0"160"0,-6-6-160 0,1-1 0 0,0 1 0 0,-1 0 0 16,-2 4 3328-16,1-3 640 0,-2 1 128 0,1-2 32 15,0 1-2080-15,0 1-432 0,-1-1-80 0,0 1 0 16,0 0-448-16,1 2-64 0,0 0-32 0,8 2 0 16,-8-1-48-16,8 1-16 0,0 0 0 0,0 0 0 15,-6 5 32-15,6-5 16 0,0 0 0 0,-4 13 0 16,1-2-416-16,2 3-96 0,1 2-16 0,0 3 0 15,-1-1-80-15,-2 5-32 0,2 0 0 0,-1 3 0 0,1 2-160 16,-2-1-48-16,1 0 0 0,-1 1 0 0,1-4-128 16,0 0 0-16,1-3 0 0,1-2 128 0,0-2-128 15,3-2 0-15,-1-2 0 0,2-2 0 0,1 0 0 16,2-3 0-16,-7-8 0 0,12 6 0 0,1-1 0 0,1-2 0 16,0-3 0-16,5-3 0 0,0-2 0 0,1-3 288 15,1-5-48-15,3-1-16 0,5-4 144 0,1-2 16 16,3-1 16-16,0-5 0 0,0-1-64 0,0-3-16 15,-2-3 0-15,3 1 0 0,1-1-48 0,-1-1-16 16,2 0 0-16,1-1 0 0,-2-1-32 0,-2 2-16 16,-2 1 0-16,-2 3 0 0,-2 3-208 0,-5 3 144 15,-5 5-144-15,-2 6 128 0,-2 1-128 0,-4 5 0 0,-3 1 144 16,-6 6-144-16,0 0 144 0,0 0-144 0,0 0 192 0,0 0-192 16,0 0 192-16,0 0-64 0,0 0 0 0,0 0-128 15,0 0 0-15,0 0-304 0,-8 10 48 0,2 1 0 31,-1-1-576-31,1 1-96 0,1-2-32 0,-1-1-10656 0,6-8-2144 0</inkml:trace>
  <inkml:trace contextRef="#ctx0" brushRef="#br0" timeOffset="29669.25">15655 8742 34783 0,'0'0'1536'0,"0"0"320"0,0 0-1472 0,9 13-384 16,-1 3 0-16,2-1 0 0,2 2 256 0,1 3-32 16,2 2 0-16,1 4 0 0,3 3-224 0,0 1 0 15,2 0 0-15,4 2 0 0,1 4 0 0,4 4 0 16,3 7 128-16,2 6-128 0,0 3 0 0,3 4 0 16,1 2 0-16,-1 0 0 0,1 1 0 0,-4 2 0 15,-2 3 0-15,-2-3 0 0,0-5-240 0,-2-4 64 16,-2-3 16-16,-1-7 0 0,2-7-80 0,-4-8-16 15,0-4 0-15,-5-7 0 0,0-3 256 0,-4-2 0 0,-2-5 0 0,-1-3 0 16,-12-7 0-16,11 1 208 0,-11-1-32 0,0 0-16 16,5-12 432-16,-3-1 96 0,-2-1 16 0,-4-7 0 15,-3-5 112-15,-2-4 16 0,-4-3 16 0,-2-2 0 16,-2-3-336-16,-2-3-80 0,-2-5-16 0,-3-1 0 16,3-1-96-16,-1-2-32 0,0-1 0 0,1-1 0 15,0-1-32-15,1 1 0 0,0 0 0 0,-1-1 0 16,-2-4-64-16,-1 2 0 0,-1 3-16 0,3 0 0 15,1 1-176-15,1 3 160 0,-1 1-160 0,0 3 160 16,3 1-160-16,1 5 0 0,-2 1 144 0,1 5-144 16,3-1 0-16,0 6 0 0,1 1 0 0,1 3-128 15,2 4 128-15,2 2 0 0,-1 3 0 0,3 2 0 16,3 4 0-16,4 8-128 0,-2-4 0 0,2 4 0 16,0 0 0-16,5 12 0 0,0 4 0 0,6 4 0 15,2 6-192-15,4 4-16 0,1 4-16 0,4 3 0 0,1-3 208 16,4 0 144-16,3 1-192 0,1-1 192 0,0-4-160 0,2-2 160 15,-2 0-128-15,0-7 128 0,-1-2-240 0,2 1 48 16,-2-7 0-16,2-1 0 0,-2-6-48 0,1-2 0 16,-2-3 0-16,-2-3 0 0,1-4 32 0,-2-3 0 15,-3-2 0-15,0-5 0 0,-3-2 208 0,1-4 0 16,-2-7-160-16,-3-1 160 0,-1-3 128 0,-3-3 112 16,-5-5 16-16,0-3 0 0,-2-4 192 0,-1-2 64 15,-3 1 0-15,-1-1 0 0,-1-2-64 0,-2 1 0 16,0 2 0-16,-1-1 0 0,-2 3 0 0,1 0 0 15,-1 2 0-15,0 2 0 0,1 1-80 0,1 4-32 0,2 3 0 16,0 2 0-16,2 2-160 0,2 4-48 16,0 3 0-16,2 3 0 0,-1 3-128 0,1 5 0 0,2 3 0 0,-6 10 0 15,0 0 0-15,12-3-176 0,0 4 176 0,-1 7-192 16,5 6-80-16,0 6-32 0,1 2 0 0,0 5 0 16,1 3 112-16,0 7 32 0,2 1 0 0,1 3 0 15,-1 3 160-15,3-1-128 0,-1 3 128 0,0 3-128 16,0-1 128-16,-1 1-128 0,0-2 128 0,1 2-128 15,0-1 128-15,-1 0 0 0,1 2 0 0,0-5 0 16,3 2 0-16,0-2 0 0,0-4 0 0,-1 1 128 16,0-3-128-16,1-2 0 0,-3-5 0 15,-1-2 128-15,-2-2-128 0,-1-5 144 0,1-3-144 0,-1-1 160 16,-1-3-32-16,0-3 0 0,-1-3 0 0,-3-2 0 16,-2-3-128-16,0-2 0 0,-2-4 0 0,0-3 0 15,-1-4-432-15,-2-4-64 0,1-5-16 16,2-8-19200-16</inkml:trace>
  <inkml:trace contextRef="#ctx0" brushRef="#br0" timeOffset="30160.87">17488 7810 33167 0,'-10'1'2944'0,"-1"0"-2352"0,-1 2-464 0,12-3-128 16,0 0 1376-16,0 0 256 0,0 0 48 0,-5 8 16 16,5-8-1120-16,-1 10-240 15,4-1-32-15,3 4-16 0,6 4-144 0,3 0-16 0,4 3-128 0,5-1 192 16,5 5-64-16,6 2-128 0,7 0 176 0,4 5-176 15,1 5 128-15,0 0-128 0,-4 1 0 0,1 0 0 16,0 3 0-16,1-4 0 0,-1 1 0 0,-2-1 0 16,-2-1-384-16,0-2 0 0,1-4 16 0,-1-3 0 31,1-2-64-31,-3-1-16 0,-5-7 0 0,-3 0 0 0,-4-3 304 0,-3-4 144 0,-5-2-160 0,-2-2 160 16,-2-2 0-16,-2-3 192 0,-1-3-16 0,-2-2 0 15,-1-4 464-15,-1-3 80 0,-2-2 32 0,-1-6 0 0,-1-3 208 16,-3-6 64-16,0-5 0 0,-4-5 0 15,-2-3-256-15,0-2-64 0,-2-3 0 0,0-3 0 16,-1 0-128-16,-1-3-16 0,-2 3-16 0,0 0 0 0,0 0-144 0,1 1-16 16,0 2-16-16,0 4 0 0,-2 0-192 15,0 4-48-15,-1 1 0 0,0 4 0 0,1 2-128 0,1 4 0 16,1 3 0-16,0 5 0 0,2-1 0 0,1 4-192 16,3 4 32-16,0 2 16 15,-2 3-1120-15,2 2-208 0,5 6-64 0,-3-7 0 16,3 7-2160-16,0-7-432 0</inkml:trace>
  <inkml:trace contextRef="#ctx0" brushRef="#br0" timeOffset="30710.18">18651 7420 35007 0,'0'0'3120'0,"0"0"-2496"0,12 5-496 0,3 3-128 16,4 0 2496-16,4 2 464 0,6 1 112 0,1 2 0 15,1 0-2192-15,0 0-448 0,1 1-96 0,0 3-16 16,-3 1-112-16,1 3-16 0,1 0-16 0,-1 1 0 16,-1-1-176-16,-2 0 0 0,1 1 0 0,-2 2 0 15,0 0 0-15,-1 0-144 0,-2-2 144 0,0 0 0 16,0 0-272-16,-5 1 48 0,-1-1 16 0,-4 0 0 16,-4-5-48-16,-1-2 0 0,-3 0 0 0,-1-3 0 15,-3-2 128-15,-1-10 128 0,0 0-208 0,0 0 80 16,0 0 128-16,-13 0 144 0,-1-3-16 0,-3-6-128 0,-4-4 384 0,-4-5-16 15,-2-6-16-15,-2-6 0 0,-5-5 48 0,-2-3 16 16,-3-2 0-16,-2-2 0 0,-2-2-80 16,-1 0-16-16,-4-1 0 0,-3-3 0 0,-4-1-16 0,4 0-16 15,3 1 0-15,2-1 0 0,3-1 32 0,3 3 0 16,3 4 0-16,5 1 0 0,4-2-32 0,6 2 0 16,3 3 0-16,6-3 0 0,4 1-144 0,5-2-16 15,5 0-128-15,8 1 192 0,5-1-192 0,7 0-128 16,5-3 128-16,8 6-208 0,5 2-16 0,8 2 0 15,5 3 0-15,8 4 0 0,4 5-96 0,3 1-32 16,-1 4 0-16,1 7 0 0,1 7-32 0,-2 7-16 16,1 2 0-16,-5 9 0 15,-5 6-96-15,-4 5-16 0,-6 5 0 0,-10 5 0 16,-8 3-80-16,-7 6-32 0,-5 0 0 0,-8 7 0 0,-6 3 256 0,-7-1 48 0,-6-1 16 0,-5-1 0 16,-3 3 304-16,-4-4 0 0,-6-2-128 0,0-3 128 15,-2-2 192-15,0-4 80 0,0-6 32 0,1 0 0 16,2-7 208-16,2-2 32 0,2-1 16 0,2-4 0 15,1-3-224-15,4-2-32 0,2-8-16 0,2-1 0 16,2-3-288-16,10-1 128 0,-9-6-128 0,5-7 0 31,4-6-1456-31,9-3-400 0,5-8-64 0,9-9-32 0</inkml:trace>
  <inkml:trace contextRef="#ctx0" brushRef="#br0" timeOffset="32734.43">15870 10870 29887 0,'13'-8'1328'0,"-1"1"272"0,1 1-1280 0,3-5-320 0,2 0 0 0,4-2 0 16,4-3 144-16,4 0-16 0,4-1-128 0,1 0 192 15,3-2 96-15,0-1 16 0,0-3 0 0,5-1 0 16,0-2 208-16,4 0 64 0,2-4 0 0,7 0 0 16,3-5 32-16,3-1 16 0,1-2 0 0,1 1 0 15,-2-2-64-15,2-1-16 0,2-2 0 0,1-1 0 16,5-1-32-16,1-2-16 0,1 3 0 0,2-3 0 16,0-3-112-16,3 1 0 0,5-6-16 0,3-1 0 15,3-1-96-15,-1-2-16 0,-2-4 0 0,4-1 0 16,3-4 80-16,2-1 16 0,4-2 0 0,-1-1 0 15,-4 0-64-15,5 0-16 0,4-4 0 0,1 2 0 16,-4-2-80-16,4 2 0 0,-2 2-16 0,0 0 0 0,2 2-32 16,-3 3 0-16,-7 2 0 0,-2 3 0 15,-1-2-144-15,0 3 160 0,-1 3-160 0,-5 3 160 0,-8 3-160 0,-4 2 0 16,-3 2 0-16,-3 4 128 0,-4 2-128 0,-5 4 128 16,-4 1-128-16,-4 2 128 0,-4 2-128 0,-7 2 0 15,-4 3 0-15,-4-1 0 0,-2 1 0 0,-2 1 128 16,-2 1-128-16,-3 3 128 0,-2 2 64 0,0 1 16 15,-3-2 0-15,-1 4 0 0,-3-3 48 0,1 1 16 16,-2 0 0-16,-1 1 0 0,-3 0 0 0,-2 2 0 16,-1 2 0-16,-1-2 0 0,-1-2-48 0,0 0-16 15,-2 0 0-15,0-2 0 0,-2 2-48 0,-2-7-16 16,1-1 0-16,-2 0 0 0,2 0 48 0,-2-5 0 16,1-2 0-16,-3-2 0 0,-3-2 64 0,0 1 0 15,-2-5 16-15,-1 2 0 0,-2-6 0 0,-1-1 0 0,-3-5 0 0,-3-1 0 16,-1-2 0-16,-2 1 0 0,-2 0 0 0,-1-2 0 15,1 3 32-15,-2 1 0 0,0-3 0 0,-5 0 0 16,1-5-48-16,-2 0-16 0,1 2 0 0,-1-2 0 16,-2-2-112-16,2 2-128 0,1 2 176 0,1 1-176 15,1-1 176-15,1-1-176 0,2 2 160 0,0 0-160 16,1 1 0-16,3 2 0 0,1 2 0 0,1 5 0 16,0 3-128-16,0 4 128 0,-1 3 0 0,0-3 0 15,-4 2-160-15,2 3 160 0,2 2-128 0,-1 0 128 16,-1 5-160-16,1 2 160 0,-1 2-192 0,2 3 192 15,1-2-128-15,3 4 128 0,0-1 0 0,1 4 0 16,0 4 0-16,4 1 0 0,-2 0 0 0,2 2 0 0,2 1-128 16,2 5 128-16,9 2 0 0,-10-7 0 15,10 7-160-15,0 0 160 0,-6-6-128 0,6 6 128 0,0 0-160 0,0 0 160 16,0 0-192-16,0 0 192 0,0 0-160 0,0 0 160 16,0 0-128-16,0 0 128 0,0 0-128 0,0 0 128 15,0 0-128-15,-9 9 128 0,0 2-192 0,0 6 32 16,-1 6 16-16,-1 3 0 0,-5-2-80 0,-1 4-16 15,-1 0 0-15,-3 1 0 0,-2 1 240 0,-6 1-144 16,-4 1 144-16,-1-2-128 0,-5-3 128 0,-3 4 0 16,-2 3 0-16,-3-2 0 0,-4-2 0 0,-1 1 0 15,-1 1 0-15,-6 4 0 0,-2 1 0 0,-6 3 0 16,-3-3 0-16,0 2 128 0,-1 3-128 0,-1-1 0 0,-1-1 0 0,-2 2 0 16,-5-1 0-16,1 1 0 0,-1 1 0 0,-1 0 0 15,1 0 0-15,-3 2 0 0,1 1 0 0,-2 1 0 16,-5 3 0-16,0-3 0 0,1-2 0 0,-2 5 0 15,-2-2 0-15,0 1 0 0,-1 0-144 0,1-2 144 16,0 3 0-16,2 0 0 0,-1 0-144 0,-1 1 144 16,-4-2 0-16,3 2-160 0,1-1 160 0,2-1-128 15,-1-1 128-15,1 1 0 0,0-5 0 0,3 4-128 16,1 3 128-16,1 1 0 0,0-2 0 0,1-3 0 16,0-3 0-16,3 0 0 0,3 1 0 0,6-2 0 15,6 0 0-15,1 0 0 0,-2-4 0 0,5-1 0 16,2-3 0-16,5 1 0 0,4 1 0 0,5-4 0 15,6-4 0-15,4 1 0 0,3-6 0 0,3-1 0 16,4 1 0-16,4-3 0 0,3-3 0 0,3 2 0 16,1-4 0-16,3 0-160 0,2 0 160 0,2-2 0 15,0-1-192-15,2 0 64 0,-1-1 128 0,2 0-208 0,1-2 80 0,2 2 128 16,-1 0-208-16,2-2 80 0,-1 0 128 0,2 1-160 16,2 1 160-16,-1-3-160 0,0 1 160 0,2 1-160 15,1-1 160-15,0 3-160 0,0 1 160 0,0 2 0 16,-1 0-144-16,3 2 144 0,-2 0 0 0,1 3 0 15,0 0 0-15,2 1 0 0,0-1 0 0,3 4 0 16,-3 1 0-16,2 1 0 0,2-1 0 0,1 4 0 16,1 0 0-16,2 0 0 0,4 1 0 0,0 5 0 15,2 1 0-15,2 5 0 0,2 4 0 0,3 2 0 16,-2 0 0-16,4 4 0 0,1 7 0 0,2 4 0 16,-1 2 0-16,2 1 0 0,0 7-160 0,1-4 160 0,3-1 0 15,-4-1-144-15,-2-2 144 0,2-2-160 16,0-6 160-16,0 2-160 0,0-5 160 0,1 1 0 0,-1-5 0 0,1-1 0 15,0-1 0-15,1 1 0 0,-2 0 0 0,-1-5 0 16,-1 0 0-16,-2-1 144 0,0-2-144 0,-4 0 0 16,-4-1 144-16,0 2-144 0,-2-2 0 0,-1-3 144 15,1-1-144-15,-2-2 0 0,-1-3 144 0,-3-1-144 16,-1-2 128-16,0-2-128 0,-1-3 128 0,-1-2-128 16,-2-5 176-16,-3-2-48 0,1-2 0 0,-1-2 0 15,-6-10 0-15,7 9 0 0,-7-9 0 0,0 0 0 16,0 0-128-16,0 0 0 0,0 0 0 0,0 0 128 15,0 0-288-15,10 4-64 0,-10-4-16 0,11-4 0 16,-1-5-2784 0,2-10-560-16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9T13:50:41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18139 12215 6447 0,'0'0'576'0,"-3"-8"-576"0,-4-2 0 16,0-2 0-16,-2-2 7344 0,2 1 1360 0,2 1 256 0,0 0 64 15,1-2-6608-15,0 0-1328 0,0 1-272 0,1 0-48 16,1 1-288-16,0 1-48 0,1 1-16 0,1 10 0 16,-3-8-416-16,3 8 0 0,0 0 0 0,0 0 0 15,0 0 0-15,0 0-176 0,-3 13 176 0,0 7-192 31,-1 6-272-31,-1 9-64 0,1 9-16 0,0 10 0 16,-1 3 32-16,0 8 16 0,-1 3 0 0,2 4 0 16,1 0-80-16,-1 1 0 0,0 0-16 0,0-7 0 0,0-6 208 0,1-7 64 0,-2-7 0 0,1-6 0 15,-1-8 320-15,1-4 0 0,0 0 0 0,1-6 0 16,2-5 368-16,0-4-16 0,1-13 0 0,0 0 0 0,1 9 192 0,-1-9 32 16,0 0 16-16,0 0 0 0,12 4-192 15,0-7-32-15,1-3-16 0,2-6 0 0,4-3-64 16,0-4-16-16,5-3 0 0,4-4 0 0,6-5 80 0,3-6 16 15,0-2 0-15,4-7 0 0,-1-3-96 0,5-5-16 16,0 1 0-16,4-2 0 0,-3-3-96 0,3 0-32 16,0 5 0-16,3-7 0 0,4-4-128 0,0 0 0 15,-1 3 0-15,-1 2 0 0,-5 3 0 0,-2 3 128 16,-2 0-128-16,-1 4 0 0,-2 1 128 0,-3 5-128 16,-2 0 128-16,-3 2-128 0,-1 3 0 0,-2 5 0 15,-6 3 0-15,-2 6 0 0,-2-1 0 0,-1 7 0 16,-6 6 0-16,-2 2 0 0,-2 2 0 0,-2 2 0 15,-8 6 0-15,0 0 0 0,0 0 0 0,0 0 0 0,0 0 0 0,0 0 0 16,0 0-192-16,0 0-80 0,0 0-16 0,0 0 0 31,0 0-656-31,0 0-128 0,2 9-16 0,-2 2-17168 0</inkml:trace>
  <inkml:trace contextRef="#ctx0" brushRef="#br0" timeOffset="653.89">18504 12602 28559 0,'0'0'1264'0,"-8"-4"272"0,-1-1-1232 0,1-1-304 15,-1-2 0-15,2-1 0 0,1 1 2288 0,1 1 400 16,5 7 64-16,-6-6 32 0,6 6-1712 0,0 0-352 16,-4-11-64-16,4 11-16 0,0 0-464 0,0 0-176 15,0 0 0-15,0 0 144 0,0 0-144 0,0 0 0 16,0 0-160-16,0 0 160 0,8 13-160 0,-1 8 160 0,-1 4-160 15,-1 9 160-15,-1 6-128 0,0 11 128 16,-1 8 0-16,-1 5-144 0,-2 5 144 0,-1 5-128 0,0 4 128 0,-3 2-128 16,-1-1-16-16,-2-2 0 0,1-4 0 0,-1-3 0 15,-1-9 144-15,1-6-160 0,-3-5 160 16,3-5-160-16,0-7 160 0,2-6 0 0,0-4 0 0,1-6 0 16,2-3 144-16,1-7-144 0,1-12 192 0,0 0-192 15,0 0 208-15,0 0-64 0,7 5-16 0,2-5 0 16,1-4 16-16,3-2 0 0,2-7 0 0,-1 0 0 15,2-4 32-15,2-4 0 0,3-5 0 0,1-4 0 16,3-5 160-16,1-1 48 0,1 0 0 0,4-6 0 16,5-5 0-16,3-4 16 0,2-3 0 0,4-2 0 15,-1-6-128-15,3 1-16 0,1-5-16 0,2 0 0 16,-3 0-32-16,2-3 0 0,1-4 0 0,2 1 0 16,3 2-208-16,1 2 0 0,-1 3 128 0,-3-1-128 15,-4 3 0-15,0-1 0 0,-1 0 0 0,0 5 0 16,-1 6 0-16,-1 2 0 0,1 3 0 0,0 5 0 0,-1 5 0 0,-3 4 0 15,-4 1 0-15,-4 6 0 0,-4 3 128 0,-3 5-128 16,-4 3 0-16,0 3 144 0,-4 2-144 0,-3 4 0 16,-5 3 0-16,-1 1 128 0,-10 3-128 0,0 0 0 15,0 0 0-15,0 0 0 0,0 0 0 0,0 0 0 16,0 0 0-16,5 14 0 16,-5 1-336-16,-4-1-160 0,-3 5-16 0,-3 2-19552 0</inkml:trace>
  <inkml:trace contextRef="#ctx0" brushRef="#br0" timeOffset="6793.17">6807 4333 26719 0,'0'0'1184'0,"-11"0"240"0,1 4-1136 0,-2 5-288 0,-1 4 0 0,-1 5 0 0,-2 8 1600 15,-2 4 256-15,-4 3 48 0,-2 6 16 16,-3 4-1184-16,-2 1-224 0,-2 6-64 0,1 2 0 0,-3-2-64 0,-1 0 0 15,-1 4-16-15,-1-3 0 0,-1-2-96 0,3-2-16 16,-1-4 0-16,2-1 0 0,4-2 16 0,1-1 0 16,3-1 0-16,3-4 0 0,3-4-144 0,6-3-128 15,1-2 192-15,5-4-192 0,3-4 0 0,6-1-192 16,3-6 0-16,4-3 0 16,4-5-2048-16,5-3-384 0</inkml:trace>
  <inkml:trace contextRef="#ctx0" brushRef="#br0" timeOffset="7224.75">12323 4775 39791 0,'-41'-29'1760'0,"15"10"368"0,-2-4-1696 0,1 1-432 16,1 1 0-16,4 3 0 0,3 0 1328 0,2 5 176 16,2 0 32-16,4 5 16 0,-1 1-608 0,3 2-128 15,1 4-32-15,0 4 0 0,-2 0-608 0,1 9-176 16,1 6 0-16,-5 10 0 0,-5 8-192 0,-3 14-128 15,-4 9 0-15,-3 10-16 16,-4 10-1600-16,-5 7-320 0,-3 4-64 0,-3 0-16 16,-1-4-1488-16,-1-9-288 0</inkml:trace>
  <inkml:trace contextRef="#ctx0" brushRef="#br0" timeOffset="7776.91">18118 4240 22111 0,'13'-14'1968'0,"5"-3"-1584"0,6 1-384 0,0-1 0 15,0 4 1568-15,-3 0 224 16,-3-1 64-16,-2 5 0 0,-3 4-704 0,-2 1-144 0,-11 4-32 0,0 0 0 16,0 0 96-16,0 0 16 0,0 0 0 0,-8 11 0 15,-5 5-400-15,-5 9-80 0,-7 5-16 0,-7 8 0 16,-6 5-352-16,-4 6-80 0,-5 7-16 0,-3 8 0 15,-3 5-144-15,-3 8 0 0,-4 1 0 0,-1 2 128 16,-3-3-128-16,5 1 0 0,6-1-192 0,7 0 192 31,9-4-2624-31,9-8-384 0,2 11-96 0,24-20-16 0</inkml:trace>
  <inkml:trace contextRef="#ctx0" brushRef="#br0" timeOffset="8188.23">24201 4277 22111 0,'22'-17'1968'0,"-6"5"-1584"0,3 2-384 0,-2-2 0 16,-2 2 1712-16,-4 2 256 0,-2 1 48 0,-9 7 16 16,0 0 80-16,0 0 32 0,0 0 0 0,0 0 0 15,0 0-208-15,0 0-32 0,0 0-16 0,-14 4 0 16,-5 3-1008-16,-8 7-208 0,-4 7-32 0,-8 5-16 16,-5 4-432-16,-7 8-64 0,-5 10-128 0,-3 5 176 15,-3 10-176-15,-2 3 0 0,-1 7 0 0,-3 6 0 31,-4 1-1376-31,4 4-256 0,3 1-48 0</inkml:trace>
  <inkml:trace contextRef="#ctx0" brushRef="#br0" timeOffset="8764.87">25202 11044 26719 0,'-17'23'2368'0,"3"-5"-1888"16,-6 5-480-16,-2 11 0 0,-1 10 4032 0,-2 10 704 16,-1 2 128-16,0 5 48 0,2 7-3520 0,0 4-704 15,-1 2-144-15,0 6-32 0,2 3-352 0,0 0-160 16,5 1 128-16,0-3-13856 0,1-3-2784 16</inkml:trace>
  <inkml:trace contextRef="#ctx0" brushRef="#br0" timeOffset="9445.6">13638 10888 17503 0,'0'0'1552'0,"0"0"-1232"0,-14 8-320 0,-4 1 0 16,-5 4 4160-16,-1 4 784 0,-2-1 160 0,-8 4 16 16,-7 4-3616-16,-4 5-736 0,-5 4-128 0,1 5-48 15,-1 8 96-15,0 6 16 0,2 4 0 0,1 4 0 0,0 1-368 0,0 7-64 16,3 5-16-16,0 8 0 0,-1 8-128 0,1 1-128 16,-3 0 192-16,4 2-192 0,4 2 0 0,3-3 0 15,2-1 0-15,5-8 0 16,6-9-1920-16,2-13-432 0,4-9-80 0,4-18-32 0</inkml:trace>
  <inkml:trace contextRef="#ctx0" brushRef="#br0" timeOffset="10082.12">7538 10879 37775 0,'-51'13'3360'0,"17"0"-2688"0,-3 0-544 0,-3 4-128 15,3 1 1408-15,0 4 256 0,1 4 64 0,0 3 0 16,1 0-880-16,1 6-160 0,-1 1-48 0,1 7 0 16,2 3-272-16,-2 5-64 0,-3 2-16 0,1 3 0 15,-2 4-288-15,1 6 0 0,1 4 0 0,-1 7 0 31,0 6-928-31,-1 9-144 0,0 3-16 0,0 8-18816 0</inkml:trace>
  <inkml:trace contextRef="#ctx0" brushRef="#br0" timeOffset="11763.58">19277 10960 32879 0,'-16'-12'1456'0,"6"3"304"0,-2-4-1408 0,-1-2-352 0,-1 0 0 0,-1-2 0 15,0 0 464-15,-4-3 32 0,-2 1 0 0,-1-1 0 16,-2 1-96-16,-3-1-16 0,-1-1 0 0,-2 2 0 16,-1-1-384-16,-6 1 0 0,-6 0 0 0,-3 1 0 15,-3 2-192-15,-5 2-112 0,0 0-16 0,-5 2-16 16,-2 3 336-16,-2 1-176 0,-1 3 176 0,-6 2-128 16,-8 3 128-16,-2 3 0 0,1 1 0 0,-2 2 0 0,-3 2 0 0,-3 1 192 15,-6 4-64-15,-2-2 0 0,-1 2-128 0,-1 1 128 16,1 2-128-16,-5-1 128 0,-3 2-128 0,1-1 128 15,3 0-128-15,1 2 128 0,-4 0-128 0,-2 2 0 16,0-2 0-16,3 5 0 0,3 1 0 0,0 2 0 16,-3-1 0-16,6 1 0 0,2 0 0 0,6 2 0 15,6 4 0-15,2 2 0 0,0 1 0 0,3-1 128 16,4 4-128-16,5 3 0 0,6 2 0 0,4 6 0 16,9 1 0-16,4 4 0 0,4-1-144 0,4 6 144 15,6 4-160-15,4 3 160 0,0 2-192 0,8 5 192 16,6 1-208-16,5-1 80 0,5 0-64 0,6-5-16 15,5 0 0-15,6 0 0 0,6-1-48 0,5-1 0 16,1-3 0-16,5-3 0 0,4-2 128 0,6-2 128 0,4-3-208 16,9 1 80-16,4-1 128 0,10-1 0 0,6-1 0 0,1-4 0 15,-1-4 0-15,7-1 0 0,6 0 0 0,7-6 0 16,5-3 0-16,3-5 192 0,-2-3 0 0,6-4-16 16,5-4 16-16,2-1 16 0,0-5 0 0,2-4 0 15,0-5-48-15,1-3-16 16,4-1 0-16,1-4 0 0,-1-4-144 0,3-4 192 0,2-6-192 0,-1-3 192 15,-4-7-192-15,3-4 192 0,4-5-192 0,-5-5 192 16,-3-9-192-16,0-4 128 0,2-3-128 0,-2-2 128 16,-6-4-128-16,-1-1 0 0,-2-2 144 0,-3-4-144 15,-3-5 0-15,-6-1 0 0,-10-1 0 0,-7 2 0 16,-5 0 0-16,-5 1 0 0,-3-3 0 0,-9 1 128 16,-10-3-128-16,-8 5 0 0,-11 1 0 0,-11 4 128 15,-8 3 64-15,-9 1 32 0,-8 1 0 0,-11 0 0 0,-12 5 480 16,-8 0 80-16,-12 5 32 0,-7-2 0 15,-6 2-240-15,-7 2-32 0,-7 3-16 0,-13 1 0 0,-11 0-336 0,-10 6-192 16,-6 3 192-16,-9 7-192 0,-12 3 0 0,-5 8-144 16,-3 4-16-16,-11 7 0 15,-12 7-208-15,-9 8-32 0,-9 9-16 0,-4 11 0 16,-4 9-1312-16,-8 12-272 0,-7 12-48 0</inkml:trace>
  <inkml:trace contextRef="#ctx0" brushRef="#br0" timeOffset="31296.01">15642 12224 31615 0,'-13'-4'1408'0,"4"2"272"0,-2-5-1344 0,0 1-336 15,-2-3 0-15,1 1 0 0,1-3 480 0,1 3 32 0,2 2 0 0,3 2 0 16,5 4-128-16,0 0 0 0,-7-1-16 0,7 1 0 16,0 0-368-16,0 0 0 0,0 0 0 0,0 0 0 15,0 0 0-15,-3 8 0 0,-3 7-192 0,2 7 64 16,-1 7 128-16,-3 6-160 0,-3 6 160 0,0 4-160 15,0 1-16-15,-3 0 0 0,1-1 0 0,0 1 0 16,0-2 176-16,0-2-208 0,2-4 80 0,0-3 128 16,1-3 0-16,2-3 128 0,3-3 32 0,1-4 0 15,1-9 304-15,3-1 64 0,0-12 16 0,0 0 0 16,12 5-96-16,2-5 0 0,3-5-16 0,4-7 0 16,4-5-48-16,5-2 0 0,1-7 0 0,4-2 0 15,2 0 176-15,-1-3 16 0,1-5 16 0,1 0 0 16,-1-2-144-16,4 1-16 0,-1 2-16 0,3-1 0 15,0-1-96-15,3-3 0 0,1-2-16 0,1 3 0 16,-2-1-176-16,-3 1-128 0,-3 2 144 0,-1 0-144 16,-4 1 0-16,-1 5 0 0,-2 1 0 0,-4 4 0 0,-2 2-144 0,-2 3-32 15,-6 6 0-15,-4 2 0 16,-3 2-208-16,-11 11-64 0,0 0 0 0,0 0 0 16,0 0 80-16,-12 2 16 0,-5 1 0 0,-4 7 0 0,-3 3 32 0,-4 5 16 15,-2 4 0-15,-1 4 0 16,0 1-208-16,-6 2-32 0,-2 1-16 15,-1 3 0-15,-2-1 320 0,2 2 64 0,0 3 16 0,4-1 0 0,1-1 160 0,3 1 128 16,1-5-128-16,5 0 176 0,3 0 112 0,2-1 32 16,1-2 0-16,3-1 0 0,3-1-80 0,3 0-16 15,1-1 0-15,1-1 0 0,1-2-224 0,4 1 0 16,-1 2 128-16,1-2-128 0,1 0 0 0,2 1 0 0,0-3 0 16,0 1 0-16,1-1 0 0,0 1 0 15,0-5 0-15,1 3 0 0,-1-3 0 0,0 0 0 0,1-3 0 16,2-1 0-16,-1-1 0 0,1-2 0 0,-3-10 0 0,5 11 0 15,-5-11 0-15,0 0 0 0,9 8 0 0,-9-8 0 16,0 0 224-16,15 2-48 0,-2-2-16 0,-2-1 0 16,2-4 144-16,0 0 16 0,2-2 16 0,0-2 0 15,4-2 96-15,3-3 16 0,3-2 0 0,3-3 0 16,4-5 0-16,3-6 16 0,5-3 0 0,3-4 0 16,3-2-144-16,1-3-48 0,-3-2 0 0,0-4 0 15,1-1-144-15,0 4-128 0,2 0 144 0,-1 2-144 16,-2-1 0-16,-1 1 0 0,-1 5 0 0,-3 2 0 15,-4 1 0-15,-5 7 0 0,-4 6 0 0,-5 5 0 16,-4 4-160-16,-4 5 32 0,-5 2 0 0,-8 6 0 16,0 0-64-16,0 0-16 0,0 0 0 0,-5 10 0 15,-6 4 208-15,0 6 0 0,-8 4 0 0,0 2 0 0,-3 2 0 0,-2-3 0 16,1 1 0-16,-1-2 0 0,1-2 0 16,-1-3 0-16,5 0 0 0,2-5 0 15,3-4-944-15,3-6-288 0,2-5-64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9T13:52:34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14444 12083 14735 0,'-14'-15'1312'0,"3"6"-1056"15,-2 0-256-15,0 1 0 0,1-1 5552 0,2 1 1040 16,-1 1 224-16,4 1 32 0,1 1-4368 0,6 5-880 16,-6-6-192-16,6 6-16 0,0 0-656 0,0 0-128 0,0 0-32 0,0 0 0 15,0 0-416-15,0 0-160 0,13 11 0 0,5 6 144 16,7 1-272-16,5 7-64 0,3 5-16 0,4 9 0 15,5 8-144-15,0 6-32 0,1 5 0 0,1 7 0 32,2 4-208-32,2 0-48 0,0 5-16 0,3 3 0 15,0 4-48-15,1 0-16 0,-4 1 0 0,-3-6 0 0,-8-5 464 0,0-2 112 0,-4-3 16 0,-3-4 0 16,-4-3 128-16,-2-4 0 0,-3-9 0 0,-3-2-128 16,-2-5 128-16,-4-5 128 0,-2-6-128 0,-1-2 176 15,-2-4-176-15,-2-7 128 0,-5-15-128 0,0 0 128 31,0 0-2176-31,0 0-432 0,4-15-80 0</inkml:trace>
  <inkml:trace contextRef="#ctx0" brushRef="#br0" timeOffset="368.29">13184 12726 28559 0,'0'0'1264'0,"0"0"272"0,0 0-1232 0,0 0-304 16,0-6 0-16,3-3 0 0,4-3 3664 0,2-5 688 16,6-5 128-16,5-3 16 0,6-4-3472 0,7-2-704 15,7-2-144-15,7-3-32 0,4-6 64 0,6-2 16 16,4-8 0-16,9-3 0 0,5-1-224 0,11-5 0 0,7-6 0 15,-1 1 0-15,0-5 0 0,3-1 0 0,6-2 0 16,2-1 0-16,0 2 0 0,2 1 0 0,-4 0 0 0,2 3 0 16,0 3 0-16,-5 3 0 15,-7 0 0-15,-3 6 0 0,-3 5 144 0,-2 2-144 0,-1 3 128 0,-4 2-128 16,-5 4 0-16,-4 2-144 0,-7 5 0 0,-2 0 0 16,-3 4-176-16,-3 3-48 0,-2 2 0 15,-1 1 0 1,-1 0-1456-16,0 1-288 0,-3 0-64 0,-4 5-9728 0,-8 1-1920 0</inkml:trace>
  <inkml:trace contextRef="#ctx0" brushRef="#br0" timeOffset="1469.96">17004 11987 40895 0,'0'0'1808'0,"0"0"368"0,0 0-1728 0,0 0-448 15,0 0 0-15,0-8 0 0,-1-1 960 0,-2-1 128 16,0-1 0-16,-1-1 16 0,-2-1-400 0,0 2-64 16,-1-1-32-16,1 0 0 0,-3-1-320 0,-3-4-64 15,-1 0-16-15,-3 2 0 0,1-5-352 0,-2 3-80 0,-4 4-16 16,-1 3 0-16,0 1-80 0,-2 6-32 0,2 4 0 0,-3 6 0 15,-2 3 96-15,1 7 0 0,1 4 16 0,1 8 0 16,1 3 112-16,1 9 128 0,2 2-208 0,3 4 80 16,3 5 0-16,4 1 0 0,2-3 0 0,4 1 0 15,1-2 128-15,3 1 0 0,2-3-144 0,1-6 144 16,4-4-176-16,3-6 48 0,2-2 0 0,2-4 0 16,2-7-128-16,1-5 0 0,3-5-16 0,-1-3 0 15,3-5 32-15,2-4 16 0,-2-4 0 0,0-5 0 16,2-4 96-16,-1-4 128 0,1-7-208 0,-1-2 80 15,-1-4 128-15,-1-5 0 0,-1-7 128 0,-2-1-128 16,-1 0 208-16,-3 0-16 0,-1-4-16 0,-1 2 0 16,-2 1 48-16,-1 2 16 0,-2 2 0 0,-2 5 0 15,0 2 96-15,-1 6 32 0,0 1 0 0,-1 6 0 16,-2 9-144-16,0 2-32 0,-1 3 0 0,0 10 0 0,0 0 64 0,0 0 16 16,0 0 0-16,7 19 0 0,1 3-272 0,2 8 128 15,3 8-128-15,5 3 0 0,5 4 0 0,1 4 0 16,4 6 0-16,3 0 0 0,4-4-192 0,-1-6-64 15,0-2 0-15,0-6 0 16,1-7-272-16,2-7-64 0,-1-3-16 0,1-7 0 16,0-5 224-16,-1-6 32 0,-1-6 16 0,0-6 0 0,2-6 336 0,-5-6 0 15,-3-5-144-15,-2-6 144 0,-5-3 192 0,-2-7 112 16,-3-3 16-16,-4-5 0 0,-4-5 320 0,-4-5 64 16,-2-6 0-16,-4-3 16 0,-6-4-64 0,1-2-16 15,-5 2 0-15,-2-2 0 0,-3-2-112 0,0 1-16 16,-5 1-16-16,0 3 0 0,-3 4-160 0,0 3-16 0,-3 1-16 0,3 3 0 15,-1 6-48-15,0 5-16 0,0 2 0 0,2 3 0 16,-1 4-96-16,2 9-16 0,5 3 0 0,3 6 0 16,1 5-128-16,4 4 192 0,4 5-192 0,5 10 192 15,-4-7-192-15,4 7 128 0,0 0-128 0,11 2 128 16,4 5-256-16,6 9-64 0,5 9-16 0,4 6 0 16,5 11-128-16,4 7-32 0,3 6 0 0,1 5 0 31,0 4-320-31,-3 1-64 0,-3 0-16 0,-5 4 0 15,-2-5-464-15,-2-1-112 0,-5-3 0 0,-1-1-16 16,-1 0 320-16,-4-5 64 0,-1-2 16 0,-2-1 0 0,-2-4 624 0,0-3 128 0,-2-3 16 0,-1-5 16 16,-2-9 176-16,-1-4 0 0,-1-5 0 0,-1-5 128 15,-4-13 256-15,0 0 64 0,0 0 16 0,0 0 0 0,0 0 512 16,5-14 112-16,-1-9 0 0,0-7 16 16,-1-6 32-16,1-7 0 0,0-5 0 0,1-7 0 0,3-6-384 0,4-3-80 15,3-3-16-15,7-3 0 0,7-6-304 0,5 2-64 16,4 2-16-16,3 4 0 0,2 6-272 0,3 2 160 15,0 4-160-15,2 6 128 0,1 3-128 0,2 7 0 16,1 6 0-16,2 9 0 0,-1 4 0 0,1 8 0 16,-2 7 0-16,-4 7 0 0,-6 8-256 0,-3 4 32 15,-2 6 0-15,-5 5 0 16,-4 8-224-16,-4 5-64 0,-5 8 0 0,-6-1 0 16,-4 6-160-16,-4 1-32 0,-4-1-16 0,-5 0 0 15,-5-3 224-15,-3 1 48 0,-4 2 16 0,-8-2 0 0,-5-3 432 0,-1-2-160 16,-5-3 160-16,-4 0 0 0,-5-3 0 0,-6-5 256 0,-3-2-32 15,-1-4 0-15,1-4 224 0,-2-3 64 0,-1-5 0 0,0-5 0 16,1-5-272-16,-2-4-48 0,-4-4-16 0,2-2 0 16,3-9-416-16,4 0-80 0,2-9 0 0,8-1-16 31,6-3-432-31,6-6-96 0,6-5-16 0,9-7 0 16,6-9-1536-16,7-3-304 0,8-5-64 0,7-5-8496 0,4-5-1712 0</inkml:trace>
  <inkml:trace contextRef="#ctx0" brushRef="#br0" timeOffset="1785.14">18727 9429 16575 0,'2'-12'1472'0,"0"2"-1168"0,-2-3-304 0,1 2 0 16,0 2 5216-16,-1 9 992 0,0 0 192 0,1-9 32 0,1 1-3664 16,-2 8-720-16,0 0-160 0,0 0-32 0,0 0-720 0,0 0-160 15,0 0-16-15,8 8-16 0,-1 4-560 0,4 7-128 16,2 9 0-16,2 7-16 0,4 8-240 0,3 8 0 15,3 8 0-15,-1 7 0 0,3 7 0 0,0 4-128 16,2 3 128-16,4 3 0 0,1 6-192 0,3-1 64 16,1 1 128-16,2-7-208 0,2-4-48 0,0-1-16 15,-1-5 0-15,2-3 0 0,2-5 96 0,-4-8 32 16,-4-5 0-16,-1-4 0 16,-2-8-256-16,-1-7-48 0,-1-4-16 0,0-5 0 15,-2-6-480-15,-3-8-80 0,-1-9-32 0,0-5 0 16,-4-7-1904-16,1-5-384 0,-3-7-80 0,-1-9-12288 0</inkml:trace>
  <inkml:trace contextRef="#ctx0" brushRef="#br0" timeOffset="2168.61">19856 10197 13823 0,'-3'-34'1216'0,"3"17"-960"0,-1-1-256 0,1 4 0 15,-3 0 3552-15,3 4 672 0,-1 2 128 0,1 8 16 16,0 0-1664-16,0 0-336 0,0 0-64 0,0 0 0 16,10 8-1200-16,2 2-224 0,-2 1-48 0,3 1-16 15,2-2-160-15,0 1-16 0,4-2-16 0,-1-5 0 16,0-2-240-16,2-2-64 0,-1 0 0 0,1-6 0 15,-1-3-48-15,2-2-16 0,1-3 0 0,-1-5 0 16,0-1-128-16,0-4-128 0,-1-1 144 0,-4-1-144 16,0-4 128-16,-3-1-128 0,-1 1 0 0,-3-5 144 15,-2 2-144-15,-5-1 128 0,-2 0-128 0,-1-1 128 16,-2-1-128-16,-2 2 0 0,-3 1 0 0,-2 2 128 16,1 4 0-16,-4 4 0 0,-2 5 0 0,0 6 0 0,-2 2 0 0,-3 5 0 15,-3 5 0-15,-1 4 0 0,-2 7-128 16,-1 8 0-16,-2 11 0 0,-2 10 128 0,-3 8-128 0,1 8 0 15,2 7 0-15,4 0 0 0,4 3 0 0,5 1 0 16,3 0-176-16,4-1 176 0,9-7 0 0,5-4 0 16,8-7 0-16,5-6 0 0,6-5 0 0,5-7 0 15,7-7 0-15,1-3 0 0,3-3 0 0,4-7 0 16,5-5 160-16,2-6-160 0,3-6 208 0,4-2-48 16,3-4-16-16,1-2 0 0,3-7 48 0,-5-3 16 15,-3-1 0-15,-2-3 0 0,1-2-80 0,-1-3-128 16,-1-3 176-16,2-2-176 0,-2-1 128 0,0 1-128 15,-2 2 0-15,-6 2 0 0,-3 1 0 0,-6 4 0 16,-4 1-192-16,-2 5 48 16,-6 1-1200-16,-3 8-256 0,-6 3-32 0,-5 6-11680 0,-9 6-2320 0</inkml:trace>
  <inkml:trace contextRef="#ctx0" brushRef="#br0" timeOffset="2883.23">14362 15043 28559 0,'21'-4'2544'0,"-7"0"-2032"0,2-1-512 0,6-4 0 16,5 0 1984-16,6-8 288 0,2-3 64 0,1-6 16 15,4-1-1680-15,5-2-336 0,6-1-64 0,8-5-16 16,7-6 0-16,8-2 0 0,9-1 0 0,3-6 0 16,4-2 128-16,9-4 32 0,8-4 0 0,6-4 0 15,3-2 0-15,9-3 0 0,7-3 0 0,5-5 0 16,1-4-32-16,9-3 0 0,10-4 0 0,-1-3 0 16,1-5-80-16,4-2-32 0,5-1 0 0,7 0 0 15,3-7-48-15,2 2-16 0,-2-2 0 0,2-5 0 0,5-3 64 0,3-4 16 16,6 1 0-16,-3-6 0 0,-4-2-32 0,1-3-16 15,0 3 0-15,4-1 0 0,2-3-80 16,-2 2-16-16,-6 3 0 0,-2 1 0 0,-1 0-16 0,1 3-128 16,1 1 192-16,-7 6-64 0,-11 3-128 0,-6 5 0 15,0-1 0-15,-7 9 0 0,-6 5 0 0,-6 4 0 16,-8 4 0-16,-9 2 0 0,-8 9-192 0,-7 9-32 16,-5 9 0-16,-13 6 0 15,-13 5-304-15,-9 3-64 0,-9 6-16 0,-8 5 0 16,-8 9-336-16,-8 4-64 0,-9 5-16 0,-8 7 0 15,-18 5-2464-15,0 0-496 0</inkml:trace>
  <inkml:trace contextRef="#ctx0" brushRef="#br0" timeOffset="3436.56">13793 15770 34095 0,'12'-1'3024'0,"6"-2"-2416"0,6 1-480 0,7-5-128 0,8-6 1488 0,4-6 288 16,4-6 48-16,8-4 16 0,5-6-1200 0,10-5-256 15,8-6-32-15,10-4-16 0,4-4 64 0,10-6 16 16,0-3 0-16,11-6 0 0,11-3-176 0,1-2-48 16,0-2 0-16,11-4 0 0,10-4-192 0,5-3 128 15,6-3-128-15,6-5 0 0,5-6 128 0,10-3-128 16,11-3 0-16,2-2 144 0,2-5 0 0,1-3 0 15,5-6 0-15,6 2 0 0,2 0 32 0,6-4 0 0,3-4 0 16,2-2 0-16,4 0 224 0,-2-2 48 0,2-6 16 16,-5 2 0-16,-1 1 64 0,0-5 16 0,2-4 0 15,-1 3 0-15,-2 4-112 0,2 1-32 0,-2-1 0 0,-5 3 0 16,-8 2-160-16,-1 3-48 0,-4 1 0 0,-4 4 0 16,-4 5-64-16,-6 1-128 0,-1 6 176 0,-14 6-176 15,-13 3 0-15,-6 7 0 0,-6 7 0 0,-13 8 0 16,-12 8 0-16,-11 6 0 0,-7 5 0 0,-7 7 0 15,-5 8-144-15,-10 6 16 0,-8 6 0 0,-13 5 0 16,-10 4-160-16,-8 5-32 0,-8 5 0 0,-5 4 0 31,-2 3-384-31,-10 3-96 0,-5 5-16 0,-9 2-13488 0,0 0-2704 0</inkml:trace>
  <inkml:trace contextRef="#ctx0" brushRef="#br0" timeOffset="14674.95">16115 7604 6447 0,'-4'-17'272'0,"-3"8"80"0,-8 0-352 0,-4 1 0 0,-6 1 0 0,-3 3 0 15,0 1 6144-15,-3 3 1152 0,-3 3 224 0,-2 5 48 16,0 3-5584-16,-2 3-1104 0,0 3-240 0,3 5-32 16,4 4-224-16,0-1-64 0,1-2 0 0,6 1 0 15,7-5-48-15,5 2-16 0,5-2 0 0,4 1 0 16,6-5-48-16,4 0-16 0,5 1 0 0,6 1 0 16,2-3-192-16,2 1 144 0,3-4-144 0,6 2 128 15,3-1-128-15,6 0 0 0,6-2 0 0,4 3 0 0,4-1 0 16,6 2 0-16,7 2-128 0,-3 0 128 0,-4-1 0 0,0 4-144 15,-2 2 144-15,0 2 0 0,-4 0-320 0,0 5 64 16,-2 1 0-16,-6 2 0 0,-5 1-64 0,-8 1-16 16,-10 0 0-16,-4 3 0 0,-9 2-48 0,-6 0 0 15,-9-3 0-15,-7 1 0 0,-6 2 384 0,-7-1 0 16,-6-3-144-16,-2-2 144 0,-1-1 272 0,-1-2 112 16,0-4 32-16,0-3 0 0,1-4-64 0,-1-2-16 15,-1-4 0-15,4-4 0 0,1-5-336 0,-1-3 144 16,2-5-144-16,-1-4 0 15,0-4-512-15,5-5-192 0,3-4-64 0,6-4 0 16,4-3-720-16,11-4-160 0,6 1-16 0,7-1-16 16,6-3 832-16,7 3 160 0,5-1 48 0,2-2 0 0,1 0 640 0,5 1 0 0,-3-1 0 0,4 2 0 15,2 3 256-15,2-2 128 0,-2 3 16 0,2 3 16 16,-2 1 16-16,-1 1 0 0,-1 1 0 0,-4 2 0 16,-3 4 272-16,-3 0 48 0,-3 2 16 0,-5-2 0 15,0 1 160-15,-2 1 32 0,-2 2 16 0,-2-1 0 16,1 1-368-16,-2-2-80 0,0-4-16 0,0 0 0 15,-3-1-304-15,-1 0-64 0,-2-2-16 0,-2-2 0 16,-2-1-128-16,-2-1 0 0,-2-1 0 0,-3 1 0 16,0 1 0-16,-4 0 0 0,-2-2 0 0,-2 2 0 15,-1 4 128-15,-2 4-128 0,0-3 192 0,-1 5-64 16,0 1 336-16,2 4 64 0,0 2 16 0,1 4 0 16,1 2 96-16,2 3 0 0,-1 4 16 0,11-4 0 15,-6 12-432-15,3 5-96 0,4 4 0 0,3 1-128 0,3 0 0 16,2 4 0-16,3 3-192 0,3-3 48 0,2 0-48 15,4-3-16-15,4-2 0 0,2-5 0 16,5-4-672-16,1-6-128 0,1-3-16 0,3-4-16 16,1-2 288-16,1-2 64 0,1-3 16 0,1-3 0 15,-1-2 192-15,-2 0 32 0,-6-2 16 0,-2-1 0 16,-2-1 176-16,-3-1 48 0,-1-2 0 0,0-1 0 0,-5-1 208 0,3-1 192 16,-1-1-48-16,2-2 0 0,-1-6 288 0,1-1 48 15,1-1 16-15,-1-2 0 0,-1-2 16 0,2-2 16 16,0-4 0-16,1 0 0 0,-1-1-160 0,-5 2-48 15,-3-1 0-15,-3 7 0 0,-4-2-144 0,-5 5-48 16,-4 2 0-16,-3 5 0 0,-1 1-128 0,-3 2 0 0,-5 5 144 16,-1 2-144-16,-3 4 176 0,-1 2-48 0,-1 5 0 0,-2 5 0 15,1 3-128-15,-2 6 0 0,-1 5 0 0,0 3-176 16,-2 7 32-16,3 7 0 0,2 4 0 16,2 3 0-16,3 0-112 0,3 3 0 0,5-1-16 0,3 1 0 31,3 0-256-31,4 0-48 0,2-1-16 0,5-5 0 15,2-3-624-15,5-2-128 0,2-5-32 0,1-4 0 16,1-4 32-16,0-5 16 0,1-4 0 0,2-5 0 16,1 0 704-16,-1-6 144 0,-2-3 32 0,0-3 0 0,-1-2 448 0,-1-2 0 0,-3-3 0 0,-1-1 0 15,-4-1 624-15,-1-3 160 0,-2-4 48 0,0 0 0 16,-3 1 272-16,-2-3 64 0,0-1 16 0,-2 2 0 16,-3-1-160-16,0 1-16 0,-1 1-16 0,-2 0 0 15,0 3-352-15,1 5-80 0,-2 1-16 0,1 6 0 16,-1 0-240-16,4 11-48 0,0 0-16 0,0 0 0 0,0 0-240 15,0 0 0-15,0 11 0 0,6 2 0 0,0 2-144 0,5 3-32 16,-1 3 0-16,6 0 0 0,2 0 0 0,4-4 0 16,2-4 0-16,2-1 0 15,1-2-912-15,3-2-192 0,0-5-48 0,3-3 0 16,0-4-480-16,1-4-112 0,-1 0 0 0,-2 0-16 16,-1-4-384-16,-1-2-80 0,-3-3-16 0,-4-2 0 0,-4 2 1744 0,-5-2 352 15,-1 1 64-15,-4-1 0 0,-1-1 2336 0,-4-3 464 16,-1-1 80-16,-1-5 32 0,-2-1-416 0,-2-1-96 15,-2-1-16-15,0-4 0 0,0 2-688 0,-2 1-144 16,-1-4-16-16,0 3-16 0,-1 0-432 0,-3 3-64 16,2-2-32-16,1 3 0 0,0 3-304 0,1 2-64 15,0 3-16-15,2 3 0 0,0 2-112 0,3 4-32 0,1 1 0 0,2 4 0 16,0 8-208-16,0 0 0 0,11-4 0 0,2 8 0 16,1 6 0-16,3 3-288 0,0 6 64 0,2 6 16 15,1 2-112-15,1 8-32 0,1 6 0 0,0-2 0 31,0 1-720-31,-2 3-144 0,-1 0-16 0,-2-3-16 16,0 1-448-16,-1 1-96 0,-3-6 0 0,-1-5-16 16,-2-1 592-16,-1-2 112 0,-1-5 16 0,-1-4 16 0,-2-4 752 0,0-2 160 0,-5-13 32 0,0 0 0 15,0 0 1136-15,0 0 224 0,0 0 48 0,0 0 16 16,-5-6 816-16,-4-7 176 0,-2-6 16 0,-2-7 16 16,-1-6-736-16,-2-6-160 0,1-5-16 0,-4-5-16 15,-1-7-576-15,0-1-112 0,3-3-32 0,4 2 0 16,3 2-336-16,3-1-64 0,6-3-16 0,3 5 0 0,6-1-256 15,4 4 0-15,5 1 0 0,4 2 0 16,2 3-416-16,5 3-96 0,3 4 0 0,5 4-16 16,6 3-2816-16,1 1-560 0</inkml:trace>
  <inkml:trace contextRef="#ctx0" brushRef="#br0" timeOffset="15377.13">19172 5733 34095 0,'-19'-5'1504'0,"5"5"320"0,-5 0-1456 0,1-3-368 16,-1 1 0-16,0 0 0 0,1-2 1616 0,-2 2 256 0,1-3 48 0,-2 2 16 15,-1 0-1360-15,0 2-256 16,0 0-64-16,-3 5-16 0,-3 2-240 0,1 5 0 0,-3 2 0 0,4 2 0 16,0 6-176-16,4 4-16 0,1 4-16 0,4 3 0 15,0 3-48-15,7 3-16 0,2 0 0 0,5 0 0 16,4 0-112-16,6-1 0 0,5-3-16 0,5-1 0 15,6-7 64-15,4-3 16 0,5-2 0 0,3-2 0 16,1-5 128-16,2-5 16 0,-3-4 16 0,-1-5 0 16,-1-4 288-16,-2-3 48 0,-2-5 16 0,0-3 0 15,-2-4 320-15,-1-5 64 0,-2-3 0 0,-2-4 16 16,-3-3 304-16,-2-4 48 0,-2-6 16 0,-4-1 0 16,-2 2-160-16,-2-6-32 0,-3-7 0 0,-4 2 0 0,-4-3-288 15,-3 1-64-15,-3 1-16 0,0-1 0 16,-4-1-80-16,0 2 0 0,-1 2-16 0,-2 2 0 15,0-4-144-15,0 4-32 0,-2 4 0 0,4 4 0 0,0 1-128 0,5 7 192 16,1 4-192-16,2 2 192 0,5 4-192 0,0 7 0 16,4 4 0-16,2 3 128 0,2 2-128 0,5 5-144 15,2 4 144-15,2 8-208 0,5 7-16 0,3 8 0 16,3 6 0-16,3 7 0 0,2 9-32 0,2 3 0 16,1 4 0-16,1 3 0 15,0 1-320-15,-2 4-64 0,-4 2 0 0,-2-3-16 16,-2-4-48-16,1 1-16 0,-3-3 0 0,-1-1 0 15,1-2 240-15,-1-7 48 0,-3-5 16 0,0-6 0 0,-3-4 416 0,-1-5 0 16,-2-5 0-16,-1-3 0 0,-3-3 128 0,-9-12 128 16,0 0 0-16,0 0 16 0,10-3 560 0,-1-6 96 0,-2-6 32 15,-1-7 0-15,-2-8-144 0,0-6-32 0,0-7 0 0,0-3 0 16,0-3-448-16,1-6-80 0,0-6-32 0,2-1 0 16,2 2-224-16,1-1 0 0,3 0 0 0,4 2 0 15,3 2 0-15,2 3 0 0,3 5 0 0,2 4 0 16,1 8 0-16,0 0-208 0,-2 8 64 0,2 9 16 15,0 4 128-15,4 8-160 0,-1 5 160 0,2 10-160 16,0 3 16-16,1 7 0 0,-1 6 0 0,1 4 0 16,0 4 16-16,0 3 0 0,-2 3 0 0,1-1 0 15,-1 1 128-15,1 0-128 0,-4 0 128 0,-3-1-128 16,-1-2 128-16,-1-2-208 0,1-5 80 0,-1 2 128 16,-1-6-192-16,-2 1 192 0,-2-4-160 0,1-4 160 15,-4-4-384-15,-3-2 32 0,-2 1 0 0,-1-3 0 16,-10-8-2496-1,0 0-496-15,0 0-112 0</inkml:trace>
  <inkml:trace contextRef="#ctx0" brushRef="#br0" timeOffset="16189.7">15364 9618 7359 0,'-9'14'656'0,"4"-7"-528"16,-2 1-128-16,7-8 0 0,-5 6 5552 0,5-6 1072 16,0 0 224-16,0 0 32 0,0 0-4832 0,0 0-960 15,0 0-192-15,15-4-32 0,0-2-224 0,5-5-64 16,5-7 0-16,3 0 0 0,6-4-256 0,4-2-64 0,5 0-16 0,1-5 0 16,5-5-240-16,3-3 0 0,4-4 128 0,6-1-128 15,6 0 0-15,8-3 0 0,6-6 0 0,3-3 0 16,-2 2 0-16,8-5 0 15,8-3 0-15,6-3 0 0,2-3 256 0,3-3-64 0,3-4 0 0,5-3 0 16,10-2-16-16,1-4-16 0,0-4 0 0,7-3 0 16,6-5 32-16,1-1 16 0,-2-3 0 0,5-2 0 15,4-3 112-15,1-3 0 0,2-1 16 0,0-1 0 16,4-4-16-16,2 1 0 0,3 2 0 0,-5 0 0 16,-1 0-48-16,-3 1-16 0,4 2 0 0,-6 2 0 15,-5 3-256-15,-1 2 0 0,-3 0 0 0,-5 5 0 16,-7 6 0-16,-3 2 0 0,-4 5 0 0,-8 5 0 15,-9 3 0-15,-7 7 0 0,-4 5-128 0,-5 3 128 0,-9 5-288 16,-9 4-16-16,-11 8 0 0,-8 4 0 16,-6 9-352-16,-6 7-80 0,-9 0-16 0,-4 7 0 15,-8 3-1456-15,-7 7-288 0,-13 4-64 0,0 0-12480 16</inkml:trace>
  <inkml:trace contextRef="#ctx0" brushRef="#br0" timeOffset="16724.93">15748 9466 31327 0,'0'0'1392'0,"10"-7"272"0,2 1-1328 0,3-4-336 0,4-1 0 0,2-2 0 16,5-4 672-16,4-2 64 0,2 0 16 0,9-2 0 15,6-1-48-15,5-6 0 0,2-4 0 0,4-2 0 16,2-4-352-16,5-2-80 0,4-3-16 0,9-4 0 16,8-1-256-16,4-2 160 0,3-3-160 0,2-5 128 0,3-4-128 0,7-2 0 15,9-3 0-15,3-2 0 0,2-3 0 16,7-2 0-16,7-1 0 0,2-5 0 0,-3-2 0 0,8-2 0 16,6 1 0-16,1-3 0 0,1-5 0 0,2-1 0 15,6-4 0-15,2 1 0 0,2-2 240 0,-3 1 16 16,-4-2 0-16,5 0 0 0,4 1 128 0,-4-1 48 15,-6 1 0-15,-1 2 0 0,-1 3-112 0,-2 2 0 16,-4 4-16-16,-4 1 0 0,-6 3-304 0,-5 5 160 16,-5 4-160-16,-3 5 128 0,-3 1-128 0,-10 7 0 15,-9 4 0-15,-5 4 0 0,-8 5 0 0,-4 3 0 0,-5 7 0 16,-9 4 0 0,-10 1-320-16,-8 9-80 0,-10 6-32 0,-7 3 0 15,-6 2-2448-15,-7 5-480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9T13:53:27.7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9442 10386 27935 0,'0'0'1232'0,"-10"-4"256"0,0 0-1184 0,2 2-304 16,8 2 0-16,0 0 0 0,-9-2 320 0,9 2 0 16,0 0 0-16,0 0 0 0,-9 5-320 0,4 3 0 15,1 3 0-15,1 0 0 0,1 4 0 0,0-1 0 16,1 2 0-16,0 2 0 0,-1 0-208 0,0 3 48 15,-1 3 16-15,1 2 0 0,-2 1 144 0,-2 2 0 16,1-2 0-16,0 3-128 0,0 1 128 0,1 1 0 0,1-2 0 16,-1 0 0-16,0 0 0 0,3 0 0 0,-2-2 0 0,2-4 0 15,1-3 0-15,1-4 0 0,5-3 0 0,-2-2 0 16,-4-12 0-16,9 7 0 0,1-3 0 0,3-2 0 16,3-4 320-16,2-2-16 0,3-2 0 0,1-3 0 15,3-5 224-15,4-2 48 0,3-6 16 0,3 1 0 16,2-4-144-16,2-1-48 0,3-5 0 0,-3-2 0 15,-1-1-160-15,2 2-48 0,2-1 0 0,3 0 0 16,2 0-192-16,4-3 128 0,4-1-128 0,2 1 0 16,1 4 160-16,-2-5-160 0,-5 2 160 0,-1 1-160 15,0 0 160-15,-1 3-160 0,0 1 160 0,-2 3-160 16,-2 1 128-16,0 2-128 0,-1 2 0 0,-2 4 0 16,-6 1 0-16,-3 4 0 0,-5 1 0 0,-3 4 0 15,-5-1 0-15,-3 4 128 0,-3 2-128 0,-2 4 0 16,-12-1 0-16,9 6-240 0,-9-6 48 0,4 13 16 15,-4 2-784-15,-3 5-176 16,-3 3-16-16,-5 5-12816 0</inkml:trace>
  <inkml:trace contextRef="#ctx0" brushRef="#br0" timeOffset="515.28">10228 10600 30687 0,'-13'-18'1360'0,"5"6"288"0,-1-3-1328 0,0 0-320 15,-1-3 0-15,3-2 0 0,0 0 768 0,3 2 64 16,0 1 32-16,3 0 0 0,1 2-368 0,1-6-80 16,1-1-16-16,1 2 0 0,4 3-400 0,-2 2 0 0,0 0 0 15,-1 5 0-15,0 1 0 0,-4 9 0 0,0 0-128 0,0 0 128 16,0 0-192-16,0 0 16 0,0 0 16 0,-2 13 0 16,-2 5-96-16,-3 4-32 0,-1 5 0 0,-3 6 0 15,-4 2 288-15,1 4-192 0,-2 2 192 0,1 2-160 16,0 1 160-16,0-1 0 0,2-1 0 0,2-4 0 15,2-3 0-15,1-4 0 0,0-2 0 0,3-3 0 16,1-1 0-16,0-3 0 0,2-3 0 0,2 1 176 16,1-2-176-16,2-2 0 0,1-3 0 0,1-5 0 15,-5-8 128-15,10 6-128 0,2-1 128 0,1-1-128 16,3-4 256-16,2-4-16 0,3 1-16 0,4-1 0 16,1-6 176-16,2-1 48 0,4-4 0 0,-1-2 0 15,2-3-96-15,0-1-16 0,3-4 0 0,0-1 0 16,2 0-128-16,2-5-16 0,2-1-16 0,1 0 0 0,1-1-32 15,1-1 0-15,0 0 0 0,0 2 0 0,-2 0-144 0,-2 4 192 16,-3 0-192-16,-1 2 192 0,-1 0-192 0,1 3 0 16,-3-2 144-16,0 4-144 0,-2 2 0 0,-1 2 0 15,-1 1 0-15,-2 4 0 0,-2-1 0 0,-3 1 128 16,-1 3-128-16,-2 3 0 0,-6-1 0 0,-1 2 0 16,-1 1 0-16,-12 4 0 0,0 0 0 0,11 3 0 15,-11-3 0-15,0 0 128 0,0 0-128 0,0 0 0 16,2 11 0-16,-1 1 0 0,-3-1-144 0,-3 2-112 15,-4 1 0-15,1 4-16 16,0 2-2176-16,-4 1-432 0</inkml:trace>
  <inkml:trace contextRef="#ctx0" brushRef="#br0" timeOffset="3085.93">4184 12828 3679 0,'0'0'160'0,"0"0"32"16,0 0-192-16,0 0 0 0,0 0 0 0,0 0 0 0,0 0 2080 0,0 0 368 15,0 0 80-15,0 0 16 0,0 0-1952 0,0 0-384 16,0 0-80-16,0 0 0 0,0 0-128 0,9-4 0 16,-9 4 0-16,9-4 0 0,-9 4 0 0,10-3 0 0,-1 1 0 0,1-1 0 15,-10 3 256-15,11-4 48 0,1 0 0 0,-2 2 0 16,1-1 112-16,1 1 32 0,1 0 0 0,0 0 0 15,-4-1-16-15,3 0 0 0,1 0 0 0,1 0 0 16,0 0 144-16,2-1 48 0,1-1 0 0,2 1 0 16,0-1 64-16,2 1 16 0,1-1 0 0,2 0 0 15,1 0-320-15,1-2-48 0,0 2-16 0,3 0 0 16,1-1-176-16,0 2-144 0,-1-1 192 0,2 1-192 16,0 0 128-16,-1-2-128 0,-1-1 0 0,1 1 0 15,-4-1 0-15,0 2 0 0,-1 1 128 0,0 0-128 16,-2 0 0-16,-1-2 0 0,0-1 128 0,1 2-128 15,-3 0 0-15,0 0 0 0,-2-1 0 0,1 4 0 16,-3-3 0-16,0 1 0 0,0 0 128 0,-2 1-128 16,-1 1 0-16,-1 0 0 0,-3 2 0 0,1-1 0 0,1 0-256 15,-11 1-128-15,10-3 0 0,-10 3-6544 16,11-3-1312-16</inkml:trace>
  <inkml:trace contextRef="#ctx0" brushRef="#br0" timeOffset="3448.1">4984 12485 6447 0,'-19'4'272'0,"4"0"80"0,-2 0-352 0,0 0 0 16,-1-2 0-16,0 2 0 0,0 1 3024 0,-1-2 544 16,-2 0 96-16,5 0 32 0,-1 1-2368 0,4 2-480 0,2-1-80 15,11-5-32-15,0 0-336 0,0 0-64 0,0 0-16 0,0 0 0 16,0 0-320-16,0 0 0 0,12 4 0 0,3 0 0 15,4-2 0-15,3 1 0 0,1-3 0 0,1 0-128 16,-1-4 128-16,3 1 0 0,2 1 128 0,0 0-128 16,0 1 0-16,2 0 128 0,0-2-128 0,1 2 0 15,-1 0 0-15,1-1 0 0,1 1 0 0,0 0 0 16,1-2 0-16,-2 2 0 0,-4-2 0 0,0 1 0 16,-4-1 0-16,-1 2 128 0,-5-1-128 0,-3 0 0 15,-2 2 0-15,-1 2 0 0,-11-2 0 0,9 4 0 16,-9-4 0-16,0 0 0 0,0 0 0 0,4 11 128 15,-4-11-128-15,-3 15 128 0,-1-3-128 0,-1 0 128 16,-2 1-128-16,0-3 128 0,-3 3-128 0,1 0 128 16,-1 0-128-16,-1-1 176 0,1-3-176 0,0 0 192 15,-1 1-192-15,1 0 0 0,-2 0 0 0,4-3 128 0,8-7-128 16,-4 10 0-16,4-10 0 0,-2 12 0 16,2-12-496-16,0 0-128 0</inkml:trace>
  <inkml:trace contextRef="#ctx0" brushRef="#br0" timeOffset="4188.63">9329 12855 18431 0,'0'0'1632'0,"-10"-1"-1312"15,0 1-320-15,-2-4 0 0,0-1 3104 0,3 1 544 16,1 0 128-16,8 4 0 0,-6-5-2688 0,6 5-528 0,-4-7-112 15,4 7-32-15,-4-8-160 0,2-1-48 0,4 0 0 0,2 0 0 16,1 1-208-16,3 0-288 0,0-2 64 0,2 1 16 16,2 0-112-16,1 1-32 0,-3-3 0 0,5 2 0 15,0-1 1024-15,3 1 208 0,2 1 32 0,1 0 16 16,0 0-800-16,2 1-128 0,3-1 0 0,4 0 0 31,3-5-1024-31,2 2-96 0,2-2-16 0,-1-1 0 16,1 0 576-16,-1-1 112 0,-2-4 32 0,0 2 0 15,0-5-32-15,0 2-16 0,0 2 0 0,-3 0 0 16,1-3 0-16,0 4 0 0,-2-1 0 0,-3 1 0 16,-2 0-432-16,-2 4-96 0,1 0-16 0</inkml:trace>
  <inkml:trace contextRef="#ctx0" brushRef="#br0" timeOffset="4501.59">9702 12452 14735 0,'0'0'1312'0,"0"0"-1056"16,0 0-256-16,0 0 0 0,0 0 1968 0,3-9 336 15,2 0 64-15,3 3 0 0,1-1-1744 0,3-1-368 16,1-2-64-16,4-1 0 0,2 2-64 0,3-2 0 16,3 0 0-16,1-1 0 0,0 3 48 0,4-2 0 15,2 1 0-15,-1 1 0 0,0-4 16 0,2 2 0 16,-2 0 0-16,0 3 0 0,1 2-64 0,-4-1-128 0,0 3 192 15,-5 2-64-15,-3 0-128 0,-3 2 0 0,-4 3 0 0,-1 1 128 16,-3 1-128-16,-9-5 0 0,6 9 0 0,-6-9 0 16,3 11 0-16,-3 0 192 0,-3 1-192 0,-2 1 192 15,-3 2-48-15,-2 0 0 0,-5 5 0 0,-2-1 0 16,-1 0-144-16,-4 0 160 0,-1 1-160 0,-1-1 160 16,1-1-160-16,2 1 128 0,0-2-128 0,1 0 128 15,3-3-128-15,3 0 0 0,1-1 0 0,1 0 0 16,4-4 0-16,3 2 0 0,1-1 0 0,4-10 0 31,0 0-448-31,4 9-112 0,-4-9-16 0</inkml:trace>
  <inkml:trace contextRef="#ctx0" brushRef="#br0" timeOffset="5014.37">14641 12493 23663 0,'-19'4'1040'0,"6"-2"240"0,-2-2-1024 0,-1 0-256 0,1 3 0 0,1 1 0 15,3-4 256-15,0 1 16 0,2 2 0 0,9-3 0 16,-10 2-272-16,10-2 0 0,0 0 0 0,0 0-144 15,-7 7-384-15,7-7-80 0,-6 9-16 0,-1 0 0 16,2-1-720-16,-2 2-128 0,0 2-48 0,-1 0-4128 16,-1 0-832-16</inkml:trace>
  <inkml:trace contextRef="#ctx0" brushRef="#br0" timeOffset="5278.69">14246 12774 2751 0,'0'0'128'0,"0"0"16"0,-8 0-144 0,8 0 0 16,0 0 0-16,-7-2 0 0,7 2 4736 0,0 0 928 15,0 0 176-15,0 0 48 0,-1-9-3616 0,2 1-720 16,3-1-144-16,2 1-16 0,1-4-608 0,5 0-112 0,2-1-32 16,2 0 0-16,0 0-256 0,2 0-48 0,3-2-16 0,4-1 0 15,2 0 128-15,2-1 0 0,1 0 16 0,1 2 0 16,4-2-128-16,-4 1-16 0,-1 1-16 0,0-1 0 16,0-2-176-16,0 1-128 0,-1-2 144 0,0 4-144 15,-2 2 0-15,2-2 0 0,-3 4 0 0,-1 0 0 16,-5 2 0-16,0 1 0 0,-3 1 0 0,-3 1 0 15,-2 2 0-15,-12 4 0 0,10-2-128 0,-10 2 128 32,0 0-720-32,0 0-48 0,0 0 0 0,0 0 0 15,0 0-704-15,7 10-128 0,-7-10-48 0</inkml:trace>
  <inkml:trace contextRef="#ctx0" brushRef="#br0" timeOffset="5655.44">14868 12224 12895 0,'0'0'1152'0,"0"0"-928"15,0 0-224-15,0 0 0 0,0 0 5328 0,0 0 1024 16,0 0 208-16,0 0 32 0,0 0-5232 0,0 0-1040 16,0 0-320-16,0 0 128 0,6-9-128 0,5 3-192 15,2-1 32-15,5 1 16 16,3 0-224-16,1 1-32 0,3 1-16 0,-1-1 0 15,2 2-144-15,-1 2-16 0,-3 0-16 0,1 3 0 0,-4 2 176 0,1 2 32 16,-5-1 16-16,0 1 0 16,-4 2-80-16,0 1 0 0,-2 0-16 0,-3 2 0 15,1-2-64-15,-4 3-16 0,-3-1 0 0,-2 4 0 0,-2-1 288 0,-1 0 64 0,-1 1 16 16,-5 0 0-16,-1 0 176 0,-16 21 128 0,11-18-128 16,-1-1 0-16,-1 2 0 0,-2-1 0 0,1-1 128 15,-1 0 80-15,0-4 32 0,1 0 0 0,3 0 0 16,3-1 240-16,1-1 48 0,1-1 16 0,4-3 0 15,8-7-176-15,-5 8-48 0,5-8 0 0,0 0 0 16,0 0-320-16,8 7 0 0,3-2 0 0,4-3 0 31,6-2-1472-31,4-2-192 0,3-3-64 0</inkml:trace>
  <inkml:trace contextRef="#ctx0" brushRef="#br0" timeOffset="6538.28">19176 13056 7359 0,'0'0'320'0,"0"0"80"0,0 0-400 0,0 0 0 0,0 0 0 0,0 0 0 15,0 0 4064-15,0 0 736 0,0 0 128 0,0 0 48 16,8-4-3440-16,4-2-672 0,4-4-144 0,2-1-16 16,3-5-128-16,3-2-32 0,4-2 0 0,2-2 0 15,2 0-64-15,1-4-16 0,0 0 0 0,1 0 0 16,-1-2-32-16,3 1-16 0,-1 1 0 0,0-1 0 16,-1 2-144-16,0 1-16 0,-3 2-16 0,2 4 0 15,-2-2-240-15,0 3 0 0,-2 2 0 0,-3 0 0 16,-1 4 0-16,-3-1 0 0,-1 1-128 0,-2 2 128 15,-3 0-736-15,0 3-32 16,-5-1-16-16,-3 2-8672 0,-8 5-1728 0</inkml:trace>
  <inkml:trace contextRef="#ctx0" brushRef="#br0" timeOffset="6836.81">19698 12465 32879 0,'0'0'1456'0,"0"0"304"0,0 0-1408 0,0 0-352 16,6-9 0-16,4 0 0 0,1-1 704 0,4-1 80 16,3 1 16-16,3-1 0 0,2 0-640 0,3-2-160 15,4 1 0-15,3 0 0 0,-1-3 0 0,0 3 0 0,-2 0 0 0,-2 2-176 32,0 2-272-32,-2 1-64 0,-3 3-16 0,-3 2 0 15,-3 2-336-15,-3 2-64 0,-2 1-16 0,-12-3 0 16,0 0 112-16,6 12 32 0,-6-12 0 0,-2 17 0 0,-1 2 400 0,-5 2 80 0,-2 1 0 0,-4-2 16 15,-3 1 304-15,-2 2 176 0,0 2-32 0,-3-2 0 16,-2 0 144-16,-1-1 32 0,-1 0 0 0,2 1 0 16,-1-3 48-16,3-1 16 0,2-2 0 0,4-2 0 15,5-2-192-15,2 0-16 0,2 0-16 0,4-3 0 16,3 2-160-16,8-2 0 0,4 1 0 0,8-5 0 31,6 0-800-31,5-4-32 0,5 0-16 0,5-5-11520 0</inkml:trace>
  <inkml:trace contextRef="#ctx0" brushRef="#br0" timeOffset="7521.25">23567 12817 3679 0,'0'0'320'0,"0"0"-320"0,0 0 0 0,0 0 0 0,-4-6 4864 0,4 6 912 15,0 0 176-15,-1-13 48 0,4 0-3888 0,3-2-768 16,3 0-144-16,4-2-48 0,6-3-736 0,3 1-160 16,3 1-16-16,2-5-16 0,4-1-80 0,1-1-16 15,0-1 0-15,3-2 0 0,4 0 208 0,1 0 48 16,0 2 0-16,0 3 0 0,1-1 96 0,0 1 32 0,1-1 0 16,0 4 0-16,-3 1-320 0,-1 2-64 0,-6-1-128 0,-3 2 192 15,-3 3-192-15,-2 2 0 0,-3-1 0 0,-3 1 0 31,-1 2-448-31,-2 0-16 0,0 3-16 0,-2-3 0 16,-3-1-2016-16,-2 1-384 0,-3 0-96 0</inkml:trace>
  <inkml:trace contextRef="#ctx0" brushRef="#br0" timeOffset="7879.06">24030 12145 12895 0,'0'0'1152'0,"0"0"-928"0,0 0-224 0,0 0 0 16,0 0 4752-16,0 0 912 0,0 0 176 0,0 0 48 16,0 0-4288-16,0 0-864 0,0 0-160 0,12-7-48 0,1 1-528 15,5-1 0-15,4-1-160 0,4 2 160 16,3-1-224-16,1 1 80 0,1-2 16 0,1 3 0 0,-2 0 128 0,-3 1-192 16,-2 0 192-16,-2 1-192 0,-1 0 192 0,-1 2 0 15,-1 1 0-15,-3 0-128 0,-2 0 128 0,-2 0 0 16,-1 1 0-16,-3 2 0 0,-9-3-128 0,0 0 0 15,0 0 0-15,0 0 0 0,0 0-224 0,0 0-32 16,3 11-16-16,-3-11 0 0,-5 11 400 0,-2 1 0 16,-2 0 0-16,-1-4 128 0,-2-1-128 0,1 2 144 15,1 3-144-15,0-1 160 0,-2 0-160 0,0 1 160 16,0 0-160-16,2 0 160 0,1-1-160 0,1 1 192 16,0-3-192-16,3 3 192 0,1 0-192 0,-1-2 0 0,5-10 0 15,-3 12 0-15,3 0 0 0,2-1 0 16,0-2 0-16,2 3 0 15,-4-12-496-15,8 16-16 0,1 1-16 0,4-2-9184 0,4 0-1824 16</inkml:trace>
  <inkml:trace contextRef="#ctx0" brushRef="#br0" timeOffset="8526.9">27459 12742 28447 0,'-13'4'1264'0,"2"-3"256"0,-2 0-1216 0,2-1-304 0,-1-1 0 0,3 1 0 15,9 0 736-15,0 0 96 0,0 0 0 0,0 0 16 16,0 0-608-16,0 0-240 0,-5-6 176 0,5 6-176 16,1-10 128-16,3-1-128 0,2 0 0 0,2 3 0 15,3-1 320-15,0 0-48 0,2-3 0 0,3 1 0 0,1-2 416 0,1 0 80 16,3-3 0-16,3 0 16 16,0-1-336-16,4 0-64 0,3-1 0 0,5-1-16 0,4-5-368 0,4 3 144 15,3 2-144-15,4-3 0 0,2-3 128 0,2-1-128 16,0 4 0-16,-3-2 0 0,-5 1 0 0,-4 2 0 15,-4-1 0-15,-1 2 0 16,-3 2-640-16,-4 1-64 0,-2 0-32 0,-3 3 0 16,-5 1-880-16,-2 1-176 0,0 3-48 0</inkml:trace>
  <inkml:trace contextRef="#ctx0" brushRef="#br0" timeOffset="8981.2">28079 11999 35583 0,'0'0'1584'0,"0"0"320"0,0 0-1520 0,0 0-384 0,0 0 0 0,-7 1 0 16,7-1 592-16,-9 5 48 0,9-5 16 0,-11 5 0 31,1 1-1104-31,-1 0-240 0,1 1-32 0,-2-3-16 16,-1 1-416-16,0 1-64 0,-1 2-32 0,-2 0 0 15,0 0-64-15,1 0-16 0,-2-1 0 0,2 0 0 0,4-3 1328 0,0 0 0 0,1 0 240 0,2-4-32 16,8 0 736-16,-8 1 144 0,8-1 16 0,0 0 16 16,0 0-592-16,0 0-112 0,0 0-32 0,0 0 0 15,0 0-384-15,8-10 0 0,5-2-192 0,4-1 192 16,4 1-192-16,5 0 192 0,5-1-160 0,4 0 160 16,2-1 0-16,1 0 0 0,1 1 0 0,-1 1 0 0,-2 3 0 0,3 0 128 15,2 2 16-15,-2 3 0 0,-1 2 48 0,-1 0 16 16,1 1 0-16,-3 1 0 0,-2 3-208 0,-4 0 176 15,-6 3-176-15,-2 1 160 0,-3 1-160 0,-3 4 128 16,-6 1-128-16,-3 3 128 0,-3-1-128 0,-4 6 0 16,-3 0 0-16,-5 4 0 0,-5 2 0 0,-1 1-224 15,-6 3 48-15,1 1 16 0,1 1 160 0,1-2-208 16,-1-2 80-16,4-3 128 0,0-1 0 0,4-2 0 16,0-3 0-16,5-4 0 0,2-3-192 0,2-2 192 15,6-2-160-15,2-1 160 16,1-3-2032-16,12-2-304 0,18-6-64 0,9-12-16 0</inkml:trace>
  <inkml:trace contextRef="#ctx0" brushRef="#br0" timeOffset="9722.73">31682 13068 28959 0,'0'0'1280'0,"0"0"272"0,0 0-1232 0,0 0-320 0,0 0 0 0,0 0 0 16,0 0 752-16,0 0 80 0,0 0 32 0,0 0 0 16,7-4-864-16,5-3-160 0,3-3-32 0,1-2-16 0,3-1 208 0,-1-3 0 15,0-2 0-15,2 0-144 0,-1 1 144 0,1 0 144 16,-3 0-16-16,0 1-128 0,0 3 752 0,1-1 32 15,-1 1 16-15,1-1 0 0,2-3-96 0,1 0 0 16,1 0-16-16,3 0 0 0,1-1-480 0,1-1-80 16,-1-1-128-16,1 1 176 0,2 2-176 0,-3 2 0 15,-2-2-160-15,-2 0 160 16,-3 0-480-16,0 1 0 0,-5 3 0 0,-1 1 0 16,-3 1-272-16,-2 2-48 0,-3-1-16 0,-1 1 0 15,-1 0-112-15,0-1-32 0,-3-1 0 0,-4 1-8048 16,-3 1-1616-16</inkml:trace>
  <inkml:trace contextRef="#ctx0" brushRef="#br0" timeOffset="10122.19">32090 12398 4607 0,'0'0'400'0,"0"0"-400"0,0 0 0 0,0 0 0 16,0 0 4976-16,0 0 912 0,0 0 176 0,0 0 32 15,0 0-4304-15,-8 6-848 0,-1 1-176 0,0-1-48 16,-2-1-528-16,1 2-192 0,-1-1 144 0,1 4-144 15,-2-3 0-15,0 4 0 0,-1-5 0 0,2 3 0 16,0 2 0-16,2-3 0 0,0-2 0 0,9-6 0 16,-10 7 336-16,3-2 96 0,7-5 16 0,0 0 0 15,0 0-128-15,0 0-32 0,0 0 0 0,0 0 0 0,0 0-288 16,0 0 0-16,0 0 0 0,0 0 0 16,12-3 0-16,2-2-192 0,3-5 16 0,3-1 16 0,0 0 160 0,5-1 0 15,3 0 0-15,0-1 0 0,4-1 176 0,0-1-48 16,1 1 0-16,1 2 0 0,0-2-128 0,-2 4 128 15,-2 0-128-15,-2 4 128 0,-5 1-128 0,-1 1 0 16,-2 2 0-16,-2 2 0 0,-1 4 0 0,-1 0 0 16,-1-1 0-16,0 2 0 0,-4 4 144 0,0 2 0 15,-2-1 0-15,-3 2 0 0,-2 1-144 0,-1 4 192 16,-3-2-192-16,-3 6 192 0,-2-1-192 0,0-1 0 16,-3 2 0-16,0 1 128 0,0-1-128 0,1 0 160 15,-4 0-160-15,2 0 160 0,1-2-160 0,2 0 0 16,-2-4 0-16,1 0 128 0,1 0-400 0,1-2-96 15,-1 2-16-15,4-4-14144 0</inkml:trace>
  <inkml:trace contextRef="#ctx0" brushRef="#br0" timeOffset="16694">8800 3575 27759 0,'0'0'1216'0,"0"0"272"0,0 0-1184 0,0 0-304 0,0 0 0 0,0 0 0 15,0 0 800-15,0 0 96 0,0 0 32 0,5-7 0 16,-5 7-176-16,8-7-48 0,-8 7 0 0,0 0 0 0,11-4-384 0,-11 4-96 15,0 0-16-15,0 0 0 0,0 0-208 0,0 0 0 16,0 0 0-16,1 16 0 0,-8 1 0 0,-2 6 0 16,-1 7 0-16,-6 7 0 0,-5 2-128 0,0 8 128 15,1 5 0-15,-3 7 0 0,1 7-176 0,-1 2 176 16,-3 1-160-16,2 1 160 0,-1 1 0 0,3 2 0 16,1 1-128-16,1 3 128 0,-1-3 0 0,2 1 0 15,1-1 0-15,4-1-144 0,3-3 144 0,1-1 0 16,0-3 0-16,0-3 0 0,4 0 0 0,1-3 0 15,2-3 0-15,1-2 0 0,-2-4 0 0,1-1 0 16,2-5 0-16,-1-1 0 0,1-2 0 0,1-7 0 16,1-2 0-16,2-3 0 15,1-3-2144-15,0-7-496 0</inkml:trace>
  <inkml:trace contextRef="#ctx0" brushRef="#br0" timeOffset="17477.96">6848 3530 27647 0,'-10'-3'2448'0,"0"-2"-1952"16,-1 1-496-16,2 4 0 0,2 3 1200 0,-2 3 144 16,-2 1 16-16,0 0 16 0,-1 7-976 0,-2 4-192 15,-2 5-32-15,-2 7-16 0,0 7-160 0,0 4 160 16,-1 5-160-16,0 8 160 0,-3 11-160 0,-3 4 0 15,-1 4-160-15,-1 4 160 0,-3 4 0 0,-3 2-144 16,-1 0 144-16,-1 2 0 0,-3 0-384 0,3-3 16 16,1-4 0-16,1-3 0 15,2-8-208-15,1-1-64 0,1-5 0 0,3-2 0 0,4-3 352 0,0-3 64 0,1-3 16 0,4-3 0 16,3-7 208-16,2-2 0 0,0-4 0 0,5-3-144 31,0 0-1520-31,3-5-288 0,3-1-64 0</inkml:trace>
  <inkml:trace contextRef="#ctx0" brushRef="#br0" timeOffset="18161.43">4619 3466 2751 0,'0'0'256'0,"0"0"-256"0,-10-5 0 0,-1-1 0 0,2 1 5808 0,0 3 1104 16,0-1 240-16,0 6 32 0,0 3-5488 0,-2 2-1104 15,-1 5-208-15,-1 5-64 0,-1 6-64 0,0 8-32 16,-2 9 0-16,-2 6 0 0,-4 5-224 0,-1 8 0 16,1 8 0-16,-2 8 0 0,-5 5 0 0,-2 9 0 15,-3 3-128-15,-2 5 128 0,-3 6 0 0,0 5 0 16,1 2 0-16,1 4 0 0,0-3 0 0,2 4 0 15,1 3 0-15,1-2 0 0,0 0-144 0,3-4 144 16,3-5-208-16,1-9 80 16,2-3-656-16,-1-12-128 0,3-10-32 0,1-6-11456 0</inkml:trace>
  <inkml:trace contextRef="#ctx0" brushRef="#br0" timeOffset="39975.97">12578 5434 1839 0,'0'0'160'15,"0"0"-160"-15,-8-5 0 0,2 0 0 0,6 5 4304 0,-9-5 832 16,-2 0 176-16,1 1 16 0,-2-3-3760 0,0-2-752 16,1 0-160-16,-1 0-16 0,0 0 16 0,2 2 16 15,-2-5 0-15,0 2 0 0,1 0-336 0,-4 2-64 16,-3 0-16-16,0 0 0 0,-3 0-256 0,-1 2 160 15,-2 1-160-15,-2 2 128 0,-4 2-128 0,2 1 192 16,0 2-192-16,1 3 192 0,-2 2 112 0,2 2 16 16,-1 2 16-16,2 2 0 0,4 0 192 0,3 4 48 15,-1 1 0-15,3 3 0 0,1 1-64 0,5 3-16 0,0 1 0 0,2 5 0 16,0 4-272-16,4 3-48 0,2 0-16 0,2 5 0 16,1 4-160-16,4 2 0 0,2-2 0 0,3 3 0 15,2 1-144-15,2 1 144 0,4 0 0 0,0-3 0 16,0 0 0-16,0-1 0 0,4-4 0 0,2-1 0 15,0-4 0-15,4-2 0 0,1-5 0 0,5-4 0 16,-1-3-128-16,2-3 128 0,0-4 0 0,0-6 0 16,1-3 0-16,-2-5 0 0,-2-5 0 0,2-5 0 15,1-5 128-15,0-2 16 0,-2-7 16 0,2-1 0 16,0-2 144-16,0-5 16 0,-2-3 16 0,1-6 0 16,0 1 144-16,-3-1 32 0,-2-6 0 0,-3 0 0 15,-1 0 16-15,-6-2 16 0,-3 2 0 0,-3-2 0 16,-5 1-160-16,-5 2-16 0,-2 5-16 0,-2 0 0 15,-5 3-112-15,-3 2-32 0,-5 0 0 0,-3 4 0 16,-3 2-16-16,-2 1 0 0,-5 3 0 0,-2 1 0 0,0 1-192 16,-1 6 144-16,-1 5-144 0,-2 2 128 0,0 2-128 15,0 2 0-15,0 2 0 0,0 6 0 0,0 6 0 0,-1 2-224 16,-3-3 48-16,-2 7 16 16,1 4-288-16,2 4-48 0,3-3-16 0,3 3 0 15,2 2-1472-15,6 4-288 0,2 2-64 0</inkml:trace>
  <inkml:trace contextRef="#ctx0" brushRef="#br0" timeOffset="40794.48">11264 7222 14735 0,'0'0'1312'0,"0"-13"-1056"15,-1 1-256-15,0-1 0 0,-1 0 1712 0,0-1 272 16,-4-1 64-16,0 1 16 0,-3 0-736 0,-2 3-160 16,-2 1-16-16,0 2-16 0,-2 3-464 0,-1 0-96 15,-1 2 0-15,1 2-16 0,1 1-304 0,-1 1-48 0,-1 0-16 0,1 4 0 16,0 3-32-16,1 3-16 0,1-3 0 0,0 3 0 15,-1 4-144-15,2 3 0 0,1 3 0 0,1 2 128 16,-1 3-128-16,3 4 0 0,0 2 0 0,1 1 0 16,0 3-192-16,2 3 192 0,-2 1-192 0,2 3 192 15,1 3-448-15,1-3 48 0,0 2 0 0,1 1 0 32,0 0-112-32,0-1 0 0,3 0-16 0,0-2 0 15,3-2-192-15,2-3-48 0,2 0 0 0,2-1 0 16,3-2 176-16,1-5 16 0,0-4 16 0,2-4 0 0,3-5 368 0,2-4 192 0,2-5-192 0,3-6 192 15,2-6 0-15,3-3 272 0,4-2-16 0,0-10-16 16,1-2 208-16,1-3 64 0,-3-5 0 0,0-1 0 16,-4-5 240-16,-3 0 48 0,-1-5 16 0,-1-3 0 0,1 0-176 15,-3 0-48-15,-4 0 0 0,-1-2 0 0,-2-1-224 16,-2 2-48-16,-3 1-16 0,-3 2 0 0,-2 1-128 0,-2 1-32 16,-5 0 0-16,-2 4 0 0,-3 3-144 0,-4 4 160 15,-2 3-160-15,-4 1 160 0,-1 6-16 0,-3 4 0 16,-4-1 0-16,0 6 0 0,-2 0-144 0,-4 5 160 15,-7 4-160-15,-2 2 160 0,-3 5-160 0,-2 5-144 16,1 4 144-16,0 3-208 16,-1 1-256-16,5 6-48 0,2 5-16 0,3 2 0 15,5-1-1648-15,2 2-320 0</inkml:trace>
  <inkml:trace contextRef="#ctx0" brushRef="#br0" timeOffset="41664.33">7989 6371 5519 0,'-8'-3'496'0,"-2"0"-496"0,-2-1 0 0,-1 2 0 15,-1-2 4784-15,-1 1 848 0,1 2 192 0,-3-2 16 16,0 2-4272-16,0 1-864 0,2 1-160 0,-1 2-32 15,-1 0 0-15,3 1 16 0,1 1 0 0,0 1 0 16,-2 2-400-16,4 2-128 0,0 1 0 0,2 3 0 16,2 5 0-16,1 0 0 0,2 6 0 0,3 1-144 15,1 7-32-15,2 0 0 0,4 5 0 0,3 3 0 0,1 3 176 16,4 3-160-16,3 1 160 0,3-1-160 0,2 0-32 16,2 0-16-16,0 1 0 0,5-2 0 15,6-2-400-15,-1-5-80 0,-3-6-16 16,2-3 0-16,1-4 336 0,-3-5 64 0,-1-4 16 0,0-4 0 0,0-3 288 0,0-3-160 15,-1-2 160-15,0-4-128 0,-1-3 128 0,2-4 256 16,-1-1-64-16,0-5-16 0,-1-4 352 0,2-1 80 16,2-5 16-16,-2-1 0 0,-3-5 160 0,-1-2 48 15,0-1 0-15,-4-2 0 0,-4-1 48 0,-1 1 16 16,-4-1 0-16,-1-3 0 0,-3-2-192 0,-2 0-16 0,-3 1-16 16,-2-1 0-16,0 0-240 0,-5 2-48 15,-2 1-16-15,-3 3 0 0,-2 2-176 0,-6 1-48 0,-5 1 0 0,-4 5 0 16,-3 0-144-16,-5 5 0 0,-2 2 0 0,-3 4 0 15,-1 2-192-15,-2 5-64 0,-2 3 0 0,3 3-16 32,1 3-384-32,2 2-80 0,4 4-16 0,1 4 0 15,2 0 0-15,5 1 0 0,3 3 0 0,4 0-8976 0,2-2-1792 0</inkml:trace>
  <inkml:trace contextRef="#ctx0" brushRef="#br0" timeOffset="42529.71">7301 4900 15663 0,'-17'3'1392'0,"5"-3"-1120"0,-2 0-272 0,-2 2 0 16,2 3 1456-16,-1 2 224 0,0-1 48 0,0 4 16 16,0-4-592-16,0 1-128 0,1-1-32 0,1 2 0 15,0-2-64-15,1 4-16 0,1-3 0 0,0 3 0 16,1-3-576-16,1 2-112 0,0 1-32 0,-1 0 0 0,3 0-192 0,-1 6 0 16,1-3 0-16,-1 1 0 0,-1 2 0 0,0 1 0 15,0 0 0-15,1 1 0 0,-2 3-128 0,1-1 128 16,0 3 0-16,-1-1 0 0,0 2-176 0,1 3 176 15,2 1-160-15,3 4 160 0,4 3 0 16,2 1-144-16,2-1 144 0,2 3 0 0,6 3-128 0,4-3 128 16,2-1-128-16,1 0 128 0,3 0 0 0,3-3-128 15,1-2 128-15,4-3 0 0,2-3 0 0,1-4 0 16,3-2 0-16,0-8-128 0,1-1 512 0,2-4 96 16,4-1 32-16,1-4 0 0,2-4 112 0,-3-2 16 15,-4-3 16-15,-1-3 0 0,-4-1-144 0,-2-4-16 16,0-3-16-16,-1-3 0 0,-1-3-16 0,0-4 0 0,-3-2 0 0,-1 0 0 15,-1-1-16-15,-3-2-16 0,-2-5 0 0,-3 2 0 16,-2 1-64-16,-3-2-16 0,-3-2 0 16,-2 0 0-16,-5 0-32 0,-2 1-16 0,-2 2 0 0,-5-1 0 15,-2 1-48-15,-4-3-16 0,-1 2 0 0,-3 3 0 16,-4-1-64-16,-1 2-16 0,-6 2 0 0,2 4 0 16,-1 1-160-16,-4 6 128 0,-5-1-128 0,0 8 128 15,-2 3-128-15,-5 3 0 0,-5 3 0 0,-2 4 0 16,-2 4-240-16,1 7-80 0,-1 6 0 0,4-2-16 31,4 6-112-31,2 1 0 0,1 4-16 0,5 6 0 16,2 4-432-16,4 1-96 0,3-1-16 0,4 1 0 0,3-1-1856 0,4-2-368 0</inkml:trace>
  <inkml:trace contextRef="#ctx0" brushRef="#br0" timeOffset="43330.86">5639 6333 24639 0,'0'0'1088'0,"-10"2"240"0,0 1-1072 0,0 0-256 0,-1 0 0 0,1 1 0 0,-2-1 1136 15,0 4 160-15,1-2 48 0,-1 3 0 0,0 2-304 0,-1 0-48 16,-1 3-16-16,-1 3 0 0,2 1-720 0,0 3-128 16,-1 0-128-16,1 4 144 0,0-1-144 0,0 2 0 15,-3 3 0-15,1-1 0 0,0 4-128 0,-2 3 128 16,0-1-160-16,2 5 160 0,0-2-192 0,2 1 192 16,2-1-208-16,-1 1 80 0,0-1 128 0,3 1-160 15,4-1 160-15,2-2-160 0,3-3 160 0,3-1 0 16,5-1-144-16,1-2 144 0,1-3 0 0,4-3 0 15,3-2-144-15,2-2 144 0,0-1 0 0,1-3-128 0,1-3 128 0,1-2 0 16,0-3 0-16,1-2 0 0,2-4 0 0,0-1 0 16,1-4 304-16,1-2 16 0,2-4 0 0,-2-2 0 15,-2-2-112-15,1-1-16 0,-1-6 0 0,2-1 0 16,1-2-16-16,1-2-16 0,-3-4 0 0,0-2 0 16,-2-3 96-16,1-1 0 0,-3 0 16 0,-2-2 0 15,-3-4 112-15,-1 1 32 0,-3 0 0 0,-2 0 0 16,-2-1-160-16,-2 1-48 0,-2 4 0 0,-2 1 0 15,-3 2-208-15,-3 3 176 0,-1 3-176 0,-4 4 160 16,-1 1-160-16,-4 7 192 0,-4 1-192 0,-1 4 192 16,-5 3-192-16,-3 2 0 0,-3 4 0 0,-2 4 0 15,-2 4-272-15,2 4-48 0,-1 2 0 0,2 3 0 16,2 8-192-16,3 4-32 16,0 2-16-16,4 3 0 0,0 0-96 0,6 0-32 15,0 1 0-15,5 1-9248 0,2 0-1856 0</inkml:trace>
  <inkml:trace contextRef="#ctx0" brushRef="#br0" timeOffset="44006.68">6675 6972 21183 0,'-6'-4'1888'0,"-4"-4"-1504"0,0-1-384 0,0-3 0 15,-2-1 1600-15,-1 1 240 0,-3 2 48 0,-1-3 16 16,0 0-1040-16,0 0-208 0,-1 0-32 0,0 1-16 16,-3 1-336-16,0 4-64 0,-4-4-16 0,-2 6 0 15,-3 1-192-15,-1 3 128 0,-5 2-128 0,3 3 0 16,-1 1 0-16,0 6 0 0,-1 3 0 0,-2 4 0 16,-1 2-160-16,3 5-80 0,0 3-16 0,4 5 0 15,1 3 0-15,1 5 0 0,1 2 0 0,1 4 0 0,1 0 256 16,4 1-176-16,4 1 176 0,3 0-160 0,4-2 160 15,3 1 0-15,6-3 0 0,4 2-128 0,2 0 128 16,3-4-128-16,5 2 128 0,4-2-128 0,2-2 128 0,3-4 0 16,2-3-144-16,1-2 144 0,-1-2 0 0,2-2 0 15,0-5-144-15,1-2 144 0,3 0 0 0,2-5-160 16,0-3 160-16,2-3-128 0,-1-5 128 0,4-2 0 16,0-6-144-16,1-1 144 0,-3-3 0 0,3-4 192 15,1-3-32-15,-3-3 0 0,-3-4 176 0,-1-5 48 16,-1-4 0-16,-1-7 0 0,-2-7 304 0,0-2 64 15,-1 0 16-15,-2-5 0 0,-2-7-128 0,-4-2 0 16,1-2-16-16,-3-2 0 0,-1-3-368 0,-3 1-80 0,-5-2-16 16,-3 0 0-16,-1 2-160 0,-3 3 0 15,-3 5 144-15,-2 4-144 0,-3 1 0 0,-1 6 0 0,-4 5 0 16,-3 7 0-16,1 2 0 0,-3 8-256 0,-2 5 32 0,-2 7 16 31,-3 2-176-31,0 7-48 0,-1 4 0 0,0 8 0 16,-1 2-144-16,-3 9-16 0,-2 3-16 0,-1 7 0 15,-3 2 0-15,2 5 0 0,1 6 0 0,3 1 0 16,4 0-592-16,2 0-112 0,1 4-32 0,2-1-10160 0</inkml:trace>
  <inkml:trace contextRef="#ctx0" brushRef="#br0" timeOffset="44879.77">7216 7200 27647 0,'-16'0'1216'0,"3"2"256"0,-2 2-1168 0,-2-2-304 0,-1 0 0 0,1 2 0 0,-2 3 1744 0,2-1 304 15,0 2 48-15,3 0 16 0,-2 0-1264 0,0-1-240 16,-1 3-48-16,1 1-16 0,-2 0-416 0,1 2-128 16,2 1 0-16,1 4 0 0,1 2 0 0,1-1 0 15,2 2 0-15,1 5-144 0,0 4-80 0,-1 2-16 16,1 3 0-16,3 3 0 15,1 3-272-15,1 2-64 0,0 2-16 0,1 0 0 16,2 4-128-16,2 1-32 0,4 0 0 0,1-3 0 16,1 1 160-16,3 0 16 0,0-1 16 0,6-1 0 0,1 0 256 0,1-7 48 15,0-4 16-15,2-6 0 0,2-6 240 0,-1-3 0 0,0-10 0 0,1-1 0 16,0-4 0-16,3-3 0 0,-1-5 176 0,4-5-48 16,-1-5 320-16,3-5 64 0,0-3 0 0,0-6 16 15,3-2 272-15,-1-4 48 0,1 0 16 0,-1-8 0 16,-2-2-192-16,-1-1-32 0,-3-2-16 0,-1-2 0 15,-5-2-288-15,-4-2-48 0,-2 0-16 0,-4 0 0 16,-4-4-144-16,-2 0-128 0,-4-2 192 0,-2 5-192 16,-3 2 192-16,-3 3-192 0,-3 0 192 0,-4 3-192 15,-4 4 0-15,-3 3 0 0,-4 4 0 0,-1 5 0 16,-3-1 0-16,0 9-256 0,-3 6 64 0,1 6 0 16,-4 5-128-16,-1 4-32 0,0 4 0 0,-1 7 0 15,1 8-144 1,-3 5-16-16,0 6-16 0,0 7 0 0,-2 6-32 0,1 4 0 0,4 4 0 0,3 5 0 15,5 4-1536-15,4 0-304 16</inkml:trace>
  <inkml:trace contextRef="#ctx0" brushRef="#br0" timeOffset="45631.94">8215 7492 18431 0,'-33'15'1632'0,"11"-4"-1312"0,-4 2-320 0,-1 3 0 0,-6 2 2256 0,2 0 384 15,-1 3 80-15,2-3 16 0,0 2-768 0,4 1-160 16,3 1-16-16,3 0-16 0,2 0-688 0,2 1-144 16,3 2-32-16,2 1 0 0,1 2-592 0,1 0-128 15,2 1-32-15,3 5 0 0,2-1-160 0,4 4 0 16,-1 2 0-16,3 2 0 0,1-1 0 0,4 2 0 15,2-2-128-15,0 2 128 0,2-1 0 0,6-1 0 16,1 0-144-16,3-2 144 0,1-4 0 0,2-1-128 16,3 1 128-16,2-4 0 0,-1 1 0 0,2-4-128 15,-2-3 128-15,-2-6 0 0,2-5-192 0,-1-4 0 16,0-2 16-16,1-7 0 0,1 0 176 0,0-7-192 0,-1-2 192 0,2-5-192 16,3-5 192-16,-1-3 128 0,0-3-128 15,1-2 176-15,1-5 32 0,-4-5 16 0,-4-3 0 0,1-3 0 16,-2-4 224-16,-1-2 64 0,-1 0 0 0,-3-2 0 15,-2-4-64-15,-2 1-16 0,-2-4 0 0,-3 1 0 16,-3-1-112-16,-1 1 0 0,-3 2-16 0,-4 3 0 16,-3 4-304-16,-3 0 0 0,-5 3 128 0,-2 4-128 15,-3 4 128-15,-3 6-128 0,-2 3 144 0,-4 6-144 16,0-1 0-16,-2 6 128 0,-3 5-128 0,-6 4 0 16,-8 4 0-16,-2 4-160 0,-6 4 32 0,0 5 0 15,4 3-272 1,1 5-48-16,2 5-16 0,1 3 0 0,1 6-48 0,3 3-16 15,3 5 0-15,2 4 0 0,1 4-1440 16,2 3-272-16,2-1-64 0,2 1-12736 0</inkml:trace>
  <inkml:trace contextRef="#ctx0" brushRef="#br0" timeOffset="46316.66">9835 7192 1839 0,'0'0'160'0,"-11"-4"-160"0,-3 1 0 0,0-2 0 15,0-3 4096-15,1 1 768 0,1-3 176 0,-2 3 16 16,-5 0-2880-16,0-1-592 0,-1 2-112 0,-2 0-32 16,1 1-336-16,-1 1-64 0,-3 2-16 0,2 0 0 15,-3 4-160-15,2 0-32 0,1 2-16 0,2 4 0 16,0 4-240-16,-2 0-64 0,-1 1 0 0,2 4 0 15,0 5-336-15,0 1-176 0,0 7 160 0,-1 4-160 16,1 5 128-16,1 4-128 0,1 4 0 0,0 4 144 16,2 4-144-16,1 1 0 0,-3 2 0 0,3 1 0 0,2-2-144 0,0-2 144 15,4-1 0-15,1-3 0 0,4-1-128 0,2-1 128 16,4-5 0-16,5 2 0 0,4-2 0 0,2 2-128 16,1-9 128-16,3-1 0 0,2-4 0 0,1-2-128 15,2-2 128-15,1-2 0 0,2-4 0 0,3-4 0 16,2-2 0-16,3-7 0 0,2-3 288 0,2-3 16 15,1-3 0-15,3-3 0 0,3-2-48 0,1-4-16 16,-1-5 0-16,0-7 0 0,-3-1-16 0,0-7 0 16,-4-2 0-16,-2-2 0 0,-1-1 144 0,-1-2 16 15,-1-5 16-15,-1 1 0 0,-3-6 96 0,-1-1 16 16,-3-1 0-16,0-2 0 0,-2-4-16 0,-3-1 0 16,-3 0 0-16,-3 2 0 0,-5 2-176 0,-3-1-48 0,-5 1 0 15,-2 1 0-15,-5 7-64 0,-2 0-16 0,-4 0 0 0,-3 3 0 16,-3 3-64-16,-2 5 0 0,-5-1-128 0,-2 7 192 15,-2 5-192-15,-5 3 0 0,1 6 0 0,-6 3 0 16,-5 5-160-16,-5 2-80 0,-3 6-16 0,0 3 0 31,2 4-144-31,1 7-48 0,4 5 0 0,2 6 0 16,3 4-48-16,4 1-16 0,6 2 0 0,5 5 0 16,1 2-1936-16,5 2-400 0</inkml:trace>
  <inkml:trace contextRef="#ctx0" brushRef="#br0" timeOffset="47467.48">15642 7206 22111 0,'-22'-5'976'0,"6"4"208"0,-2-5-944 0,-6 1-240 0,-2-4 0 0,-2 1 0 16,2 2 2096-16,-2-1 368 0,1-2 80 0,1 1 16 15,-2 2-1184-15,4-2-224 0,-2-1-64 0,3 1 0 16,4 0-624-16,-1 2-128 0,3-1-16 0,2 3-16 15,0-1-304-15,1 1 128 0,0 2-128 0,1 0 0 16,-2 4 0-16,1 0 0 0,-2 2 0 0,-2 3 0 16,-3 4-256-16,-2 6-48 0,-2 4-16 0,-1 5 0 15,-3 2-672-15,1 3-144 16,0 4-16-16,1 3-16 0,2 4 208 16,2 3 32-16,0 2 16 0,1 3 0 0,4 2 560 0,2-3 112 0,3 1 32 0,4-1 0 0,4 0 208 0,2-1 0 15,3-2 0-15,3-2 0 0,3-1 0 0,6-3 0 16,1 1 0-16,4-3 0 0,3-5 0 0,3 0 0 15,2-3 0-15,5-4 0 0,3-5 128 0,3-1-128 16,3-6 144-16,2-2-144 0,-2-6 352 0,0-2-32 16,0-1 0-16,1-5 0 0,1-3 32 0,0-3 0 15,1-2 0-15,1-4 0 0,0-3 240 0,3-3 48 16,1-3 16-16,-2-4 0 0,0-1 128 0,-5-5 32 16,-3-1 0-16,-2-2 0 0,-1-5-32 0,-4 0 0 15,-7-5 0-15,1 0 0 0,-3-1-16 0,-6-1 0 0,-4-1 0 16,-5-2 0-16,-5 1-192 0,-4-1-64 0,-5 3 0 15,-4 1 0-15,-5 0-160 0,-4 4-32 0,-2 4-16 0,-5 3 0 16,-2 6-176-16,-4 2-128 0,-6 6 192 0,-7 3-192 16,-6 2 0-16,-3 5 0 0,2 5 0 0,1 6 0 15,-1 5 0-15,2 6-224 0,1 6 32 0,3 5 16 16,2 2 32-16,-1 5 0 0,1 2 0 0,2 4 0 31,5 2-272-31,5 1-48 0,6-1-16 0,4 1 0 16,5 1-2576-16,2-1-512 0</inkml:trace>
  <inkml:trace contextRef="#ctx0" brushRef="#br0" timeOffset="48172.55">13603 7136 16575 0,'-10'-12'736'0,"3"3"160"0,-3-1-720 0,-2-2-176 0,0-1 0 0,-1 1 0 16,-3 2 2576-16,0-1 496 0,-3 3 80 0,0 2 32 16,-1-1-1712-16,1 5-352 0,-1 3-64 0,0 2-16 15,0 1-432-15,1 2-96 0,0 4 0 0,1 6-16 16,-1 4-320-16,1 4-176 0,0 3 192 0,-3 8-192 15,1 5 0-15,1 6 0 0,-2 2 0 0,1 7 0 16,1 1 0-16,1 5 0 0,-1 3 0 0,4 4-144 16,-1 3 144-16,3 1 0 0,0 0 0 0,5 0 0 15,2-1 0-15,3-3-128 0,3-5 128 0,4-3 0 16,2-7 0-16,5-2-128 0,1-4 128 0,3-4 0 16,2-5 0-16,3-4 0 0,2-4 0 0,3-4-128 0,2-3 128 15,4-5 0-15,2-5 0 0,3-3-128 0,5-5 128 0,1-1 0 16,2-10 160-16,-1-1-160 0,-4-6 160 0,0-3-160 15,2-1 160-15,-1-6-160 0,-1-5 192 0,0-3-48 16,-2-4-16-16,-2-2 0 0,-1-2 144 0,-2-3 32 16,-2-3 0-16,-2-1 0 0,-6-3 288 0,-4-1 64 15,-3-2 16-15,-5 1 0 0,-5-4 0 0,-3 3 0 16,-5 0 0-16,-5 0 0 0,-4-2-96 0,-5 2 0 16,-5 1-16-16,-4 3 0 0,-3 2-112 0,-2 6-32 15,-4 2 0-15,-4 3 0 0,-2 4-160 0,-2 2-16 16,-2 4-16-16,-3 6 0 0,-5 1-224 0,0 3 0 15,-2 2 0-15,0 8 0 0,6 4 0 0,1 5-256 0,1 3 16 16,5 6 16-16,3 6-112 0,2 5-32 0,4 6 0 0,3 6 0 31,3 3-1120-31,3 6-240 0,0 4-32 0,5 5-9728 0,2 6-1952 0</inkml:trace>
  <inkml:trace contextRef="#ctx0" brushRef="#br0" timeOffset="49204.27">17836 7111 21183 0,'0'0'1888'0,"0"0"-1504"0,0 0-384 0,-2-8 0 0,-2-1 1712 0,1 1 272 15,-1 2 48-15,0-1 16 0,-2 1-1088 0,-2 1-192 16,-1 1-64-16,-2 0 0 0,0-3-128 0,-1 1-48 16,-1 0 0-16,-4 3 0 0,-3 0-528 0,-1 2 0 15,-1 1-160-15,0 5 160 0,-1 1-336 0,-2 5 48 16,-1 2 16-16,-2 5 0 0,0 4 80 0,-1 2 32 15,0 2 0-15,1 5 0 0,-1 4 160 0,2 4-208 16,2 6 80-16,0 0 128 0,0 2-176 0,1 7 176 0,-4-1-128 0,6 6 128 16,2 2-144-16,2 0 144 0,0-3-160 0,5 0 160 15,4-4-208-15,4 2 48 0,2 1 16 0,6-2 0 16,3-1-32-16,6-4 0 0,5 1 0 0,2-4 0 16,3-4 176-16,3-2 0 0,3-8-144 0,0 0 144 15,2-7 0-15,2-2 0 0,2-7 0 0,2-3 0 16,3-2 448-16,2-8 16 0,2-2 0 0,2-7 0 15,5-2 112-15,-1-3 0 0,1-4 16 0,-3-6 0 16,-2-3-64-16,0-6-16 0,-2-5 0 0,-3-1 0 16,1-2-48-16,-4 0-16 0,-1-6 0 0,-4-3 0 15,1-4 112-15,-3 1 16 0,-4 1 0 0,-5-3 0 16,-6-1-144-16,-4-1-32 0,-5 1 0 0,-3 1 0 16,-6 2 160-16,-6-1 16 0,-7 5 16 0,-3 0 0 0,-5 2-48 15,-4 4-16-15,-1 3 0 0,-3 1 0 16,-5 1-80-16,-2 2-32 0,-3 4 0 0,-1 2 0 0,-1 2-176 0,-3 3-48 15,-5 4 0-15,-2 3 0 0,1 2-192 0,3 1 0 16,1 1 0-16,4 5 0 0,2 4-176 0,4 3 32 16,1 5 0-16,5 5 0 0,1 2-128 0,2 4-32 15,-1 3 0-15,-2 5 0 16,0 4-368-16,-1 3-80 0,0 3-16 0,4 6 0 16,2 2-1984-16,5 6-416 0,1 1-80 0</inkml:trace>
  <inkml:trace contextRef="#ctx0" brushRef="#br0" timeOffset="49936.83">20157 6653 8287 0,'0'0'368'16,"-7"-3"80"-16,7 3-448 0,-8-10 0 0,2 3 0 0,-2-5 0 0,0 1 4480 0,2 0 800 16,-1-2 160-16,-1-2 48 0,1 0-3120 0,-4-4-608 15,2 2-128-15,-1-2-32 0,-1-2-752 0,-1 2-144 16,-1 0-48-16,-2 1 0 0,-2 0-304 0,-1 1-64 16,-6 0-16-16,-3 4 0 0,-5 1-272 0,0 3 160 15,-3-1-160-15,-2 3 128 0,1 2-128 0,-2 5 0 16,-1 4 0-16,1 2 0 0,-1 3 0 0,1 7-144 15,1 5 144-15,2 6-208 0,-1 6 208 0,-2 6-176 16,-2 5 176-16,-1 6-160 0,3 6 160 0,4 3-192 16,4 3 192-16,4-1-192 0,4 5 192 0,4 3 0 0,5-3 0 15,5 3-128-15,4-1 128 0,7 0 0 0,3-2 0 0,6 0 0 16,4-1 0-16,5 0 0 0,3 1 0 0,6 1 128 16,4-6 16-16,4 0 16 0,4-2 0 0,1-2 0 15,-2-6-160-15,4 1 192 0,2-6-192 0,4-4 192 16,2-4-192-16,6-5 0 0,3-3 144 0,1-3-144 15,1-4 144-15,-3-6-144 0,-2-5 192 0,-1-7-192 16,0-2 384-16,0-9-48 0,1-2 0 0,1-5 0 16,0-3-80-16,-4-5 0 0,-5-4-16 0,-4-3 0 15,-4-5 32-15,-1-3 16 0,-6-1 0 0,-2-5 0 16,-4-5 176-16,-5-4 48 0,-4-1 0 0,-8-8 0 16,-6-1 32-16,-4-3 16 0,-4-1 0 0,-8-2 0 15,-6-1-80-15,-6 1-16 0,-5-1 0 0,-4 3 0 16,-5 2-176-16,-4 2-32 0,-4-1-16 0,-4 5 0 0,-6 2-48 15,-1 3 0-15,-1 3 0 0,2 2 0 0,0 4-192 16,0 4 128-16,5 2-128 0,4 4 0 0,2 6 0 0,3 5-240 16,1 4 32-16,3 3 0 0,1 5-16 0,1 5 0 15,3 1 0-15,3 6 0 16,-2 8-368-16,3 5-80 0,0 9-16 0,-4 8-12720 16,0 10-2544-16</inkml:trace>
  <inkml:trace contextRef="#ctx0" brushRef="#br0" timeOffset="51086.59">28030 6248 32255 0,'-26'-4'2864'0,"-2"0"-2288"16,-2-1-576-16,4 0 0 0,2 0 1168 0,1-1 128 15,4 2 32-15,1 0 0 0,-2 1-768 0,2 0-160 16,1 0-16-16,1 2-16 0,3 0-368 0,0 3 144 15,0 2-144-15,3 3 0 0,-2 2 0 0,2 4-352 16,-2 5 48-16,1 3 16 16,-2 4-208-16,2 4-32 0,0 3-16 0,-1 5 0 0,1 3 272 0,-1 2 48 0,-1 1 16 0,1 6 0 31,0 3-256-31,2 2-48 0,0 5-16 0,2-5 0 16,3 2-224-16,2 4-32 0,3 4-16 0,3 1 0 15,2 1 64-15,4-2 16 0,3-2 0 0,3-2 0 0,4-3 528 0,1 1 192 0,4-5 0 0,3-1-144 16,3-2 432-16,4-3 96 0,3-7 0 0,4-3 16 15,4-3 496-15,2-7 112 0,3-5 16 0,-1-4 0 16,-2-4-208-16,-2-4-48 0,0-2 0 0,0-6 0 16,1-4 32-16,0-3 0 0,-2-3 0 0,1-5 0 15,2-4 16-15,-1-4 0 0,-2-3 0 0,-2-4 0 16,-4-4-48-16,-6 0 0 0,-2-5 0 0,-2-4 0 16,-3-2-112-16,-3-2-16 0,-1-3-16 0,-3-5 0 15,-4-5-240-15,-2 0-32 0,-3-4-16 0,-4 0 0 16,-3-1-144-16,-5 3-48 0,-4-2 0 0,-3 0 0 15,-6 1-144-15,-3 2 0 0,-3-1 0 0,-6 3 0 0,-3 0 0 16,-8 2 0-16,-7 4 0 0,-6 4 0 0,-4 5-192 0,0 6 192 16,-1 3-192-16,2 7 192 0,3 8-192 0,2 2 192 15,3 7-192-15,0 7 192 0,-1 4-144 0,1 7 144 16,2 4 0-16,2 6 0 16,1 3-464-16,3 3 16 0,1 5 0 0,3 3 0 15,2 4-2672-15,4 2-528 0</inkml:trace>
  <inkml:trace contextRef="#ctx0" brushRef="#br0" timeOffset="66133.88">21754 7030 12895 0,'-5'-10'1152'0,"5"10"-928"16,0 0-224-16,0 0 0 0,-3-7 4800 0,3 7 928 15,0 0 176-15,0 0 48 0,13 2-4704 0,3 1-928 16,2 3-192-16,4 4-128 0,4 10 160 0,4-1-160 15,3 6 192-15,6 4-192 0,5-1 0 0,2 4 0 16,-1 0 0-16,0-2 0 16,-2 0-544-16,0-1-112 0,0-2-32 0,0-6 0 15,-1-3-592-15,-3-1-112 0,-4-2-16 0,-4-2-16 16,-2-2-704-16,-2 0-144 0,-3-3-32 0,-3-2 0 16,-3-2 944-16,-4-1 176 0,-3-5 32 0,-11 2 16 0,10-5 1456 0,-2-3 272 0,-3-3 64 0,-2-4 16 15,-2-3 736-15,-2-3 128 0,-2-5 48 0,-1 0 0 16,-2 0-448-16,-5-4-96 0,-2-1-16 0,-2-3 0 15,-4 1-624-15,-2 2-128 0,-2 1-16 0,-2 0-16 16,-4-1-112-16,1 2 0 0,-2 3-128 0,0 2 192 16,0 2 160-16,1 1 32 0,-1 1 0 0,5 3 0 15,2 0 256-15,2 4 64 0,3 0 16 0,3 0 0 16,5 2 176-16,4 2 16 0,6 9 16 0,0 0 0 16,2-10-400-16,7 0-80 0,6 1 0 0,7 4-16 15,5-1-432-15,6 3 0 0,6 2 0 0,5 2-176 16,4 3 176-16,6 2-160 0,5 4 160 0,-1 3-160 0,0 0 160 0,-1 0 0 15,0 1 0-15,1 3 0 0,-1 1 0 0,-1 0-160 16,-1 1 160-16,-4-1 0 16,-4 0-736-16,-7 2-32 0,-7-2-16 0,-9 4 0 15,-8 0-368-15,-8 3-80 0,-8-3-16 0,-8 2 0 16,-10 1 448-16,-8-2 96 0,-9 0 0 0,-7 0 16 0,-4-3 688 0,-2-1 128 16,-3-2 16-16,4 0 16 0,0 0 480 0,3-3 80 15,1-2 32-15,2-2 0 0,2-1 112 0,7-4 32 16,3-1 0-16,6-4 0 0,4 0-560 0,6-2-96 15,4-2-32-15,9 4 0 16,3-12-1840-16,10-2-368 0,9-3-80 0,5-5-10704 0</inkml:trace>
  <inkml:trace contextRef="#ctx0" brushRef="#br0" timeOffset="69167.53">23279 6947 25919 0,'0'0'1152'0,"0"0"224"0,0 0-1104 0,0 0-272 0,0 0 0 0,0 0 0 16,0 0 1488-16,0 0 240 0,0 0 64 0,0 0 0 15,9-5-480-15,0 1-96 0,-9 4 0 0,10-7-16 16,-4-2-784-16,2 0-160 0,0 0-16 0,0 0-16 16,-3-2-224-16,0-1 0 0,0-1-144 0,0-1 144 31,1-3-560-31,-2 0-16 0,-2 2 0 0,-2-1 0 16,0 2-144-16,-2-1-48 0,-4 1 0 0,1 1 0 0,-3 1 368 0,-1 0 64 0,-3-1 16 0,-1 7 0 15,0 3 320-15,-1 5 0 0,-2 0 0 0,-1 2 0 16,-1 3 464-16,0 2 64 0,-2 2 16 0,2 5 0 15,-1-2 64-15,3 7 16 0,3 3 0 0,2 3 0 0,2-3-304 16,4 2-64-16,5-2-16 0,4 1 0 0,3-1-96 0,3-5-16 16,4 1 0-16,5-3 0 0,1-4-128 0,3-3 0 15,0-3 0-15,3-5 0 16,1-4-560-16,5-5-80 0,2-3-32 0,3-5 0 16,3-3-912-16,0-3-176 0,0-3-32 0,1-1-16 15,-1-1-336-15,-2 0-64 0,-3-3-16 0,-5 4 0 16,-6 2 1376-16,-5-1 272 0,-2 2 48 0,-5-1 16 0,-3-1 1168 0,-4 2 240 15,-1 1 64-15,-5 2 0 0,-2-5 592 0,-2 5 128 16,-1-1 32-16,-5 3 0 0,-1 1-336 0,-1 3-64 0,-1 3-16 16,0 2 0-16,1 3-272 0,1-2-48 0,0 2-16 0,3 3 0 15,0 2-240-15,1 0-48 0,8 0-16 0,-9 1 0 16,9-1-320-16,-7 6-64 0,7-6-16 0,-5 13 0 16,3 3-256-16,2-2 0 0,1 2-176 0,4 2 176 15,2 2-144-15,3-1 144 0,3 1 0 0,1 1-144 16,1-2 144-16,0 2 0 0,2 0 0 0,-2 0 0 15,-2-4-144-15,-1-1 144 0,-3-1-160 0,-3 2 160 16,-1-4-144-16,-2 2 144 0,-3 0-128 0,-3-2 128 16,-3 2-128-16,-5-1 128 0,-3 0-128 0,-3-1 128 15,-2-2-160-15,-4-1 160 0,-1-2-192 0,-4-2 192 16,0 0-320-16,0-2 32 0,1-4 16 0,2 0 0 16,2-2-176-1,3 0-16-15,3-5-16 0,4-3 0 0,3-1-256 0,4-2-48 16,6-1-16-16,4-4 0 0,5-3-224 0,6-1-32 0,4-2-16 15,6 1 0-15,4-2 496 0,3 1 80 0,5 1 32 0,1 1 0 0,0-2 464 0,-2 2 0 16,-3 0 176-16,-3 0-48 0,-2 0 272 0,0 1 64 16,-2 1 16-16,-2 2 0 0,-1 0 128 0,-2 1 32 15,-3 3 0-15,-1-1 0 0,-2 2 128 0,-2 4 16 16,-1-3 16-16,-4 4 0 0,-8 8-160 0,5-7-16 16,-5 7-16-16,0 0 0 0,0 0-48 0,0 0-16 15,0 0 0-15,-9-3 0 0,-1 3-224 0,-3 5-64 16,-3 3 0-16,-1 5 0 0,-1 4-256 0,-2 7 0 15,1 0 0-15,2 5 0 0,1 1 0 0,3-1 0 16,3-1-160-16,3-2 160 0,4-1 0 0,3-1 0 16,4-1 0-16,4-2 0 0,3-5-192 0,3-3 192 0,5-3-192 15,4-3 192-15,1-4-256 0,3-3 64 0,1-3 0 16,3-5 16-16,1-1 176 0,0-7 0 0,1-2 0 16,0-3 0-16,-3 0 0 0,0-1 0 0,-4-3 0 0,-6-4 0 15,-1 1 0-15,-5-1 0 0,-2-1 128 0,-2 1-128 16,-6 2 192-16,0-2-16 0,-1-1-16 0,-2 2 0 15,-2-1 80-15,-1 2 16 0,0 1 0 0,-2 2 0 16,0 4-16-16,1 7 0 0,1 2 0 0,2 11 0 16,-2-9 0-16,2 9 0 0,0 0 0 0,0 0 0 15,0 0-240-15,0 0 0 0,0 0 0 0,8 11 0 16,1 5 0-16,2 5 0 0,-1 4 0 0,1 2-160 16,-1 3 160-16,2 1-208 0,1-1 80 0,0 2 128 15,1-1-672 1,2-3-16-16,1 1 0 0,-3-7 0 0,0-5-80 0,0-1 0 0,-3 0-16 15,0-3 0-15,-4-3 400 0,-7-10 64 0,8 7 32 0,-8-7 0 16,0 0 288-16,0 0-160 0,0 0 160 0,0 0-128 0,0 0 432 0,4-13 80 16,-1-4 32-16,-3-2 0 0,-1-2 208 15,-1-2 32-15,0-3 16 0,-1-1 0 0,0-3-176 0,2-2-48 16,0-3 0-16,2-3 0 0,2-2-176 0,1-1-32 16,1 1-16-16,1 4 0 0,2 3-224 0,1 6 0 15,2 2 0-15,-1 4 0 0,1-1 0 0,-1 5 0 16,0 1 0-16,2 3 0 0,0 3-320 0,0 2 0 15,-2-3 0-15,1 6 0 16,0 3-720-16,1 2-160 0,0 1-16 0,-1 2-16 16,2 2-192-16,2 0-48 0,-2 1 0 0,0 1 0 15,0 0 688-15,-1 0 128 0,-2 2 16 0,1 2 16 0,-1-1 624 0,0 1 0 0,-2-2 0 16,1 1 0-16,2 3 528 0,-1 2 32 0,1 3 0 0,0-2 0 16,1-1 0-16,2 2 0 0,1-1 0 0,3-1 0 15,-1-3-176-15,3 1-16 0,-2 0-16 0,1-1 0 16,-3-2-352-16,1-3 144 0,-1-3-144 0,-2 1 0 15,-1 0 128-15,-3-2-128 0,-10-3 0 0,11-1 0 16,-11 1 0-16,0 0 0 0,9-7 0 0,-3 1 0 16,-2-4 0-16,0 0 0 0,-1 0 160 0,-2-2-160 15,-2-3 128-15,0-1-128 0,-1-4 0 0,2 0 128 16,0 0-128-16,0-3 128 0,0 0-128 0,3-2 128 16,-1-2-128-16,1-1 0 0,0 1 0 0,1-2 0 15,1-1 0-15,0-1 0 0,0 0 0 0,2 2 0 16,2 2 0-16,-1 1 0 0,-3 1 0 0,1 4 0 15,0 4 128-15,-1 4 0 0,-1 1 0 0,0 3 0 16,-4 9 400-16,4-8 80 0,-4 8 16 0,0 0 0 0,5-6-48 0,-5 6-16 16,0 0 0-16,10 1 0 0,-10-1-560 0,13 5 0 15,0 2 0-15,2 3 0 0,3 2 0 0,3 4 0 16,0 3 0-16,1 1 0 0,-1-2 0 0,1 3 0 16,1 2 0-16,1-2 0 0,-2 0 0 0,0-1 0 15,0-1 0-15,-1 1 0 0,0-2 0 0,-1 0 0 16,-4-1 0-16,0 3 0 0,-2 2-128 0,0-4 128 15,-3-3 0-15,-3-1-144 0,-1 0 144 0,-2-1 0 16,-3 0 0-16,-2-4 0 0,0-9 0 0,0 0 0 16,-2 10 0-16,2-10 0 0,0 0 160 0,0 0 16 15,-8-2 0-15,0-2 0 0,0-2 176 0,-1-6 32 16,0-2 16-16,0-3 0 0,1-3-80 0,0-3 0 0,-2-3-16 0,-2-2 0 16,0 0-32-16,2-4 0 0,0-3 0 15,-1 0 0-15,-2-3-80 0,1 0-32 0,1 2 0 16,-1-1 0-16,1 1-160 0,2 2 0 15,2 0 0-15,-1 3 128 0,1 1-128 0,3 0 0 0,3 2 144 0,4 4-144 16,0 0 0-16,4 5 144 0,0 3-144 0,3 2 0 16,4-2 0-16,2 6 0 0,2 2 0 0,3 2 0 15,1 3 0-15,4 1-176 0,2 6 176 0,3 0-160 16,3 7 160-16,0 2-192 0,0 2 192 0,-2 2-192 16,-2 3 192-16,-2 1-160 0,-2 6 160 0,-5-1-160 15,-5-3 0-15,-2 2 0 0,-4-1 0 0,-4-1 0 16,-3 3-224-16,-4-5-64 15,-3 1 0-15,-7-5 0 0,-4 3 0 16,-6-3 0-16,-6 0 0 0,-6-2 0 0,-5-2 256 0,-1-1 64 0,0-1 0 0,-2-2 0 0,0-3 128 16,2-2 0-16,1-3 0 0,4-2 128 0,3-2-128 15,3-2 144-15,4-3-144 0,3-1 160 0,2-2-160 0,6-1 0 16,3 0 0-16,6-1 0 16,5-3-256-16,6-2-128 0,5-3-16 15,6-3-16-15,5-4-816 0,9-3-176 0,5-3-16 0,6 4-16 16,6 1-272-16,4 2-48 0,4-3-16 0,1 5 0 15,-2 4 336-15,-5 2 64 0,-8 1 16 0,-4 1 0 0,-5 1 928 0,-3 2 192 16,-2 3 48-16,-4 1 0 0,-5 3 944 0,-1 2 192 16,-4 1 32-16,-2 1 16 0,-2 2 752 0,-11 1 160 15,11-2 16-15,-11 2 16 0,11 2-288 0,-11-2-64 0,12 4-16 16,-2 0 0-16,-10-4-608 0,13 9-112 0,-1 4-16 0,0 0-16 16,-1 3-240-16,2 1-32 0,0 1-16 0,2 4 0 15,-1 4-272-15,3 0-64 0,0 2-16 0,1 2 0 16,0 2-176-16,3 2 0 0,0 0 144 0,0-1-144 15,0-1 0-15,1-2 0 0,0 3 0 0,-1-3-128 32,0-4-384-32,1-3-64 0,0-2 0 0,-1-1-16 15,-3-7-624-15,-1-1-128 0,-2-3-32 0,-4-4 0 16,-11-5-336-16,0 0-64 0,0 0-16 0,0 0 0 16,0 0 112-16,-5-8 16 0,-4-4 0 0,-3-1 0 15,-3-1 224-15,-4-2 48 0,1-1 16 0,-3-1 0 0,-1-1 1376 0,-1 0 448 0,-3 0 0 0,-4 1 0 16,-3-1 576-16,2 1 128 0,-2-4 32 0,1 1 0 15,-1 3 480-15,4-1 80 0,6 1 32 0,3 1 0 16,3-1 0-16,4 5 0 0,3 5 0 0,3 0 0 16,3-1-528-16,4 9-96 0,0-6-32 0,6-1 0 0,1-1-624 15,7 3-128-15,2 0-32 0,7 0 0 0,3 5-208 0,4-3-128 16,2 6 128-16,2-6-128 0,0-1 0 0,-1 0 0 16,-3 2 0-16,-2 2-128 15,-2-3-384-15,0-1-64 0,-1-1 0 0,-1 0-16 16,-5 3-400-16,0 1-80 0,-4-1-16 0,0 0 0 15,-4 2-48-15,-11 0-16 0,12 2 0 0,-12-2 0 16,0 0 432-16,0 0 80 0,0 0 0 0,0 0 16 0,0 0 624 0,0 0 208 16,0 0 0-16,0 0 0 0,0 0 496 0,0 0 80 15,0 0 32-15,0 0 0 0,12 5-160 0,-2 0-16 16,1-1-16-16,-1 4 0 0,0-2-48 0,2 1-16 0,0 2 0 16,2 5 0-16,4-1-288 0,-1-1-48 15,15 10 192-15,-17-5-416 0,0-1 0 0,-2-6 0 16,-2 2 0-16,0 0-320 0,-3-2 0 0,0-2 0 0,-8-8 0 31,7 6-192-31,-7-6-32 0,0 0-16 0,0 0 0 0,0 0 304 0,0 0 48 0,0 0 16 0,0 0 0 16,0 0 192-16,0-9 0 0,-1-2 0 0,0 0 160 15,-2-2 128-15,2 0 32 0,-2-3 0 0,2 2 0 16,-2-2 272-16,3 1 64 0,0-3 16 0,2-1 0 16,0 1-16-16,2 0 0 0,1-2 0 0,2 1 0 15,2-2-320-15,3 1-64 0,1 1-16 0,2-1 0 16,1 4-256-16,1 3 128 0,1 2-128 0,2 4 0 15,-1 3 0-15,2 3 0 0,0 1 0 0,1 3 0 16,0 2-128-16,2 1 128 0,-2 3 0 0,0 1-144 0,0-1 144 16,1 1 0-16,-1 1 0 0,0-2-128 15,0-2 128-15,0 0-208 0,2-2 80 0,-2-1 128 0,-1-1-240 16,-2-3 80-16,-2-2 16 0,-1 1 0 0,-3-3 144 0,-1-1 0 16,-2-3 0-16,-2 2 0 0,-2-6 0 0,0 2 0 15,-2-2 0-15,-3-1 0 0,-2-2 144 0,-2 1-144 16,-1 0 192-16,-1 1-192 0,-4 1 192 0,-2 0-192 15,-2 2 192-15,0 1-192 0,0-2 192 0,-3 5-64 16,0 0 0-16,-3 3-128 0,1 0 144 0,0 2-144 16,0 3 0-16,1 2 144 0,2 1-144 0,2 2 0 15,1 2 0-15,3 3 0 0,3 0-192 0,1 3 192 16,2 3-160-16,3-2 160 0,3-3-144 0,3 0 144 16,2 0-128-16,6 0 128 0,5-2-176 0,3-1 176 0,4-3-208 15,1-2 80-15,3-1 128 0,0-4-192 0,0 0 192 16,-1-6-192-16,-2 1 192 0,-1-1 0 0,-2-2-144 0,-1 0 144 15,1-2-160-15,-4-1 160 0,-1 0-208 0,-5-3 80 16,-1 0 128-16,-2 1 0 0,-4 3 0 0,-1-3 0 16,-4 2 144-16,-2 2-144 0,0 9 192 0,-2-9-192 15,-2 1 416-15,4 8-32 0,0 0 0 0,-9-2 0 16,9 2-96-16,-8 2-32 0,-1 1 0 0,2 3 0 16,1 2-256-16,0 3 0 0,4-1 0 0,0 2 0 15,2-2-176-15,3 1 176 0,2-2-192 0,2-3 192 16,-1 2-464-1,5 1 16-15,0-2 0 0,2-3 0 0,2-2 64 0,2-2 0 0,0 0 16 0,0-2 0 16,-2-2 144-16,4 0 32 0,-1-1 0 0,-1-3 0 0,-3-3 192 16,-1 2 0-16,0-4 0 0,-1 3-144 0,-3-3 144 15,-1 0 256-15,-2 1-64 0,1 0-16 0,-2-1 192 16,-1-1 32-16,-1-2 16 0,1 2 0 0,-1-1 16 0,3 1 0 16,-1-2 0-16,0 3 0 0,2 2-176 0,0 2-16 15,1 2-16-15,3 1 0 0,-1 2-224 0,1-2 0 16,-2 5 128-16,2 1-128 0,1 0 0 0,1 7 0 15,0-3 0-15,3 3 0 0,0 5 0 0,0 1-128 16,1 1 128-16,3 3 0 0,0 0-240 0,0 0 64 16,0-1 16-16,1-2 0 15,0 1-1872-15,1-6-368 0,0 0-80 0,1-3-12704 0</inkml:trace>
  <inkml:trace contextRef="#ctx0" brushRef="#br0" timeOffset="69567.23">28722 5137 33807 0,'0'0'1488'0,"0"0"320"0,0 0-1440 0,0 0-368 0,0 0 0 0,-2 9 0 15,2-9 384-15,0 0 16 0,-8 8 0 0,0 0 0 16,-1 1 192-16,-2-2 48 0,-3-1 0 0,-4 1 0 16,-4 4-416-16,-6 2-80 0,-4 2-16 0,-7 2 0 15,-7 0-128-15,-4 1 0 0,-2 3 0 0,-4 1 0 16,-2 0 0-16,-6 6 0 0,-5 0 0 0,-10 1 0 15,-8 2 0-15,-4 6 0 0,-4 2 0 0,-7 5 0 16,-9 0 0-16,-6 5 0 0,-8 0 0 0,-6 3 0 16,-3 3 0-16,-6 4 208 0,-4 3-48 0,-5 1-16 15,-2 0-144-15,2 2 192 0,4 1-192 0,-4 2 192 0,-8-2-192 16,6 1 0-16,6 1 0 0,0-3 0 0,-1-4 0 16,10-1 128-16,8 1-128 0,-1-2 0 0,-3-5 0 0,9-2 0 15,7-4 0-15,2-1 0 0,-4-4 0 16,5-3 0-16,3-4 0 0,7 0 0 0,6 1 0 0,-2-5 0 15,-2-3 0-15,6 0 0 0,5 2 0 0,5-6 0 16,5-2 128-16,0-2-128 0,2 0 0 0,6-2 0 16,7-4 0-16,8 0 0 0,7-2 0 0,10-4 0 15,7 2 0-15,8-5 0 16,7-2-1216-16,6-1-256 0,12-3-64 0</inkml:trace>
  <inkml:trace contextRef="#ctx0" brushRef="#br0" timeOffset="142333.13">10631 5410 18431 0,'24'13'1632'0,"-5"-2"-1312"16,1 4-320-16,8 6 0 0,6 5 3408 0,5 5 624 16,0 6 112-16,5 2 16 0,4 1-3136 0,7 3-624 15,5 0-128-15,5 4-16 0,7 4 128 0,2 2 48 16,3 2 0-16,4 4 0 0,4 5-272 0,7 1-160 0,10 1 192 15,1 3-192-15,0-2 128 0,9 5-128 0,9 5 0 0,2-1 0 16,-2 0 0-16,8 4 0 0,7 0 0 0,5 3 0 16,-2-1 0-16,10 2 0 0,10 2 0 0,-1 2 0 15,-2-1 0-15,7 1 0 0,5-1 0 0,4 3 0 16,4 1 0-16,0 3 0 0,2-3 0 0,4 2 0 16,7-1 0-16,4 4-144 0,4-5 144 0,1 3 0 15,-2-4 0-15,2 1 0 0,3 0 0 0,3-1 0 16,5-4 0-16,2 0 0 0,2-1 0 0,-1-3 0 15,1 0 0-15,-5-2 0 0,-3-5 0 0,0-2 0 16,-1-1 0-16,0 0 0 0,-2-4 0 0,-5-2 0 16,-4 1 0-16,-7-5 0 0,-7-6 0 0,-3-1 0 15,-2 0 0-15,-5-4 0 0,-10-2 0 0,-4-3 0 16,-5 1 0-16,-6-6 0 0,-4 0 0 0,-5-2 128 16,-2-4-288-16,-9-2-48 0,-6-7-16 0,-1-4-10384 15,0-4-2064-15</inkml:trace>
  <inkml:trace contextRef="#ctx0" brushRef="#br0" timeOffset="143152.91">22558 5786 5519 0,'-47'3'240'0,"9"-2"64"0,-10-1-304 0,-7 4 0 16,-3 3 0-16,-6 1 0 0,-5 3 6704 0,-4 2 1280 0,-5-1 256 0,-6 2 48 16,-3 2-5936-16,-7 2-1200 0,-6 2-224 0,-7 2-48 15,-8 4-304-15,-8 7-48 0,-6 6-16 0,-11 1 0 16,-13-1-272-16,-9 4-64 0,-8 3-16 0,-9 8 0 16,-8 5-160-16,-5 0 0 0,-8 1 0 0,-9 4 128 15,-6 2-128-15,-6 5 0 0,-2 2 0 0,-4 3 0 16,-4-1 0-16,0 1 0 0,1 3 0 0,-2 1 0 15,-3-1 0-15,3 2-144 0,0 1 144 0,0-1 0 16,-3-1 0-16,0-2-128 0,1-5 128 0,2 3 0 16,1 0 0-16,5-5 0 0,5-3 0 0,4 1 0 15,4 0 144-15,7-1-144 0,5-5 128 0,1 1-128 16,1-2 128-16,3-2-128 0,7-4 0 0,8 0 128 16,8-2-128-16,2-1 0 0,0-4 0 0,8 1 0 15,8 2 0-15,5 0 0 0,3-1 0 0,7-2-176 0,6-2-112 0,2 0-32 16,6-4 0-16,10 2 0 15,10-4-272-15,2 4-64 0,0 0-16 0,4 2 0 16,5-1-1648-16,9-1-336 0,8-1-64 0</inkml:trace>
  <inkml:trace contextRef="#ctx0" brushRef="#br0" timeOffset="143749.6">16680 5261 34095 0,'-33'-9'1504'0,"10"8"320"15,-6-3-1456-15,-1 9-368 0,0 5 0 0,3 6 0 0,-2 6 832 0,0 6 112 16,-2 4 16-16,0 7 0 0,-1 11-320 0,1 8-64 16,1 9-16-16,-1 10 0 0,0 5-272 0,-1 11-48 15,1 7-16-15,1 4 0 0,0 6-224 0,0 1 0 16,1 2 0-16,3-1 0 0,2 2 0 0,-1-1 0 16,0 6 0-16,-1-2 0 0,-1 7 0 0,-2 1 0 15,0 1 0-15,-2 1 0 0,-3-1 0 0,0 0 0 16,-2-3-160-16,-5 3 160 0,-3 1-144 0,-2-4 144 15,-1-2-160-15,0-5 160 0,2-5 0 0,2 1 0 16,2-1 0-16,2-4 0 0,0-4 144 0,4-8 32 16,2-6 0-16,6-7 0 0,1-7 32 0,1-6 16 0,2-6 0 0,3-10 0 15,3-8-96-15,4-10-128 0,4-8 176 0,4-8-176 16,1-5 0-16,4-14-144 0,0 0-16 0,0 0 0 31,2-18-1104-31,5-10-208 0,3-11-64 0</inkml:trace>
  <inkml:trace contextRef="#ctx0" brushRef="#br0" timeOffset="144148.73">15214 4880 40543 0,'-9'11'3600'0,"-1"8"-2880"15,-2 10-576-15,2 10-144 0,2 9 384 0,-1 7 64 16,1 8 0-16,0 5 0 0,2 3-448 0,-1 7 0 15,-2 9 0-15,0 9 0 0,-4 8 0 0,2 10 0 16,1 8 0-16,-2 10 0 0,-2 7 0 0,-2 4-192 16,-2 4 32-16,0 0 16 0,-3-1-128 0,-1 0-32 0,-1 0 0 15,0 0 0-15,0-4 160 0,-2 4 144 16,-3 2-208-16,1-4 80 0,1 0-48 0,1-3 0 0,-2-3 0 16,1-4 0-16,0-6 176 0,2-3-208 0,2-4 80 15,1-7 128-15,-1-9 0 0,1-4 0 0,2-6 0 0,2-13 0 16,0-10 0-16,4-7 0 0,2-8 0 0,5-9 0 15,3-8 0-15,3-10 0 0,1-8 0 0,5-8-176 32,-6-14-2128-32,15-8-416 0,6-11-96 0</inkml:trace>
  <inkml:trace contextRef="#ctx0" brushRef="#br0" timeOffset="144538.43">14589 5427 46079 0,'0'0'4096'0,"-11"4"-3280"16,1 5-656-16,-1 5-160 0,1 4 320 0,2 7 48 15,2 8 0-15,0 6 0 0,2 4-368 0,-1 12-256 16,-4 8 32-16,1 9 16 0,-2 6 208 0,-2 10 0 16,-1 7 0-16,-1 4 0 0,-3 5 0 0,0 7-192 15,-1 4 192-15,-1 1-192 16,-2 0-240-16,1-1-32 0,-3-1-16 0,0 2 0 0,-3 0 144 0,0 0 16 0,0-1 16 16,0 0 0-16,1-6 112 0,-1 1 0 0,0-1 16 0,0 1 0 15,0-2 176-15,0-4 0 0,-3-5 0 0,3-3 0 16,4-5 0-16,-1-2 0 0,1-5 0 0,3-3 0 15,2-4 192-15,2-3-48 0,2-6 0 0,3-5 0 16,1-3-144-16,4-4 0 0,1-5 0 0,2-6 0 16,4-8-272-16,2-7-96 0,1-7-16 0,1-7-12272 15,2-8-2448-15</inkml:trace>
  <inkml:trace contextRef="#ctx0" brushRef="#br0" timeOffset="145128.47">10670 6995 35935 0,'0'0'3200'15,"0"0"-2560"-15,0 0-512 0,15 13-128 0,7 0 208 0,8 1 32 0,6 1 0 0,5 0 0 16,6 1-48-16,8 1 0 0,8-1 0 0,11 1 0 15,11-2 256-15,5 0 32 16,2-4 16-16,7 2 0 0,7 2-304 0,7-2-48 0,9-3-16 0,5 5 0 16,8-2-128-16,4 0 0 0,6 2 0 0,6 0 0 15,7 2 0-15,2 2 0 0,3 3 0 0,9 0 0 16,7 2-448-16,6 1 48 0,8 3 0 0,-3 2 0 31,-2 2-160-31,6 4-16 0,6 3-16 0,4 2 0 0,2 0 208 0,2 4 32 0,-1 3 16 0,-1-2 0 16,0 2 336-16,0 4 0 0,1 0 0 0,4 3 0 15,2 1 0-15,2 0 0 0,1 0 160 16,0-4-160-16,-3-2 672 0,4-3 32 0,-1-4 0 0,2 0 0 16,2-2 144-16,2-3 48 0,1-3 0 0,0-1 0 15,-2-1-128-15,5-2 0 0,-1-5-16 0,-2 0 0 16,-8-1-176-16,-2-4-16 0,-3-3-16 0,-4-2 0 16,-1 0-288-16,-7-2-64 0,-4-2-16 0,-8-2 0 0,-11-3-176 0,-5-1 0 15,-6-1 0-15,-5-1 0 0,-8-1-144 0,-11-3-112 16,-10 0-32-16,-11-3 0 15,-9-2-1440-15,-7 0-304 0,-5-2-48 0,-14-4-10064 16,-13-4-2000-16</inkml:trace>
  <inkml:trace contextRef="#ctx0" brushRef="#br0" timeOffset="145769.24">10408 7918 23039 0,'32'7'2048'0,"10"4"-1648"16,11 6-400-16,14 4 0 0,10 3 1536 0,4 3 240 16,1 0 32-16,8 2 16 0,9-2-1136 0,5 1-240 15,3-1-32-15,6 2-16 0,3 0-80 0,8-2 0 16,8-1-16-16,7 1 0 0,2-2-176 0,8 0-128 16,3-2 144-16,9 1-144 0,3-3 0 0,3 1 0 0,1 0 0 15,7 0 0-15,7-1 0 0,9 1 0 16,4-2 0-16,-1 1 0 0,-3 1 0 0,7 0 0 0,5 0 0 15,9-1 0-15,0 0 0 0,4 0 0 0,5-3 0 0,3 3 0 16,4 0 0-16,3 0 144 16,-2 1-144-16,1-3 128 0,1 1-128 0,2-1 0 0,4 2 0 0,2 1 0 15,-1 1 0-15,2 0 0 0,1-1 0 0,-1 3 0 16,0 0 0-16,-4-2 0 0,-2-1 0 0,-4 2 0 16,1-1 0-16,-8 1 0 0,-10-3 0 0,-6 2 0 15,-4 2 0-15,-5-4 128 0,-2 1-128 0,-8-1 0 16,-8 1 368-16,-8-5-16 0,-8-3 0 0,-5-1 0 15,-4-2-112-15,-10-2-32 0,-11-3 0 0,-3 1 0 16,-6-3-208-16,-11-4-256 0,-11-6 48 0,-6-1-9984 16,-10-4-2000-16</inkml:trace>
  <inkml:trace contextRef="#ctx0" brushRef="#br0" timeOffset="146258.6">18313 5281 43311 0,'-22'0'3840'0,"-3"1"-3072"0,-2 5-608 0,2 8-160 15,3 5 0-15,3 7 0 0,0 5 0 0,1 9 0 16,-2 5 0-16,0 11-224 0,-5 11 80 0,-3 12 16 15,-2 11 128-15,-2 12-160 0,-2 10 160 0,-1 13-160 16,-3 7-448 0,-2 7-96-16,-5 6 0 0,-2 2-16 0,-4 2-448 0,2 0-96 15,1-1-16-15,1-2 0 0,1 0 592 0,0-4 112 0,1 0 32 16,-1 2 0-16,1-2 400 0,-4-5 144 0,-3-4 0 0,3-4-144 0,2-3 432 0,2-4 96 16,4-8 0-16,3-3 16 0,3-5 400 0,3-8 80 15,1-7 16-15,5-5 0 0,4-4-320 0,6-9-64 16,6-8-16-16,5-6 0 0,5-7-496 0,6-5 0 15,7-11 0-15,8-6 0 16,6-7-2064-16,11-14-368 0,6-13-64 0</inkml:trace>
  <inkml:trace contextRef="#ctx0" brushRef="#br0" timeOffset="146636.34">20178 5689 43311 0,'-6'-7'3840'0,"1"1"-3072"0,5 6-608 0,0 0-160 16,-8-4 704-16,8 4 128 0,0 0 0 0,-7 2 16 16,7-2-416-16,-12 15-96 0,-1 6-16 0,0 9 0 15,-3 9-320-15,0 13 0 0,0 10 0 0,-3 15 0 16,0 12 0-16,-2 11-240 0,-1 10 48 0,0 11 0 31,-3 11-416-31,0 5-80 0,0 2-16 0,-1 5 0 0,0 4-144 16,0 0-48-16,0 1 0 0,0 0 0 0,-2-4 48 0,1 1 0 15,-2 1 0-15,-1-3 0 0,-1-5 272 0,1-2 64 16,1-3 16-16,-1-6 0 0,0-5 352 0,-1-6 144 0,-3-6-128 0,2-6 128 16,0-6 0-16,4-11 0 0,2-13 0 0,5-6 128 0,4-6-128 0,5-8 0 15,4-7 0-15,8-12 128 16,6-9-480-16,8-10-96 0,7-10 0 0,9-9-16 15,9-10-784-15,4-18-160 0,5-13-16 0,8-13-16 16,7-16-1744-16,10-14-336 0</inkml:trace>
  <inkml:trace contextRef="#ctx0" brushRef="#br0" timeOffset="146925.89">22222 6089 40191 0,'0'0'1792'0,"0"0"352"0,0 0-1712 16,0 0-432-16,0 0 0 0,0 0 0 0,0 0 416 0,2 10 0 0,0 5 0 0,-2 7 0 15,0 7 32-15,-4 11 0 0,-3 11 0 0,-2 11 0 16,-3 11-224-16,-2 13-32 0,-5 14-16 0,-4 6 0 16,-5 12-176-16,-2 8 0 0,-3 10 0 0,-2 5 0 15,-2 3-240-15,0 5 32 0,-2 5 0 0,-1 1 0 31,1-1-192-31,-1 0-48 0,-2-1 0 0,2 0 0 16,-1 0-160-16,2-11-32 0,1-9-16 0,2-7 0 16,-1-5 48-16,7-11 16 0,6-15 0 0,5-12 0 15,6-11-176-15,9-13-16 0,7-14-16 0,9-11 0 0,9-10-1264 16,11-19-256-16,10-15-48 0,8-19-6304 0,4-15-1248 0</inkml:trace>
  <inkml:trace contextRef="#ctx0" brushRef="#br0" timeOffset="147215.46">24556 5742 40719 0,'0'0'1792'0,"0"0"384"0,-7 13-1728 0,-1 5-448 15,-1 6 0-15,-1 7 0 0,-2 8 448 0,-1 7 16 16,-1 10 0-16,-5 14 0 0,-2 10 80 0,-2 10 16 15,-3 12 0-15,-4 14 0 0,-5 13-304 0,-6 14-48 16,-6 11-16-16,-1 5 0 0,-4 5-192 0,-2 3 0 0,1 1 0 0,1 4 0 31,1-2-320-31,1-3-128 0,4-3 0 0,0-5-16 16,4-5-48-16,2-11-16 0,3-12 0 0,7-11 0 16,7-8-368-16,8-13-64 0,9-12 0 0,10-16-16 15,8-17-1808-15,11-16-352 0,10-13-80 0,10-21-10448 0</inkml:trace>
  <inkml:trace contextRef="#ctx0" brushRef="#br0" timeOffset="147484.91">26919 6017 31327 0,'-8'13'2784'0,"1"-1"-2224"15,-5 2-560-15,-4 7 0 0,-2 5 2688 0,-4 13 448 16,-2 4 64-16,-1 12 32 0,2 9-2400 0,-2 8-464 16,-3 7-112-16,-4 13 0 0,-3 8 112 0,-1 15 16 15,-4 11 16-15,-3 14 0 0,-4 11-400 0,-2 8 0 16,-4 8 0-16,-1 2 0 16,-1 3-496-16,2-2-128 0,2-2-16 0,4-9-16 15,3-4-368-15,6-14-80 0,7-12-16 0,7-10 0 16,6-11-544-16,9-10-128 0,5-12 0 0,9-13-8640 0,8-16-1712 0</inkml:trace>
  <inkml:trace contextRef="#ctx0" brushRef="#br0" timeOffset="147752.03">28786 6344 43247 0,'-46'34'1920'0,"11"-2"384"0,-8 7-1840 0,-9 16-464 0,-7 12 0 0,-2 14 0 16,-1 10 368-16,-1 8-32 0,-1 10 0 0,2 5 0 16,0 8 112-16,-2 5 32 0,-3 8 0 0,0 2 0 0,1 0-480 15,3 2 0-15,4 3 0 0,6-4-160 16,5-3-560-16,5-9-112 0,5-5-32 0,7-7 0 15,4-11-1968-15,7-16-400 0,4-11-80 0,8-14-12368 16</inkml:trace>
  <inkml:trace contextRef="#ctx0" brushRef="#br0" timeOffset="148026.1">30798 6028 8287 0,'0'0'736'0,"0"0"-592"16,0 0-144-16,0 0 0 0,0 0 7280 0,0 0 1424 0,0 0 272 0,-4 9 64 15,-1 1-6384-15,-3 6-1280 0,0 0-256 0,-6 11-48 16,-5 2-112-16,-5 10-32 0,-6 10 0 0,-7 13 0 16,-5 11-592-16,-6 11-112 0,-8 18-32 0,-7 17 0 15,-4 10-192-15,-13 18 0 0,-10 17-144 0,-8 10 144 31,-5 12-736-31,-1 8-48 0,0 6-16 0,-3-1 0 16,-4-3-2176-16,6-5-432 0,5-5-96 0,8-13-16 16,3-14-1280-16,7-16-256 0</inkml:trace>
  <inkml:trace contextRef="#ctx0" brushRef="#br0" timeOffset="148653.42">19908 7208 36863 0,'-16'-2'1632'0,"10"2"336"0,2-2-1584 0,4 2-384 0,0 0 0 0,19-4 0 16,11 0 656-16,8-1 48 0,4-5 16 0,10 1 0 16,8 2-400-16,13 0-96 0,13 0-16 0,6 1 0 15,8-6 32-15,12 6 0 0,12-1 0 0,7 2 0 16,5-2-240-16,10 4 0 0,8 1 0 0,5 2 0 16,2 0 0-16,8 3 0 0,5 1 0 0,7 2 0 15,10 6 0-15,2 0 0 0,-2-1 0 0,8 1 0 16,4-3-128-16,6 2 128 0,8-1 0 0,8 1 0 0,5-2 0 15,9-1 0-15,2-1 0 0,5 1 0 0,5 1 0 16,6-1 144-16,2 0 16 0,3 1 0 0,0-2 160 0,3 2 16 16,2-3 16-16,4 3 0 0,3 2 16 0,0 1 0 15,-3-1 0-15,-1 1 0 0,-2 0-176 0,-2 1-16 16,-2-5-16-16,-7-1 0 0,-5-1-32 0,-6 0 0 16,-8 3 0-16,-6-2 0 0,-6-2-128 0,-14 0 0 15,-8 0 0-15,-9 1-176 0,-10 0-128 0,-13-2-16 16,-14-1-16-16,-9-3 0 15,-11 0-1840-15,-17-3-352 0,-16-3-80 0,-16-1-14112 0</inkml:trace>
  <inkml:trace contextRef="#ctx0" brushRef="#br0" timeOffset="149167.16">20288 7922 27647 0,'0'0'2448'0,"13"-3"-1952"15,10 6-496-15,9-3 0 0,11 0 2208 0,9 1 352 16,8 2 64-16,11-2 0 0,8-1-1984 0,14 0-384 16,16 0-96-16,6 0-16 0,4 0-16 0,15 0 0 15,13-1 0-15,10 0 0 0,7-2-128 0,11 0-144 16,10-1 144-16,8-1-208 0,8 4-112 0,7-2 0 15,9 1-16-15,3 0 0 16,4 2-80-16,4 0-16 0,-1 2 0 0,1 0 0 0,2 1 160 0,1 3 16 16,1 6 16-16,2 1 0 0,0 0 240 0,2 3 0 0,1 0-160 0,1 0 160 15,0 1 0-15,0 3 0 0,4 0 192 0,-3-1-64 16,-1 1 352-16,-5 1 64 0,-3 2 16 0,0-3 0 16,1-6 80-16,-2-1 0 0,-2 0 16 0,0 0 0 15,-4 0-128-15,0 0-16 0,-5-2-16 0,-6-1 0 16,-4-1-240-16,-13-1-64 0,-8-2 0 0,-5 0 0 15,-5-1-192-15,-11 0 0 0,-10 2 0 0,-10-4 0 16,-7 0-176-16,-14-3-80 0,-13 0 0 0,-5-3-16 31,-8 2-1584-31,-10-1-320 0,-15-1-64 0,-14-1-13376 0</inkml:trace>
  <inkml:trace contextRef="#ctx0" brushRef="#br0" timeOffset="149644.67">20824 8634 27647 0,'0'0'2448'0,"15"5"-1952"0,5-2-496 0,16 1 0 16,12-1 2320-16,7 4 368 0,3 1 80 0,13-2 16 15,8-4-2016-15,14-1-384 0,18 4-96 16,7-4-16-16,7-3 80 0,16-3 16 0,14-3 0 0,15 0 0 15,14 0-368-15,3-1 0 0,4 1 0 0,7-2 0 16,9 1 0-16,7 1-128 0,5 0 128 0,8 4-192 16,2 3-64-16,5 1-32 0,2 2 0 0,-2 5 0 15,-3 1-32-15,1 2-16 0,2-2 0 0,-4 4 0 16,-2 5 96-16,1-2 32 0,1 2 0 0,0 0 0 16,-1 1 208-16,3 2 0 0,-2 1 0 0,1 1 0 15,-1 0 176-15,-3-1-32 0,-4-1 0 0,1-2 0 16,-2 0 208-16,-2-1 32 0,-1 0 16 0,2 1 0 0,-6-2-144 15,2 0-48-15,3-5 0 0,-8 0 0 0,-6-1-208 16,-4 1 0-16,-4-4-192 0,-6 0-11440 16,-3-7-2288-16</inkml:trace>
  <inkml:trace contextRef="#ctx0" brushRef="#br0" timeOffset="151304.73">7745 6925 24879 0,'-77'0'2208'0,"19"1"-1760"15,-14 2-448-15,-5 3 0 0,-1 3 1744 0,4 3 272 16,2 1 48-16,5 1 16 0,5 1-1680 0,-1 0-400 16,-2 1 0-16,5 2 0 0,4-2 0 0,5 1-128 15,3 0 128-15,4 0-208 16,1 2-1664-16,1-1-336 0</inkml:trace>
  <inkml:trace contextRef="#ctx0" brushRef="#br0" timeOffset="151743.26">4070 8198 31327 0,'-42'-11'1392'0,"13"4"272"15,-8 2-1328-15,3 0-336 0,2-1 0 0,4 3 0 0,3-3 1584 0,6 2 240 0,3 1 48 0,4-3 16 16,3-2-608-16,4 2-112 0,5 6-16 0,0-10-16 16,5-2-624-16,7-4-112 0,6-2-16 0,12-4-16 15,8-6-368-15,13-2-240 0,10-4 48 0,15-5 0 16,14 0 192-16,5-4-192 0,3-5 192 0,11 4-192 0,12 1 192 0,6 0-192 16,2-6 192-16,9 6-192 0,8 3 192 0,3 1-144 15,-1-2 144-15,8 2-128 0,4-2 128 0,4 3 0 16,4-1 0-16,6 0 0 0,2-4 0 0,6 0 0 15,7 2 0-15,7 1 0 0,5-3 256 0,5 1 64 16,2-2 32-16,6-2 0 0,4-1-48 0,6-2-16 16,4-1 0-16,4-1 0 0,3-2-32 0,4-1-16 15,0 2 0-15,3 3 0 0,-1-4 16 0,-1 3 0 16,0-3 0-16,-4 4 0 0,-6 1-256 0,-3-1 0 16,-5 2 0-16,-6 4 0 0,-5 0-128 0,-5 7 128 0,-4-1 0 0,-11 5 0 31,-11 2-1344-31,-13 1-144 0,-14 0-48 0,-13 5 0 15,-15 0-1232-15,-13 3-256 0,-11 3-48 0</inkml:trace>
  <inkml:trace contextRef="#ctx0" brushRef="#br0" timeOffset="152192.76">4176 8372 35935 0,'8'-7'3200'0,"5"-2"-2560"15,6-3-512-15,10-1-128 0,9-4 624 0,7-1 96 16,7-1 32-16,11-5 0 0,10 2-592 0,12-2-160 16,15 1 0-16,7-6 0 0,5-2 144 0,15-3-144 15,13 0 192-15,9-2-192 0,5-3 0 0,12-4 0 16,8-3 0-16,13-2 0 0,7-2 0 0,11-1-176 16,7 1 32-16,2-3 0 0,1-4-128 0,7 0-32 15,7 2 0-15,6 0 0 0,2-1 128 0,6 0 32 0,4 1 0 16,2 6 0-16,0 2 144 0,3 2 0 0,1 0 0 0,-2 6 0 15,-2 0 0-15,-1 3 0 0,0 0 0 0,1 1 0 16,-3-1 0-16,-6 3 0 0,-8-3 0 0,-5 5 0 16,-5 1 0-16,-10 0 0 0,-7 0 0 0,-8 5 128 15,-7 5-128-15,-15-1 0 0,-15 0-128 0,-10 3 128 32,-10 1-1632-32,-18 2-240 0,-19 4-48 0,-18-3-12512 0</inkml:trace>
  <inkml:trace contextRef="#ctx0" brushRef="#br0" timeOffset="152682.35">3417 8973 10127 0,'-9'-12'896'0,"5"3"-704"16,1 0-192-16,2-3 0 0,1 3 7056 0,9-3 1392 16,11-1 256-16,11-4 64 0,11-4-7200 0,14-2-1440 15,16-2-304-15,6-5-48 0,5-4 224 0,15-2-144 0,13-2 144 0,11-1-128 16,10-2-96-16,13 0-16 15,11-6 0-15,7 1 0 16,7-5-272-16,6 0-48 0,7 1-16 0,12-4 0 16,7 2 128-16,6 0 0 0,4-2 16 0,4 1 0 0,3-1 224 0,5 1 32 0,4-3 16 0,7 0 0 15,4 0 160-15,3 2 0 0,2 0 0 0,2 3 128 16,1 1 240-16,2 2 48 0,1 0 16 0,0 1 0 16,1-1 160-16,-1 1 48 0,2 0 0 0,-1 2 0 15,-3 2-112-15,-4 2-16 16,-4 0 0-16,-8 0 0 0,-8 3-144 0,-6 1-48 0,-8 1 0 0,-4-1 0 15,-8 2-176-15,-11 1-144 0,-7 2 192 0,-11-1-192 16,-10 3 0-16,-11 1 0 0,-7 1 0 0,-12 1 0 31,-14 1-496-31,-12 3-48 0,-11-1-16 0,-9 4 0 0,-10 3-1248 16,-14 1-256-16,-12 2-48 0,-14 3-16 0,-13 1-1024 0,-15 2-208 16</inkml:trace>
  <inkml:trace contextRef="#ctx0" brushRef="#br0" timeOffset="153125.9">4898 9286 21183 0,'22'-29'1888'0,"-1"7"-1504"0,5-6-384 0,13-2 0 15,10-3 2768-15,10-3 496 0,12 0 80 0,8-3 32 16,5-3-2384-16,10-1-480 0,7 1-80 0,12 1-32 16,8-4 64-16,8-2 16 0,5-2 0 0,10 1 0 15,9-2-320-15,12 0-160 0,8-2 160 0,7 0-160 16,5-7 0-16,11 2 128 0,8-4-128 0,10 0 0 15,6-1 0-15,6 2 176 0,5-1-176 0,6 0 160 16,7-3-160-16,2 0 0 0,5-1 144 0,1 0-144 16,3-1 144-16,-1 4-144 0,-1-6 192 0,0 3-192 15,0-2 192-15,-3 4-192 0,-2 1 192 0,-5 2-192 16,-4-2 256-16,-6 3-64 0,-6 3-16 0,-6 1 0 16,-6 2-176-16,-7 1 0 0,-4 1 0 0,-13 1 0 15,-13 2 0-15,-10 1 0 0,-8 4 0 0,-14 3 0 16,-13 2-464-16,-9 4-80 15,-8 3-16-15,-16 2 0 0,-16 2-2144 0,-18 2-432 0</inkml:trace>
  <inkml:trace contextRef="#ctx0" brushRef="#br0" timeOffset="153558.46">5856 9278 30399 0,'28'-30'1344'0,"-4"4"288"0,9-6-1312 0,11-4-320 0,11-7 0 0,12-3 0 15,11-3 768-15,12-5 96 0,8 0 16 0,10-4 0 16,7-3-176-16,11 0-16 0,11-2-16 0,5 2 0 16,7 2-464-16,8-3-80 0,9 2-128 0,9-2 176 15,7 1-176-15,6 2 0 0,2 2 0 0,4 2 0 16,5 2 0-16,4-2 0 0,7 0 0 0,6 2 0 16,6 1 0-16,6 2 0 0,3 2 0 0,2 1 0 0,3-1 288 15,1 1 32-15,3 4 0 0,2 0 0 16,-1 0 128-16,0-2 16 0,-1 0 16 0,0-2 0 0,0 1-64 0,-2 1-16 15,-1-4 0-15,-2 4 0 0,-2-2-176 0,-4 2-32 16,-6 1-16-16,-11 0 0 0,-9-1-176 0,-10 1 192 16,-9 1-192-16,-6 0 192 0,-10 0-368 0,-14 3-64 15,-18-2-16-15,-9 4 0 16,-10 0-1648-16,-14 2-336 0,-14-1-64 0,-19 2-13472 0</inkml:trace>
  <inkml:trace contextRef="#ctx0" brushRef="#br0" timeOffset="153991.01">7090 9194 31327 0,'-16'-13'1392'0,"9"7"272"0,4-1-1328 0,3 1-336 0,3-5 0 0,9 0 0 15,8-6 1120-15,12-4 160 0,11-7 16 0,12 0 16 16,13-6-1056-16,14-4-256 0,15-5 0 0,9-1 0 16,9-6 0-16,12 2 0 0,11 0 0 0,10-2 0 15,9-3 0-15,7-1 0 0,6 0 0 0,10 0 0 16,7 1 0-16,11-1-144 0,10 1 144 0,2-2 0 0,2-1 0 0,5 1 0 15,4 0 0-15,7 1 0 0,4-1 0 0,7 0 0 16,3-2 0-16,4 1 0 0,0 1 0 0,3 0 128 16,4 3 0-16,-1 1 0 0,-2 0 176 0,0-3 32 15,2 1 16-15,-3 1 0 0,-3-2-32 0,-3 1 0 16,-6 1 0-16,-10 0 0 0,-8 1-176 0,-9 2-144 16,-7-2 192-16,-6 1-192 0,-8-1 0 0,-12 3 0 15,-10 3 0-15,-13 2-144 16,-12 1-784-16,-13 3-160 0,-13 1-16 0,-13 4-9696 15,-10 4-1936-15</inkml:trace>
  <inkml:trace contextRef="#ctx0" brushRef="#br0" timeOffset="154428.31">7977 9080 18431 0,'-15'-9'1632'0,"7"3"-1312"0,0 0-320 0,6-3 0 15,5 0 3872-15,9-4 704 0,9-4 144 0,12-2 16 0,6-5-3680 16,9-4-736-16,9-3-160 0,10-2-32 0,7-1 96 15,15-1 16-15,13-1 0 0,7-6 0 0,6 0-240 0,11 1 176 16,12-1-176-16,7 0 160 0,4-1-160 16,8 1 0-16,10 1 0 0,12-5 0 0,7 2 0 0,6 1 0 15,2-2 0-15,6 0 0 0,4-4 0 0,8 3 0 16,4-1 0-16,7 1 0 0,3 0 0 0,6 1 0 16,2-4 0-16,6 1 0 0,1 0 144 0,1 0 0 15,-3-2 0-15,3 1 0 0,-1-2 32 0,-3-1 0 16,-3-3 0-16,0 0 0 0,-1-1-48 0,-2-1-128 15,-6-2 192-15,-4 2-64 0,-6 2-128 0,-6 2 0 16,-11-1 0-16,-11 2 128 0,-13 0-128 0,-10 2-256 0,-6 2 64 16,-16 1 16-1,-18 0-672-15,-13 4-144 0,-13 7-32 0,-12 2 0 16,-12 1-2368-16,-18 2-496 0</inkml:trace>
  <inkml:trace contextRef="#ctx0" brushRef="#br0" timeOffset="154826.99">8521 9266 21183 0,'4'-10'1888'16,"6"-3"-1504"-16,9-4-384 0,7-2 0 0,8-1 2832 0,7-5 496 15,9-3 112-15,11 0 16 16,10-1-2048-16,15-2-416 0,14-6-80 0,11-3-16 0,7-4-320 0,18-3-64 16,14-4 0-16,16-3-16 0,11-3-272 0,9-2-48 15,7-2-16-15,15-2 0 0,9 0-160 0,13-5 0 16,8-3 0-16,9 4 0 0,7 0 0 0,8 2 0 15,8-2 0-15,5 1 0 0,5-2 0 0,7 3 0 16,6-2 0-16,2 1 0 0,1 3 0 0,5-2 0 0,6 1 0 16,-1-1 0-16,0-3 0 0,-1 2 0 0,0-1 0 15,-2 5 0-15,-3 2 0 0,-3 4 128 0,-2 1-128 0,-2 3 0 16,0 0 0-16,-1 0 0 0,-4 1 0 0,2-3-17536 16</inkml:trace>
  <inkml:trace contextRef="#ctx0" brushRef="#br0" timeOffset="167899.86">29420 6106 22111 0,'0'0'1968'0,"0"0"-1584"0,-4-7-384 0,4 7 0 16,0 0 2448-16,0 0 416 0,-7-6 80 0,2-1 0 15,-3 1-944-15,-2 2-192 0,-3-1-32 0,-2 3-16 16,0-2-784-16,0 3-144 0,1 0-48 0,-3 3 0 16,-1 2-320-16,2 4-64 0,-1 4-16 0,2 5 0 0,-2 4-256 0,1 5-128 15,2 4 128-15,-2 4-128 0,2 5 0 0,-1-1 0 16,2-1 0-16,6 3-176 0,3 0 176 0,2 0-128 16,5 1 128-16,3-3-128 0,5-2-128 0,3-5-32 15,3-5 0-15,4-2 0 16,5-5-128-16,1-2-32 0,5-4 0 0,3-3 0 0,4-9 64 0,1-2 0 15,2-6 0-15,1-5 0 0,2-3 384 0,-2-6-160 16,-3-8 160-16,-4 0 0 0,-6 3 0 0,-2-4 0 16,-5-1 0-16,-3 0 0 0,-3-2 0 0,-3 3 0 15,-3 2 0-15,-5-2 0 0,-2-2 0 0,-3 4 0 16,-1-1 0-16,-4 0 0 0,-3 6 0 0,-3 2 0 0,-1 1 0 0,-1 5 0 16,-1 2 192-16,-1 4-64 0,-2 3-128 15,-2 4 192-15,-2 3 64 0,-2 3 0 0,-1 2 0 0,0 5 0 16,0-1-256-16,-1 3-288 0,1 2 64 0,3-2 16 31,3-4-560-31,2 0-128 0,-1 1 0 0,6-3-16 16,10-7-2496-16,0 0-496 0</inkml:trace>
  <inkml:trace contextRef="#ctx0" brushRef="#br0" timeOffset="168340.4">29800 5936 23199 0,'0'0'1024'0,"11"-5"224"0,-11 5-992 0,12-5-256 0,-3 2 0 0,-9 3 0 15,13-2 1760-15,0 7 304 0,0 3 64 0,1 1 16 16,2 1-640-16,-1 3-128 0,0 2-32 0,2 2 0 16,0 2-608-16,0 3-128 0,-2-1-32 0,1 3 0 0,-2-2-320 0,-1 0-64 15,-1-1 0-15,-4-3-16 0,-3-3-176 0,-1-2 0 16,-1-2 0-16,-1 1 0 0,-3-2-208 0,0 1-80 16,1-11-16-16,-4 10 0 0,4-10-64 0,-6 9-16 15,6-9 0-15,-6 7 0 0,6-7 160 0,0 0 32 16,-11-3 0-16,11 3 0 0,-9-4 192 0,3-5 208 15,-1-1-32-15,1-1-16 0,1 0 224 0,-1-4 64 16,1-2 0-16,0-1 0 0,1 0 224 0,0-6 48 16,0-2 16-16,0 3 0 0,4-2-160 0,2 0-16 15,0-1-16-15,3-1 0 0,1-2-288 0,3 2-48 16,2-3-16-16,4 4 0 0,-1 2-192 0,3 1 0 16,3-1 0-16,-1 6 0 0,-1 1 0 0,1 3 0 0,-1 2 0 15,0 2 0-15,0 2 0 0,1 3 0 0,-4 1 0 16,0 2-160-16,-2 2 160 0,-2 7 0 0,-1 3-144 0,-4 3 144 15,-2 0-272-15,-4 8 16 0,-1-1 0 0,-3 3 0 32,-4 1-176-32,0-2-16 0,-2 1-16 0,-3 2 0 0,-2 0 48 0,1-2 16 0,-2-3 0 0,2-3 0 15,0-4 64-15,3-3 16 0,2-3 0 0,9-7 0 32,0 0-144-32,0 0-32 0,0 0 0 0,-5-7 0 15,4-2-2208-15,3-4-448 0,2-5-96 0</inkml:trace>
  <inkml:trace contextRef="#ctx0" brushRef="#br0" timeOffset="168569.64">30381 5391 2751 0,'0'0'256'0,"0"0"-256"0,-2-9 0 0,2 9 0 0,0 0 6064 0,0 0 1168 0,0-6 224 0,0 6 48 0,0 0-4512 0,0 0-912 16,0 0-176-16,0 0-48 0,0 0-560 0,0 0-112 15,0 0-32-15,8 13 0 0,0 4-688 0,1 5-144 16,0 4-16-16,3 3-16 0,0-3-112 0,1 5-32 15,-2 4 0-15,4 2 0 0,0-1-144 0,1 2 0 16,0 1 0-16,1 0 0 0,2-5 0 0,1 0 0 16,-2-3-160-16,3-1 160 15,-3 0-528-15,0-5-16 0,1-3 0 0,-4-1 0 16,-2-1-576-16,-2-3-112 0,-4-3-32 0,-1-1 0 16,-1-1-1648-16,-5-12-336 0,0 0-64 0</inkml:trace>
  <inkml:trace contextRef="#ctx0" brushRef="#br0" timeOffset="168760.65">30503 5858 11967 0,'0'0'528'0,"0"0"112"0,0 0-512 0,0 0-128 0,0 0 0 0,0 0 0 16,0 0 4272-16,0 0 816 0,0 0 160 0,0 0 48 15,12-4-3008-15,0-1-608 0,1 0-112 0,2-2-32 16,3-2-832-16,1 3-192 0,-1 2-16 0,0-1-16 15,2-5-480-15,-1 4 0 0,-2-3 0 0,0 1-160 16,-1-1-2144-16,1 0-448 0,-3 0-64 0</inkml:trace>
  <inkml:trace contextRef="#ctx0" brushRef="#br0" timeOffset="168920.12">30852 5708 9215 0,'4'13'816'0,"-4"-13"-656"0,4 9-160 0,0 2 0 0,0 2 3712 0,0 3 704 15,0 0 128-15,4 5 48 0,1-1-2432 0,0 3-496 16,1 2-80-16,2-1-32 0,1 0-496 0,0-3-96 15,0 1-32-15,2-2 0 0,-1-2-544 0,0-1-128 16,-1-3 0-16,0-4-16 0,0-4-240 0,-1-3 0 16,-12-3 0-16,12-3-160 15,-4-2-1904-15,-2-2-384 0,1-4-80 0,-3-1-6400 16,-2-4-1280-16</inkml:trace>
  <inkml:trace contextRef="#ctx0" brushRef="#br0" timeOffset="170331.1">31083 5747 17503 0,'-2'-17'1552'0,"-1"-3"-1232"16,-2-4-320-16,1-1 0 0,0-3 2432 0,3 3 416 0,-1 1 96 15,2 5 0-15,3-1-1216 0,0 7-240 16,-2 3-48-16,-1 10-16 0,10-5-720 0,-10 5-160 0,13 2-32 0,-1 5 0 16,0-1-64-16,0 6 0 0,1 2-16 0,1 5 0 15,0 3-304-15,5-3-128 0,-3-2 0 0,4 0 128 16,0-2-128-16,0-4 0 0,0-3 0 0,0 0 0 16,-1-3 0-16,3-2-144 0,-1-3 144 0,1-3-160 15,2-1 160-15,1-2 0 0,-3-1 0 0,0-1 0 16,0-1 0-16,-1-1 0 0,-2-2 0 0,0 0 0 15,-4-1 0-15,0 3 144 0,-2 1-144 0,-5-3 160 16,-5 0 112-16,3 1 32 0,-1-2 0 0,-3 1 0 16,-4 0 144-16,-1 0 48 0,-1 1 0 0,-2-1 0 15,-3 0-48-15,0 0-16 0,-1-2 0 0,0 4 0 0,-3 6-160 16,0-3-16-16,0 2-16 0,0 4 0 0,0 2-112 16,-1 4-128-16,-1 2 176 0,2 3-176 0,0 3 0 0,0 4 0 15,1 3 0-15,4 1-192 0,1-1 192 0,3 3-176 16,1-1 176-16,3-1-160 0,3-2 160 0,3 1-160 15,5-5 160-15,0 2-160 0,2-4 160 0,3-1-128 16,2-4 128-16,5-2-128 0,-1 0 128 0,0-4-128 16,1-2 128-16,1-1-128 0,1-2 128 0,-1-2-128 15,0-3 128-15,-2 0-128 0,-2 1 128 0,-2-1 0 16,-3-4 0-16,0 0-128 0,-2 1 128 0,-1 0 0 16,-3 1 0-16,-4-1 0 0,-1 1 160 0,-2 1-32 15,-2-4-128-15,-2 1 192 0,-2 0 192 0,0-1 16 16,-1 0 16-16,-2 3 0 0,-2-5 0 0,3 4 0 0,0 0 0 0,1 5 0 15,5 6-176-15,0 0-48 0,0 0 0 0,0 0 0 16,-8-4-192-16,8 4 0 0,0 0 0 0,0 0 0 16,0 0 0-16,0 0 0 0,6 10-208 0,0 3 64 15,2 0 144-15,1-2-208 0,1-7 80 0,2 2 128 16,1 5-224-16,0-2 80 0,0-7 16 0,-1 2 0 16,0-4-112-16,-1 0-16 0,1-2 0 0,1-2 0 15,-2-3 128-15,-1 2 128 0,1 0-208 0,-1-2 80 16,-1-2 128-16,0 0 0 0,0-1 0 0,-1-1 0 15,-1 1 0-15,-1 1 128 0,1-1-128 0,-1 0 0 16,1-3 256-16,-1 1-32 0,2-1 0 0,0 0 0 16,0 1 64-16,0-1 16 0,-1-1 0 0,4 0 0 15,-1 1-64-15,1 1-16 0,-1 2 0 0,1 0 0 16,-1 3-224-16,3 3 128 0,-1 1-128 0,-1 2 0 0,3-2 0 0,-1 1 0 16,-2 4 0-16,1 2 0 0,-2 1 0 15,0 2-192-15,-3-1 192 0,1 2-208 16,0 0-448-16,-1 1-96 0,-7-9-16 0,6 12 0 15,-1-2-192-15,-5-10-64 0,6 12 0 0,-4-2 0 16,-2-10 208-16,0 0 48 0,3 12 0 0,-3-12 0 0,0 0 448 0,0 0 112 16,0 0 16-16,0 0 0 0,0 0 192 0,0 0 160 15,0 0-32-15,13-1 0 0,-1-3 352 0,-1-1 64 16,-2-2 16-16,2 1 0 0,-2-3 48 0,0-2 16 16,0-2 0-16,0 0 0 0,2 0-112 0,-2 0-32 15,0 1 0-15,1-1 0 0,0 0-208 0,0 0-32 16,-1 3-16-16,0 1 0 0,-1 1-224 0,0 3 0 15,0 2 0-15,1-1 0 0,-9 4 0 0,12-4 0 0,-2 0 0 16,0 3 0-16,1 2 0 0,1-1 0 0,1 0 0 0,1 2-160 16,0-2 16-16,3 0 0 0,1 0 0 0,1-2 0 15,-2 0 144-15,1 0-208 0,1 0 80 0,2-2 128 16,3-3 0-16,-3-1 0 0,-3 1 0 0,1 0 0 16,1-1 0-16,0 0 0 0,-2 1 0 0,-1-6 0 15,-3 0 0-15,-1 0 0 16,-2-1 0-16,-2 3 0 0,-3-1 0 0,-1 3 128 0,-2 1-128 0,-3 0 128 15,-3 0 64-15,-3 1 16 0,-3-3 0 0,-2 7 0 16,-2-4 48-16,-1 3 16 0,-4 0 0 0,-2 2 0 16,-1-1-128-16,0 4-16 0,-1 2-128 0,0 0 192 15,1 0-192-15,3 4 0 0,2-1 0 0,3 4 0 16,0 0 0-16,4 0 0 0,-1 3-144 0,3 1 144 16,2 0-176-16,2 0 176 0,2 1-192 0,4-2 192 0,2 0-208 0,3 0 64 15,2-2 16-15,2 1 0 0,0-5-128 0,2-1 0 16,2-1-16-16,2-1 0 0,0-1-64 0,3-2-16 15,1-2 0-15,0 0 0 0,-2-2 224 0,1-1 128 16,0 0-160-16,-1-1 160 16,-3-3 0-16,-2-1 0 0,-2-1 0 0,-1-1 0 0,-2-2 0 0,-1 0 0 15,0-1 0-15,-2-1 0 0,-2 0 272 0,-1-1-48 16,-2-1-16-16,0 2 0 0,-2-1 176 0,-2 0 16 16,1 1 16-16,-1-5 0 0,-2-1 96 0,-2-1 32 15,1-1 0-15,0-1 0 0,-3-2-48 0,0 3-16 16,2-2 0-16,-1 0 0 0,1-1-208 0,-1 0-32 0,1 1-16 15,-1 0 0-15,1 1-32 0,-1 0-16 16,-1 1 0-16,1 0 0 0,-1 1-176 0,-1-3 192 0,0 1-192 16,-2 2 192-16,3 1-192 0,-1 4 0 0,0 0 0 15,0 0 0-15,0 0 0 0,0 4 0 0,-2 2 128 0,2 5-128 16,0 1 0-16,1 3 0 0,-1 2 0 0,2 7 0 16,1 2-160-16,1 5-16 0,0 9 0 0,2 5 0 15,3 7 16-15,4 6 0 0,0 4 0 0,4 2 0 16,2 3 160-16,4 1-128 0,5 1 128 0,0-1-128 15,2-2 128-15,2 0 0 16,2-4 0-16,1-2 0 0,0-4 0 0,0-2 0 0,-1-5 0 0,-1 1 0 16,-2 0-176-16,-10-18 0 0,1 1 0 0,0 0 0 31,0-1-256-31,-2 0-48 0,1-2-16 0,-1-3 0 0,-2-1-80 16,4 5 0-16,-4-2-16 0,-9-12 0 0,0 0-320 0,0 0-64 0,0 0-16 0</inkml:trace>
  <inkml:trace contextRef="#ctx0" brushRef="#br0" timeOffset="170952.53">30993 6385 2751 0,'-27'17'256'0,"9"-7"-256"0,-3 2 0 0,0 1 0 0,-1-1 4160 0,2 1 768 0,2-1 176 0,4-3 16 0,1 0-2784 16,2-1-560-16,2-1-112 0,9-7-32 0,0 0-32 0,0 0 0 15,0 0 0-15,0 0 0 0,0 0-688 0,0 0-144 16,5-6-16-16,7-2-16 0,2-2-112 0,7-3-32 16,8-4 0-16,5-3 0 0,7-2-80 0,8-2 0 15,5 0-16-15,5-1 0 0,2-5-240 0,-1 0-64 16,-2 0 0-16,4-3 0 0,5-2-16 0,3 1-16 16,1 0 0-16,3 2 0 0,0 1-32 0,2-2 0 15,-3-1 0-15,1 1 0 0,0 2 64 0,3 2 0 16,0 1 0-16,-4 2 0 0,-5 4-16 0,-8-1 0 15,-5 1 0-15,-6 3 0 0,-3 2-176 0,-7 1 0 16,-6 2 0-16,-7 3 0 0,-7 2 0 0,-4 1 0 0,-7 1 128 16,-8 7-128-1,0 0-320-15,-7-3-80 0,-7 2-32 0,-7 3 0 16,-5 5-1408-16,-6 3-272 0,-3 6-64 0,-4 2-16 16,-5 2-192-16,-10 2-48 0,-8 1 0 0,-6 5-5936 0,-2 3-1184 0</inkml:trace>
  <inkml:trace contextRef="#ctx0" brushRef="#br0" timeOffset="171231.6">31241 6412 5519 0,'-60'37'240'0,"21"-12"64"0,-5 1-304 0,2-2 0 0,4 0 0 0,4-5 0 16,5-3 4496-16,5-6 848 0,4 0 160 0,6-4 48 15,5-2-2608-15,9-4-528 0,0 0-112 0,0 0 0 16,7-14-912-16,7-1-176 0,2-4-48 0,7 1 0 16,5-7-464-16,5 0-80 0,5-5-32 0,6 0 0 15,7-3-144-15,5 1-48 0,1-1 0 0,5-1 0 0,3-2-96 0,8-2-32 16,6 0 0-16,5 0 0 0,3 2-80 0,0-3-32 15,-3 0 0-15,3 1 0 0,4 1 16 0,-1 1 0 16,-1 2 0-16,-5 3 0 0,-8 3 80 0,-1 2 32 16,-6 4 0-16,-4 1 0 0,-5-1 32 0,-7 5 16 15,-7 3 0-15,-7 3 0 16,-6 1-144-16,-6 1-48 0,-5 2 0 0,-5 2 0 0,-6 4-144 0,-11 1 0 16,0 0 144-16,0 0-144 0,0 0-256 0,0 0-112 15,0 0-16-15,0 0-16 16,-5 6-2576-16,-6 2-512 0</inkml:trace>
  <inkml:trace contextRef="#ctx0" brushRef="#br0" timeOffset="176538.66">13812 3964 17503 0,'31'-7'1552'0,"-10"2"-1232"15,4-3-320-15,-1 1 0 0,-2-1 2112 0,-1 0 384 0,-1-1 64 16,-5 2 0-16,-1 3-832 0,-4 0-192 16,-10 4-16-16,0 0-16 0,0 0-304 0,0 0-64 0,0 0-16 0,0 0 0 15,-8-9-304-15,-4 0-64 0,-5 3-16 0,-3 2 0 16,-5-3-544-16,-5 5-192 0,-4-1 144 0,-3 3-144 16,-2 0 0-16,-2 3-272 0,-1-2 32 0,0 2 16 15,-1 2-32-15,0 1-16 0,0 1 0 0,0 1 0 16,-1-1 272-16,1 0 0 0,1-2-128 0,7 2 128 15,4-3 0-15,3 1 0 0,3-1 0 0,3 0 0 16,3 0 0-16,2-1 0 0,2 0 128 0,5 0-128 16,1-1 128-16,9-2-128 0,-8 7 0 0,8-7 144 15,0 0-144-15,0 0 0 0,-4 10 0 0,4 1 0 16,0-11-224-16,7 15 80 0,-1-2 16 0,3 3 0 16,0 0 128-16,2 2 0 0,1 0 0 0,1 0 0 0,0 2 0 0,0 2 0 15,2 3 0-15,2 1 128 0,-2 0 0 16,0 1 0-16,1 1 0 0,0-2 0 0,0 1-128 0,1 2 0 15,-1-3 128-15,-2 3-128 0,-2-1 0 0,-1 0 128 16,-2-4-128-16,0 3 0 0,-3-5 0 0,0 0 0 16,-4-3 0-16,2 1 128 0,-3-8-128 0,-1-1 144 15,0-1-144-15,0-10 160 0,0 10-160 0,0-10 0 16,0 0 144-16,0 0-144 0,0 0 192 0,0 0-48 16,4 8 0-16,-4-8 0 0,0 0 96 0,11 4 16 15,0-2 0-15,0-2 0 0,1-1 64 0,1-2 0 16,0 0 16-16,1-1 0 0,2 1-176 0,3-2-32 15,2 1-128-15,3 1 192 0,-2-2-192 0,4 2 0 16,1-3 0-16,2 2 0 0,1 1 0 0,1 1 0 0,0-1 0 16,3 1 0-16,2-1 0 0,0-1 0 0,-2 1 0 15,0-2 0-15,-2 0 0 0,0-1 0 0,-2-4 0 16,1 3 0-16,0 0 0 0,1 2 0 0,-1 1 0 0,0-1 0 16,0 2 0-16,-1 0 0 0,-1 0 0 0,-2-1 0 15,0-2 0-15,-1 0 0 0,-2 2 0 0,-1-3 0 16,-4-2 0-16,-1 0 0 0,-1-1 0 0,-2-1 0 15,-4 1 176-15,0 0-176 0,-3-4 192 0,-2 1-192 16,-2 0 320-16,-1 0-64 0,-3-2 0 0,-2-2 0 16,-3 0 144-16,-1 0 32 0,-4-4 0 0,0 0 0 15,-2-2-160-15,-1-2-16 0,-4 0-16 0,0-1 0 16,-1 1 48-16,0-3 16 0,-2-1 0 0,2 2 0 16,0-2-32-16,2 3 0 0,2 1 0 0,1 0 0 15,0 1-16-15,2 0-16 0,1 2 0 0,-1 0 0 0,2 0-240 0,2 2 144 16,0 2-144-16,2-1 128 0,0 3-128 15,-1 1 0-15,2 2 0 0,2 3 0 0,-1 3 0 16,3 7 0-16,0 0-128 0,0 0 128 16,0 0-1184-16,0 0-160 0,0 0-48 0,0 0 0 15,0 0-1872-15,0 0-384 0</inkml:trace>
  <inkml:trace contextRef="#ctx0" brushRef="#br0" timeOffset="177143.67">13993 4282 13823 0,'-18'-3'1216'0,"7"-2"-960"0,-1 0-256 0,2 0 0 15,1 1 5088-15,2-3 976 0,3 1 192 0,0-2 32 16,-1-1-4208-16,1-3-848 0,2-1-160 0,0-3-48 15,1-1-528-15,0 2-112 0,0-5-32 0,-2 3 0 16,0-2-352-16,-1 2 0 0,-1 1 0 0,0 1 0 16,-2-2-224-16,-2 2-112 0,-1 4-32 0,-1 3 0 31,0 4-272-31,-2 0-64 0,-3 4-16 0,-1 4 0 0,-1 4 352 0,-3 5 80 0,1 4 16 0,1 5 0 16,1 4 128-16,-2 0 144 0,1 5-208 0,0 0 80 15,2 1 128-15,4-2-160 0,4-2 160 0,3-1-160 16,0-5 160-16,5-1 0 0,4-3 0 0,3-3-128 0,3-2 128 0,4-1 0 15,3-1 0-15,2-6 0 0,3-5 0 0,4-1 0 16,0-3 144-16,2-4-144 0,0-3 256 0,2-6-64 16,1-1-16-16,0 0 0 0,0-2-176 0,-3-2 192 15,-3-1-192-15,-1-2 192 0,-2 0-192 0,-2 2 0 16,-5 1 144-16,-1 1-144 0,-1 1 128 0,-3 2-128 16,-3 1 160-16,-2 3-160 0,-1-1 288 0,-1 1-32 15,1 5-16-15,-3 9 0 0,0 0-80 0,0 0-16 16,0 0 0-16,0 0 0 0,0 0-144 0,0 0 0 15,3 13 0-15,-2 4 0 0,2 4-176 0,-2 1 176 16,0 4-128-16,2 1 128 0,-1 2 0 0,0 0 0 0,0-2 0 16,2 0 0-16,0-3 0 0,1 1 0 15,-1-3 0-15,0 1 0 0,-1 1 0 0,-1 0 0 0,-4-1 0 16,-2-2 0-16,-1-1-336 0,-5 3 16 0,-1 0 0 0,-5-3 0 31,-1-2-304-31,-5-3-48 0,-4 0-16 0,-3-2 0 16,-2-3 144-16,0-1 32 0,-1-3 0 0,2-4 0 0,3-3 128 0,4 0 48 0,2-2 0 0,4-4 0 31,2-3-368-31,5-3-64 0,3-4 0 0,6-2-16 16,5-4-2560-16,4-3-512 0</inkml:trace>
  <inkml:trace contextRef="#ctx0" brushRef="#br0" timeOffset="178259.77">14257 4075 6447 0,'29'-11'272'0,"-11"5"80"0,1 1-352 0,-1-1 0 0,0 1 0 0,2 1 0 16,-2 3 4720-16,-1 0 864 0,-1-1 176 0,-1 4 48 15,0 3-3296-15,-1-1-656 0,-1 2-128 0,0 2-16 0,-1 1-736 0,-1 3-144 16,-1 2-16-16,-3 1-16 0,0 0-416 0,-1 5-64 16,-2 3-32-16,-2 3 0 0,-5-2-160 0,-1 1-128 15,-2-1 144-15,-2 1-144 16,-1-3-336-16,-2 0-176 0,-3-1-16 0,0-1-16 16,-2-3-656-16,-1 0-128 0,0 0-16 0,0-3-16 15,0-4 464-15,0 1 112 0,3-7 16 0,-1 1 0 0,1-1 576 16,2-4 192-16,1-4 0 0,0-2-160 0,1-4 720 0,1 0 144 15,1-3 16-15,3-3 16 0,1-2 496 0,0-2 112 16,1-3 0-16,2 0 16 0,1-4-272 0,2 1-48 16,1-6-16-16,0-2 0 0,2-3-384 0,1 1-64 0,2-2-32 0,1 2 0 15,2-1-288-15,1 6-64 0,2-1-16 0,0 6 0 16,2 0-176-16,1 5 0 0,1 1 0 0,0 5 0 16,1 4 0-16,0 3-176 0,1 4 176 0,-1 4-128 15,2 4 128-15,0 4-160 0,0 1 160 0,-2 4-160 16,1 6 160-16,1-3-192 0,0 2 192 0,2 0-192 15,-1-2 32-15,-1 0 0 0,-1-1 0 0,1 0 0 16,-2-4-32-16,1-1 0 0,-2-3 0 0,-1 0 0 16,-1-3 192-16,-2-2 0 0,-1-2 0 0,-3 0 0 15,-10 0 0-15,12-1 0 0,-12 1 0 0,10-4 0 16,-3-5 160-16,-7 9-32 0,3-10-128 0,-3 1 192 16,-3-2 32-16,-1 1 0 0,-2-2 0 0,-4 1 0 15,0 2-32-15,-2 0 0 0,-2-6 0 0,0 4 0 16,-2 3-192-16,-1 2 176 0,0 1-176 0,1 1 160 15,2 1-160-15,0 3 0 0,1 4 0 0,0 5 0 0,0 2 0 16,0 2-192-16,0 2 64 0,1 2 128 0,1 4-176 0,5 0 176 16,-2 0-128-16,3-2 128 0,2 1 0 15,2-2-160-15,2-1 160 0,3-3 0 0,1-3-240 0,2-2 64 16,2-1 16-16,0-2 0 0,3-2 160 0,2-1-208 16,2-3 80-16,-1-3 128 0,0-1-224 0,0-2 80 15,2-1 16-15,2-1 0 0,-1 1 128 0,-1-1-128 16,-1-1 128-16,-1 0-128 0,0-2 128 0,-2 3 0 15,-3-2 0-15,0 1 0 0,-3 0 0 0,-1 1 0 16,-2 1 128-16,-4 7-128 0,4-9 0 0,-4 9 128 16,0 0-128-16,0 0 0 0,0 0 0 0,0 0 0 0,0 0 0 15,0 0 128-15,3 12-128 0,-2 2 0 0,-1 2 0 16,3 1 0-16,-1-3 0 0,2 3 0 0,2-1-144 0,0-1 144 16,1 0 0-16,2-2 0 0,1-3 0 0,2-1 0 15,0-2 0-15,-1-3 0 0,1-4 0 0,1-3 0 16,-1-2 0-16,1 0 0 0,0-6 0 0,0 0 0 15,0-4 0-15,-3 1 0 0,-2 0 0 0,0-3 128 16,0-2-128-16,-2 0 160 0,0-3-160 0,-1 1 160 16,-1 1-160-16,-2 1 160 0,1 0-160 0,-2 0 160 15,1-1 32-15,-1 2 16 0,-1 2 0 0,0 2 0 16,-1 0 16-16,1 3 0 0,0 11 0 0,0 0 0 16,0 0-96-16,0 0-128 0,0 0 176 0,0 0-176 15,0 0 0-15,3 12 0 0,0 1-160 0,0 5 160 16,-1 3-160-16,1 3 160 0,-1 2 0 0,1 0-144 15,-2-1 144-15,2-1 0 0,-3 1-144 0,-1-3 144 0,-1-2-256 16,1-6 0-16,0-1 16 0,-1-1 0 0,1-2 240 16,1-10 0-16,-4 8-160 0,4-8 160 0,0 0 0 0,0 0 0 15,0 0 0-15,0 0 0 0,-11-5 176 0,3-2-48 16,1-2-128-16,2-1 192 0,0-1-64 0,1-2 0 16,1-1-128-16,1-2 192 0,0-2 32 0,2-1 0 15,3-5 0-15,1 1 0 0,1-3-32 0,2 0-16 16,0-3 0-16,4 3 0 0,1 0-176 0,-1 2 160 15,4 2-160-15,2 4 160 0,2 2-160 0,1-1 0 16,-1 6 0-16,1 3 0 0,1 1-192 0,0 5 192 16,-3 0-160-16,0 5 160 0,-1 2-144 0,-3 2 144 15,-3 2-128-15,-3 1 128 0,-5 3-336 0,-3 0 16 0,-5 4 0 0,-4 3 0 32,-4-2-240-32,-4 0-32 0,-4 2-16 0,-1-2 0 15,-1 0-96-15,1-1-32 0,-1-4 0 0,4-2 0 0,1-3 368 0,2-2 80 0,4-1 16 0,2-2 0 31,10-3-400-31,0 0-80 0,0 0-16 0,0 0 0 16,0-13-1296-16,5-2-272 0,5-1-48 0</inkml:trace>
  <inkml:trace contextRef="#ctx0" brushRef="#br0" timeOffset="178601.72">17441 3777 11967 0,'22'-5'528'0,"-5"1"112"16,4-1-512-16,3-1-128 0,2-2 0 0,2 1 0 0,4 2 1840 0,-1 0 336 0,1 0 64 16,2 1 0-16,0-2-1616 0,0 3-336 0,-3-1-64 0,1 1-16 15,-4 0-464-15,2 2-80 0,2 0-32 0,-1-2-8528 16</inkml:trace>
  <inkml:trace contextRef="#ctx0" brushRef="#br0" timeOffset="179623.32">18346 3710 4607 0,'0'0'400'0,"0"0"-400"0,-12-2 0 0,2 2 0 16,1 0 5696-16,9 0 1040 0,-11-1 224 0,2 0 32 15,-1-1-4416-15,-1 0-880 0,2-1-176 0,-3 1-48 16,-2-1-704-16,-3 2-160 0,-1-3-32 0,0 2 0 15,-2 1-384-15,-2 1-64 0,-3 0-128 0,-1 1 176 16,-1 1-176-16,-5 2 0 0,-3-3 0 0,-1 2 128 0,-2-1 48 0,-4 1 0 16,-5-1 0-16,-4 1 0 0,-3 0 176 15,-1 1 32-15,1-1 16 0,0 3 0 0,-4-4-16 16,1 2 0-16,-2 0 0 0,-3 1 0 0,-7 1-176 0,-2-1-32 16,-1-1-16-16,1 2 0 0,-2-3-160 0,2 2 0 15,0 0 144-15,-2 0-144 0,0 1 176 0,2 0-48 16,3 1 0-16,5-1 0 0,1 1 64 0,6-1 0 15,4-1 0-15,0 2 0 0,0 1-16 0,3-2 0 16,3 2 0-16,3-1 0 0,1-2-176 0,5 0 160 16,3 0-160-16,4 1 160 0,3-1-160 0,2 1 128 15,2-4-128-15,2 0 128 0,3 2-128 0,3-1 0 16,2-2 0-16,3 0 0 0,1 2 0 0,9-3 0 16,0 0 128-16,0 0-128 0,0 0 0 0,0 0 0 0,0 0 0 0,0 0 0 15,0 0 0-15,0 0-144 0,-2 12 144 16,2-12 0-16,3 10-144 0,-3-10 144 0,5 12 0 0,0-2-144 15,1 3 144-15,0-2 0 0,1 0 0 0,1 4 0 16,-1-2 0-16,1 5 0 0,-3 3 0 0,2 2 0 16,-1 2 0-16,2 3 0 0,-1 3 0 0,-1 0 0 15,1 0 0-15,-1 3 0 0,1-1 0 0,-2 2-128 16,0 3 128-16,1 0 0 0,-1 0 0 0,0-3 0 16,0 0 0-16,2-5 0 0,-2-1 0 0,0-2 0 15,-1-4 0-15,0-3 0 0,0 0 0 0,0-2 0 16,0-3 0-16,-2 0 0 0,1-2 0 0,-3-13 0 15,3 12 0-15,-3-12 128 0,0 0-128 0,0 0 0 16,0 0 0-16,0 0 128 0,7 7-128 0,-7-7 0 16,0 0 208-16,12 6-16 0,-12-6-16 0,12 0 0 0,-12 0 112 15,13-3 32-15,1-4 0 0,1 0 0 0,-1-1-160 16,1 0-32-16,1-1 0 0,2 0 0 0,1 1-128 0,2-1 0 16,1-2 144-16,0 2-144 0,0 1 0 0,1-2 0 15,1 0 0-15,3-2 0 0,2 0 0 16,2 3 0-16,2-4 0 0,1 3 0 0,2-1 0 0,3 2 0 15,3 2 0-15,2 1 0 0,2-2 0 0,1 2 0 16,0-2 0-16,0 0-128 0,0 1 128 0,2 0 0 16,2 3 0-16,1 0-128 0,4 0 128 0,6-3 0 15,4 0-144-15,-1 0 144 0,-1 4 0 0,0-2 0 16,1 0-144-16,3 2 144 0,1 2 0 0,2 1 0 16,2 0 0-16,-3 1 0 0,-5-2 0 0,0 1 0 0,1 0 0 15,-1 1 0-15,-1 1 0 0,-1-1 0 0,3 0-128 0,-5 1 128 16,-2-1 0-16,-3-1 0 0,-5 0 0 15,-3 1 0-15,-4 0 0 0,-2-1 0 0,-3-1 0 0,-3 1 0 16,0 0 0-16,-2 0 0 0,-2 0 0 0,-1-2 0 16,-2-4 0-16,0 1 0 0,-2-3 0 0,-3 4 0 15,-6-2 0-15,-2 2 0 0,-3-3 0 0,-2 0 0 16,-3-4 128-16,-1 1-128 0,-2-2 0 0,0 0 0 16,-2-1 208-16,-3-1-48 0,-3-2-16 0,-1-1 0 15,-2-4 48-15,-2-2 0 0,-3-3 0 0,0 0 0 16,-5-5 48-16,-1 2 16 0,-1-1 0 0,-2 0 0 15,-2-1-64-15,0-2-16 0,-2-1 0 0,1 0 0 16,0-2-48-16,0-1-128 0,2 5 192 0,2-1-64 16,-1-1-128-16,2-1 0 0,0 0 144 0,-2 2-144 0,3 3 128 15,3 1-128-15,-2 0 160 0,2 2-160 0,0 3 0 16,1 3 128-16,1 1-128 0,1 2 0 0,2 1 0 0,3 4 0 16,1 3 0-16,1 0 0 15,0 3 0-15,4 7-160 0,-5-7 160 0,5 7-192 16,0 0-1136-16,0 0-224 0,0 0-48 0,0 0-16 15,-8 14-2064-15,1 2-416 0</inkml:trace>
  <inkml:trace contextRef="#ctx0" brushRef="#br0" timeOffset="180125.22">16486 4166 25791 0,'0'0'2304'0,"-10"-3"-1856"0,3 3-448 0,7 0 0 0,-7-4 2032 0,7 4 304 15,0 0 64-15,0 0 16 0,0 0-928 0,0 0-176 16,0 0-32-16,0 0-16 0,0 0-544 0,0 0-96 16,0 0-32-16,0 0 0 0,-1 12-448 0,3 4-144 15,2-2 0-15,3 6 0 0,1 1 0 0,-1 1 0 16,4-1 0-16,-1 3 0 0,1 0 0 0,-1 3 0 16,1 2 0-16,-1 1 0 15,0 1-1344-15,-3 0-192 0,-3-1-16 0,0-6-16 16,0-5-1872-16,0-2-368 0,-3-6-80 0</inkml:trace>
  <inkml:trace contextRef="#ctx0" brushRef="#br0" timeOffset="180326.55">15963 4234 1839 0,'-35'-15'0'0,"11"5"160"0,-1-6-160 0,3 5 0 0,3 0 0 0,4 1 0 16,3 1 6448-16,5 2 1248 0,7 7 256 0,0 0 48 15,0 0-5392-15,0 0-1088 0,6-9-224 0,5 2-32 16,3 0-496-16,4 0-80 0,4-1-32 0,6 2 0 16,4-1-224-16,7 2-48 0,4 0-16 0,6-2 0 15,0-2-240-15,1 0-128 0,-5 0 128 0,4 0-128 16,0-2 0-16,1 5-192 0,1-2 32 0,1 0 0 16,1-1-3008-16,2-1-608 0</inkml:trace>
  <inkml:trace contextRef="#ctx0" brushRef="#br0" timeOffset="181663.27">17252 4000 16575 0,'0'0'1472'0,"-5"12"-1168"15,1-1-304-15,-4 0 0 0,-1-4 2608 0,-1 1 464 16,-3-1 80-16,-4 1 32 0,-3-4-1280 0,-2 0-256 16,-3 1-48-16,0 2-16 0,-1-3-752 0,0 1-160 15,-2 1-32-15,-1 2 0 0,-1-1-448 0,2-1-192 16,-2 1 176-16,3 2-176 0,0 0 0 0,2 3 0 0,1-3 0 0,2 3 0 15,0-1 0-15,3 2 0 0,2 1 0 0,0 0 0 16,4 0 0-16,4-2 0 0,3 1 0 0,5 0-160 16,2-1 160-16,5 1-192 0,3-2 192 0,4 1-192 15,2-3 192-15,4-2 0 0,-1-3-144 0,1-2 144 16,2 0 0-16,1-4 0 0,3-2 0 0,1-1 0 16,2-1 0-16,0-2 160 0,0-1-32 0,0 0-128 15,0-2 128-15,0-2-128 0,0-1 0 0,-1-4 0 16,-1 1 128-16,-2-2-128 0,-3 4 144 0,-3-1-144 15,-4 0 0-15,-2 2 128 0,-3 1-128 0,-2 1 0 16,-4 2 0-16,-3 10 176 0,0-12-176 0,0 12 160 16,0 0-16-16,-3-9 0 0,-4 3 0 0,7 6 0 15,-9-2 0-15,0 5 0 0,-3 5 0 0,0 1 0 16,-1-1-144-16,2 3 0 0,0 1 0 0,1 2 0 0,3 2-160 16,2 0 160-16,1-3 0 0,3 0-144 0,3 0 144 15,4-4 0-15,-6-9-144 0,11 10 144 16,1-3-160-16,1-2 160 0,1-2-208 0,1-3 80 0,-2-3-48 0,0-1 0 15,0-2 0-15,0-2 0 0,0-3 176 0,-1-2-160 16,-1-1 160-16,0 0-160 0,-3-3 160 0,0 0 0 16,-1 0 0-16,1 1 128 0,-1-1 32 0,-2-2 16 15,0-1 0-15,2 1 0 0,-3-2 256 0,-2 3 48 16,1-1 16-16,-1-2 0 0,1 1 112 0,-2-1 32 16,-1 0 0-16,2 3 0 0,-1-1-192 0,0 4-48 15,-1-1 0-15,1 3 0 0,1 1-176 0,0 3-32 0,-2 9-16 16,0 0 0-16,0 0-176 0,0 0 0 15,8-4 0-15,-8 4 0 0,12 2-192 0,-2 5 48 0,3 2 0 0,2 7 0 16,-1 5 144-16,2 4-128 0,1 5 128 0,-2-2-128 16,1 5-48-16,0 0 0 0,-2-2 0 0,0-2 0 31,-1-5-608-31,-1 0-128 0,-1-3-32 0,-2-2 0 16,-2-2 368-16,1-1 80 0,-3-3 16 0,-1-1 0 0,-4-12 288 0,0 0 48 0,2 11 16 0,-2-11 0 15,0 0 128-15,0 0 0 0,0 0 128 0,0 0-128 16,0 0 192-16,0 0-48 0,0 0 0 0,-7-6 0 15,3-5 224-15,3 0 32 0,2-4 16 0,3-2 0 16,1-1 96-16,5-1 32 0,0-5 0 0,4 1 0 16,3-3-272-16,3 1-48 0,2 1-16 0,3 2 0 15,1 1-80-15,0 4-128 0,-1 2 176 0,-2 6-176 16,-1 1 0-16,-1 4 0 0,-1 3 0 0,-2 3-144 16,-2 3 144-16,-1 6-128 0,-3-1 128 0,-3 3-128 0,-4 3-80 0,-2 2-16 15,-3 2 0-15,-4-1 0 16,-4 1-288-16,-2-1-48 0,-3 0-16 15,-3-2 0-15,2 1-304 0,-3-5-64 0,0-1-16 0,0-3 0 16,-1 0 176-16,1-5 16 0,0-2 16 0,2 0 0 16,1-4-320-16,0 0-64 0,-1-2-16 0,2-5 0 15,0-2-704-15,2 1-160 0,0-2-32 0,2-1 0 0,1-3 1392 0,2-2 272 16,0-1 48-16,3-1 16 0,0 1 1120 0,2-2 224 16,-1-2 64-16,2-1 0 0,2 0 704 0,0 1 128 15,0 1 48-15,3 1 0 0,0-1-368 0,1 1-64 16,2 1 0-16,0 2-16 0,0 0-560 0,2 1-96 15,1 1-32-15,-1 3 0 0,1 3-384 0,0 3-64 0,1 3-32 0,0 4 0 16,0 0-112-16,-1 7-32 0,1 1 0 16,0 5 0-16,0 5 32 0,1 3 0 0,2 2 0 0,0 3 0 15,-2-1-80-15,1 4-16 0,3 3 0 0,0-2 0 16,1 3-144-16,0-1 0 0,1 0 0 0,-1-2 0 16,3-4 0-16,-2-1 0 0,0-6-224 0,-1-2 80 15,0-1-32-15,0-3 0 0,1-2 0 0,-1 0 0 16,-1-3 176-16,0-2 0 0,0-1 0 0,-2-2-128 15,-2-2 128-15,0-1 0 0,-1-2 0 0,-1-2 128 16,-1-1 32-16,0-2 16 0,1-2 0 0,-1-3 0 16,-1-1 336-16,0 0 80 0,-1-1 16 0,0-3 0 15,0-1-144-15,1-3-16 0,-2-3-16 0,-1 2 0 16,1 1-208-16,-1 0-32 0,-1 1-16 0,2 0 0 16,-1 2-176-16,1-3 0 0,-2 1 0 0,0 5 128 15,1-1-128-15,-1 2 0 0,-1 3 0 0,-2 2 0 0,0 1 0 0,-2 8-176 16,0 0 176-16,0-6-128 0,0 6-144 0,0 0-32 15,-8-5 0-15,-1 2 0 0,-2 2-64 0,1 1-16 16,-2 1 0-16,-1 4 0 0,-3-2 208 0,-1 3 48 16,0 3 0-16,1 3 0 0,-3-4 128 0,4 5 0 15,0 0-144-15,4 3 144 0,0-2 0 0,5 2-144 16,2-3 144-16,4 1 0 0,4 2 0 0,3-3 0 16,5 0 0-16,4-1 0 0,3-1 0 0,5-2 0 15,2-1 0-15,1-1 144 0,-1-1 48 0,6-3 0 16,2-3 0-16,-1 1 0 0,0-1 16 0,0-2 16 15,-1-4 0-15,2 4 0 0,0-2-224 0,0 0 0 0,-1 0 0 16,-2-2 0-16,-3-2-304 0,0-1-48 16,-2-1-16-16,-1 1 0 15,-4-2-2624-15,-4-1-528 0</inkml:trace>
  <inkml:trace contextRef="#ctx0" brushRef="#br0" timeOffset="182278.75">16716 4621 5519 0,'-31'4'496'0,"9"-2"-496"16,-4 0 0-16,0 3 0 0,0-2 3776 0,2 1 640 0,1-2 144 0,2-1 32 16,4 2-2528-16,1 0-496 15,2-2-96-15,1 2-32 0,2-2-416 0,11-1-96 0,-7 2-16 0,7-2 0 16,0 0-208-16,0 0-64 0,0 0 0 0,0 0 0 16,11-3-320-16,6-1-80 0,4-2-16 0,6 0 0 15,5-1 240-15,7 0 48 0,7-5 16 0,2 0 0 16,1-1-144-16,7-1-16 0,0-2-16 0,7 0 0 15,3 2-128-15,10 0-32 0,6-1 0 0,0-3 0 16,-1 0 48-16,1-3 0 0,3 3 0 0,5 0 0 16,7 2 0-16,-5-2 0 0,-6-1 0 0,-1 4 0 15,0 0-48-15,1 0 0 0,2-1 0 0,-4 2 0 16,-9-1-192-16,-2 4 128 0,-4-1-128 0,-5 3 0 16,-6-4 0-16,-4 2 0 0,0 5 0 0,-7-1 0 15,-8 1 0-15,-5-1 0 0,-9 5 0 0,-8-1 0 16,-17 3-656-16,0 0-80 0,0 0-16 0,-13 3 0 15,-12 1-1664-15,-10 1-336 0,-10 5-64 0,-4 3 0 16,-7 3-960-16,-4 2-176 0,-4 4-32 0,-7-2-16 16,-11 3 2016-16,-4 1 384 0</inkml:trace>
  <inkml:trace contextRef="#ctx0" brushRef="#br0" timeOffset="182598.68">16843 4738 1839 0,'-52'12'160'0,"-10"0"-160"15,-7 1 0-15,5 0 0 0,6-1 672 0,6-2 96 16,5-2 32-16,6-2 0 0,7 0 2224 0,6-5 448 15,4-1 96-15,7 0 16 0,5-1-1216 0,12 1-256 16,0 0-32-16,0 0-16 0,0 0-656 0,11-11-144 16,5-1-32-16,6 1 0 0,4-2-336 0,6 0-64 0,5 0 0 0,6 0-16 15,4-4-176-15,5 2-16 0,4 1-16 0,1 1 0 16,1-4-128-16,0 1-32 0,4 1 0 0,2 0 0 16,-1 1-144-16,10 0-48 0,6-1 0 0,-4 0 0 15,-2-1-256-15,0-1 0 0,3 1 0 0,3 3 0 16,6 0 272-16,-3 0-48 0,-2 0-16 0,-2 0 0 15,0-1 80-15,-1 1 16 0,0 0 0 0,0 1 0 16,0 0 32-16,-5 2 16 0,-8 1 0 0,-4 1 0 16,-3-3-96-16,-5 4 0 0,-4 0-16 0,-5 2 0 15,-2 0-48-15,-6 1 0 0,-6 0 0 0,-6-1 0 16,-5 3-192-16,-6-3 0 0,-12 5-144 0,0 0 144 16,0 0-336-16,-10-6 16 0,-9 0 16 0,-5 3 0 15,-6 0-2432 1,-6 0-480-16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9T13:56:48.1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21561 4635 28559 0,'-43'19'2544'0,"-8"8"-2032"0,-9 11-512 0,-4 5 0 15,-2 2 1488-15,-6 5 208 0,-2 3 32 0,-11 3 16 16,-9 3-976-16,-5 2-208 0,-3 5-48 0,-9 3 0 16,-6-2-48-16,-5 5-16 0,-6 1 0 0,-9 7 0 15,-10 6-448-15,-3 0 128 0,0 4-128 0,-13 4 0 16,-16 3 0-16,-3 6 0 0,-7 4 0 0,-2 5 0 16,0 3 0-16,-8 2-208 0,-7 2 64 0,-7 5 16 15,-9 1 128-15,-2 5-192 0,-4 5 192 0,-3 0-192 16,0 2 192-16,-2 5 0 0,-5 2 0 0,3 3 0 15,-3 2 0-15,2 1 0 0,2 0 0 0,0 3 0 16,2 5 192-16,-1-1 32 0,-3-1 0 0,1 2 0 0,3 1 352 16,3 0 64-16,3-3 0 0,6 3 16 0,3 0-128 15,6 1-16-15,9-1-16 0,-1 0 0 0,-2-3-144 0,4-1-32 16,7-2 0-16,9-3 0 0,6-4-80 0,6-4-32 16,1-3 0-16,6-2 0 0,6-3-80 0,7-4-128 15,9-5 176-15,3-3-176 0,4-2 0 0,8-5 0 16,6-4 0-16,7-4 0 0,3-4 0 0,3-6 0 15,2-3 0-15,8-5-144 16,6-3-224-16,3-7-32 0,3-3-16 0,3 1 0 16,2-4-208-16,4-6-32 0,4-5-16 0,6-1 0 15,3 2-224-15,-1-4-32 0,-2-3-16 0,4-5-10512 16,2-2-2096-16</inkml:trace>
  <inkml:trace contextRef="#ctx0" brushRef="#br0" timeOffset="749.59">6374 6940 36335 0,'0'0'1600'0,"0"0"352"0,16 11-1568 0,4 6-384 0,5 5 0 0,5 1 0 15,4 1 192-15,6 1-64 0,6 3 0 0,6 0 0 16,7 3 208-16,11 1 48 0,11 2 0 0,4 2 0 15,0-1-160-15,8 3-32 0,9 3 0 0,6 2 0 16,8 0-192-16,6 4 0 0,3 3 128 0,6 2-128 16,5 0 0-16,4 3 0 0,7 4 0 0,3 4 0 15,2 1 0-15,9 4 128 0,7 6-128 0,1 5 0 16,-2 4 0-16,7 3 0 0,6 1-144 0,9 9 144 16,6 0-128-16,2 4 128 0,0 2 0 0,4 4-144 15,2 1 144-15,7 2 0 0,6 1 0 0,6 2-128 16,5 4 128-16,6 1 0 0,7 2 0 0,6 2 0 15,1 0 0-15,4 3 0 0,6 3 0 0,1-4 0 16,5 4 0-16,0 2 0 0,2 1 0 0,3 3 0 16,2-2 0-16,1 3 0 0,0 3 0 0,3-4 0 15,1-4 0-15,2 1 0 0,0 2 0 0,1-3 0 16,1-1 0-16,-3-3 0 0,3-1 0 0,2-2 128 0,-4 0-128 0,2-4 0 16,-1-3 0-16,-2-4 128 0,1-3-128 0,-2-5 0 15,-1-3 0-15,-2-3 0 0,-3-2 0 0,-3-6 128 16,-3-1-128-16,-4-6 0 0,-6-5 0 0,-2-1 0 15,-6-4 0-15,-5-6 0 0,-10-4 0 0,-11-4 0 16,-10-3 0-16,-11-4 0 0,-6-8 0 0,-6-4 0 16,-5-5 0-16,-12-2-192 15,-18-2-176-15,-5-6-32 0,-4-5-16 0,-14-6 0 16,-12-2-1888-16,-12-7-368 0</inkml:trace>
  <inkml:trace contextRef="#ctx0" brushRef="#br0" timeOffset="1371.19">25288 6461 37199 0,'-165'63'1648'0,"41"-7"336"0,-18 15-1584 0,-8 7-400 16,-1 6 0-16,-12 4 0 0,-12 0 224 0,-5 4-32 15,-3 3-16-15,-3 3 0 0,-3 2 496 0,-11 9 96 16,-9 5 32-16,-12 2 0 0,-11 2-448 0,-6 6-96 0,-7 3 0 0,-6 5-16 15,-3 4-80-15,-7 0-16 0,-6 7 0 0,-7 5 0 16,-5 0 432-16,-5 7 96 0,-5 4 16 0,-5 4 0 16,0 1-320-16,-9 3-64 0,-5 2-16 0,-6 9 0 15,-5 2-32-15,-4 5-16 0,-6 4 0 0,-1 5 0 16,-2 4 32-16,-5 8 16 0,-4 8 0 0,-7 6 0 16,-8 4-32-16,0 7-16 0,1 5 0 0,3 4 0 15,4 3-112-15,1 6 0 0,2 5-128 0,8 3 192 16,9-2-192-16,9 1 0 0,7-1 0 0,12-1 0 15,9-2 0-15,12-6 0 0,13-4 0 0,15-13 0 16,11-10 0-16,20-10 0 0,16-10 0 0,14-15 0 16,7-13-528-16,23-16 0 15,17-16 0-15,12-15 0 0,13-14-2272 0,13-19-448 0</inkml:trace>
  <inkml:trace contextRef="#ctx0" brushRef="#br0" timeOffset="1966.46">12783 5986 39743 0,'17'10'1760'0,"5"6"352"0,11 9-1680 0,6 7-432 0,4 5 0 0,8 2 0 15,6 4 0-15,9 4 0 0,7 0 0 0,11 5 0 16,8 3 128-16,5 5 64 0,1 1 0 0,10 6 0 0,9-1-192 0,6 8 0 16,1-1 0-16,9 6 0 0,9 3 0 0,0 4 0 15,0 4 0-15,5 2 0 0,7 2-192 0,1 8 192 16,0 2-192-16,7 4 192 0,5 4-240 0,4 7 80 15,2 5 16-15,-1 2 0 0,-2 2 144 0,6 4 0 16,5 3-144-16,5 2 144 0,2 3 0 0,2 2 0 16,2 3 0-16,6 2 0 0,6 3 0 0,4-1 0 15,6 2 0-15,6 3 0 0,3 2 320 0,8 0-32 16,5 2 0-16,4 0 0 0,1 0 48 0,3 2 16 16,4-2 0-16,1 2 0 0,0 1-32 0,2-1 0 15,-2-1 0-15,2 0 0 0,0 3-64 0,2-3-32 16,1-4 0-16,-1-1 0 0,-4-2-224 0,-2-2 144 0,-4-1-144 0,1-2 128 15,-3-3-128-15,-1-8 0 0,-4-3 144 0,2-1-144 16,-5-4 0-16,-5-4-256 0,-8-7 32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9T13:57:10.5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790 6385 11967 0,'-9'0'1072'0,"-3"0"-864"0,0 0-208 0,-1 0 0 15,0 0 1648-15,4 0 272 0,0-1 64 0,0-1 16 16,-1 1-784-16,-1-4-144 0,-1 1-48 0,1-1 0 16,-1-1-176-16,-10-4-32 0,2 3-16 0,5-2 0 15,3 0-160-15,-1 1-16 0,0 1-16 0,0 0 0 16,1-1-144-16,0 2-16 0,1-2-16 0,-2 4 0 15,-1-1-304-15,0 1-128 0,-4 1 128 0,0 2-128 0,-1 2 0 0,0 4 0 32,-1 2 0-32,-1 1 0 0,-1 2-160 0,0 3-16 0,0 4 0 0,0 4 0 0,0 4 176 0,2 4 0 15,0 2-144-15,11-12 144 0,-1 5 0 0,1 5 0 16,1 1 0-16,3 2 0 0,1 3 192 0,4 4-32 16,4 6-16-16,2 3 0 0,3 2-144 0,4-1 128 15,4-1-128-15,4-1 128 0,1 0-128 0,24 30 0 16,-2-17 0-16,1-13 0 0,0-8 0 0,1-9 0 15,-3-5 0-15,-17-13-176 0,5-1 176 0,3 0-208 16,5-5 80-16,3-2 128 0,2-4 0 0,3-2 0 16,2-6 0-16,39-12 0 0,-15-3 0 0,-10-3 240 15,-10-6-16-15,-5-3 0 0,-6-4 176 0,-3-1 48 16,-2-2 0-16,-6-1 0 0,-5-3 64 0,-4 1 32 0,-5 2 0 0,-6-3 0 16,-5 2-240-16,-4-1-48 0,-8 0-16 0,-4 3 0 15,-2 2-112-15,-6-2-128 0,-7 4 176 0,-4 3-176 16,-3 5 144-16,-6 2-144 0,-4 2 0 0,-5 7 144 15,-6 5-144-15,-4 0-176 0,-9 3 48 0,3 3 0 16,0 3 128-16,29 3 0 0,-5 1-144 0,-1 1 144 16,-2 1 0-16,3 2 192 0,0 2-32 0,2 2 0 15,3-1 144-15,-21 10 16 16,18-2 16-16,12 1 0 0,9-1-336 0,10 5 0 0,4 1 0 0</inkml:trace>
  <inkml:trace contextRef="#ctx0" brushRef="#br0" timeOffset="787.16">514 6828 28559 0,'-16'-10'1264'0,"6"7"272"15,0-2-1232-15,0 4-304 0,-3-3 0 0,4 2 0 0,9 2 2048 0,0 0 368 0,-9-2 64 0,9 2 16 16,0 0-1440-16,-9 0-288 0,9 0-48 0,0 0-16 15,0 0-576-15,0 0-128 0,0 0 0 0,1 14 0 16,3-1-256-16,2 0 16 0,3 2 0 0,2-1 0 0,1 0-80 0,-1 1-32 16,2-1 0-16,2-1 0 15,-1-1-320-15,3-1-64 0,1-1-16 0,2-1 0 16,-1-3-112-16,1-2-32 0,0 0 0 0,-9-4 0 16,1-1-80-16,0-3-32 0,-2 1 0 0,2-1 0 15,-2-1 528-15,1-1 96 0,-3-1 32 0,3-6 0 0,-3 0 480 0,-4 0 80 16,-4 1 32-16,0-1 0 0,-1 3 480 0,-3-2 112 15,-1-2 0-15,-1-1 16 0,0 1-32 0,2 6-16 16,-1-5 0-16,-2 1 0 0,1 1-256 0,-1-1-48 16,2 0-16-16,0 2 0 0,0 2-96 0,-2-3-32 15,7 11 0-15,0 0 0 0,0 0-352 0,0 0 0 16,5 6 0-16,2 2 128 0,2 2-128 0,1 4-208 0,3 5 48 16,3 0 16-1,1 2-256-15,2 0-48 0,18 15-16 0,-3-8 0 16,-3-9-624-16,-1-2-112 0,-2-8-16 0,-4 0-16 0,-2-2 720 0,-2-2 160 0,-3-5 32 0,-4-2 0 15,-4-1 320-15,-9 3 0 0,5-9 0 0,-2-2 0 16,-3 0 512-16,-1-2 192 0,-6 0 16 0,-2-3 16 16,-3-1 432-16,-3-3 96 0,-4-2 16 0,-1 0 0 15,-3-3-256-15,0-1-64 0,-1-2 0 0,2-2 0 16,0-3-512-16,3 3-128 0,-2 1 0 0,5 5-16 16,3-3-144-16,3 7-32 0,2 1 0 0,1 1 0 15,5 4-128-15,2 1 0 0,2 2 0 0,5 1-176 16,1 1-2000-1,2 2-416-15</inkml:trace>
  <inkml:trace contextRef="#ctx0" brushRef="#br0" timeOffset="1253.57">1124 6956 26719 0,'-28'-12'1184'0,"10"0"240"0,-1-2-1136 0,-2-2-288 0,0 0 0 16,1-3 0-16,1-3 2704 0,2-1 496 0,1-2 80 0,1 0 32 15,0-2-1968-15,2-1-400 0,-1-4-80 0,3-2-16 16,4 0-592-16,-1 0-112 0,0-1-16 0,4 0-128 16,0-1 0-16,2 3 0 0,0-3 0 0,2 4 0 15,3-2-176-15,-1 6 16 0,2 1 0 0,2 6 0 16,-1 3-192-16,1 5-32 0,1 1-16 0,1 4 0 16,-1 3 48-16,-7 5 16 0,15 1 0 0,2 5 0 15,1 5 32-15,3 4 16 0,0 4 0 0,3 6 0 16,3 2 112-16,0 5 32 0,-1 0 0 0,0 5 0 15,0 2 144-15,2-1-192 0,-1-3 192 0,0-2-192 16,1-3-64-16,-2 0-32 0,-1-2 0 0,-2-3 0 16,-3-4-496-16,-2-2-112 15,-3-2 0-15,-3-2-9152 0,-4-4-1840 0</inkml:trace>
  <inkml:trace contextRef="#ctx0" brushRef="#br0" timeOffset="1423.04">1142 6605 33919 0,'0'0'1504'0,"0"0"304"0,0 0-1440 0,0 0-368 16,0 0 0-16,0 0 0 0,0 0 400 0,0 0 16 16,0 0 0-16,12 0 0 0,-2-4-416 0,3 2 0 15,2-2 0-15,2-4 0 0,2-2 192 0,5-6-64 16,2-1 0-16,2-3 0 0,2-3-304 0,2-1-64 0,0-2-16 15,3-1-10224-15,1-2-2048 0</inkml:trace>
  <inkml:trace contextRef="#ctx0" brushRef="#br0" timeOffset="2085.84">1348 6255 11055 0,'0'0'480'0,"-9"1"112"0,-2-1-464 0,4 2-128 0,7-2 0 0,0 0 0 16,0 0 6208-16,0 0 1216 0,-6 8 240 0,6-8 48 16,0 0-5968-16,6 15-1184 0,1 0-240 0,5 0-64 0,3-2-256 15,2 1 0-15,2 3 128 0,6 0-128 16,4-2 0-16,2 0 0 0,-1-3 0 0,2-2 0 0,4-1-224 0,-5-2 0 16,-2-1 0-16,-3-1 0 15,-2 1-736-15,1-2-160 0,-1-3-32 0,-6 1 0 16,-5 1-176-16,-3 0-32 0,-10-3-16 0,0 0 0 15,0 0 368-15,0 0 80 0,0 0 16 0,0 0 0 0,0 0 736 0,-9 0 176 16,-4-2 0-16,-1 1 0 0,-3-5 384 0,-1-1 80 16,-1-1 16-16,0-1 0 0,-2-4 368 0,-4 0 80 15,-3-1 16-15,-2-2 0 0,0-1-192 0,-2-3-48 16,1-2 0-16,1 1 0 0,1 2-272 0,3-2-64 16,1-1-16-16,2 1 0 0,0 1-144 0,3-2-16 15,2 1-16-15,2 2 0 0,3-1 16 0,1 1 16 16,4-2 0-16,5 3 0 0,0 3 112 0,6 0 0 0,3-2 16 15,3 0 0-15,0-3-144 0,4 2-48 0,4-2 0 0,4 5 0 16,0 0-144-16,4 2 0 0,1 2 0 0,3 0 0 16,3 2-160-16,1 1 160 0,1 3 0 0,-2 4-144 15,1 2 144-15,-4 3 0 0,-5 1 0 0,0 2 0 16,-6 2-304-16,-4 4 32 0,-3 0 0 0,-3 4 0 31,-4-1-240-31,-6 4-32 0,-4 1-16 0,-3 4 0 0,-4 2 240 0,-6 3 32 0,-4 3 16 0,-3-3 0 16,-3-3 128-16,2-2 144 0,-2-1-208 0,6-5 80 15,3-3 128-15,7-3 0 0,4-4 0 0,9-9 0 16,0 0 0-16,0 0 0 0,15 6 0 0,8-3-128 16,3-4 128-16,4-4 0 0,4-5 0 0,-1 0 0 15,1-2 192-15,3 0-16 0,1 2-16 0,1-2 0 16,1-2-160-16,1 2 192 0,-1 1-192 0,2-1 192 0,1-1-192 16,-3 1 0-16,-1 3 0 0,-2-2 128 0,-2 2-128 15,-4 5 0-15,-7-2 0 0,-6 2 0 0,-5 8 0 0,-4-1-176 16,-9-3 48-16,3 9 0 15,-6 1-512-15,-2 4-80 0,-7 1-32 0,-7 4 0 16,-9 1 48-16,-4 1 16 0,-6 1 0 0,0 1-8320 16,-1 1-1664-16</inkml:trace>
  <inkml:trace contextRef="#ctx0" brushRef="#br0" timeOffset="2702.07">501 7640 32367 0,'0'0'1424'0,"0"0"304"0,5-6-1376 0,3-5-352 16,3 1 0-16,4-2 0 0,2-3 384 0,4-4 16 15,5-1 0-15,-8 4 0 0,7-4 48 0,5-3 0 16,5-3 0-16,5-3 0 0,7-2-192 0,4-6-48 0,4-3 0 0,49-36 0 16,-14 6-208-16,-8 7 0 0,-4 3 0 0,-1 4 0 15,-2 4 128-15,-4 0-128 0,-3 0 0 0,-3 2 0 16,-3 5 0-16,-4-2 128 0,0 5-128 0,-5 4 0 16,-5 3 0-16,-5 4 0 0,-1 3 0 0,-4 4 0 15,-4 1 0-15,-4 5 0 0,-7 2 0 0,-6 6 0 16,-6 4-128-16,-11 6-80 0,0 0-16 0,0 0 0 31,0 0-1648-31,-15 13-336 0,-6 5-64 0</inkml:trace>
  <inkml:trace contextRef="#ctx0" brushRef="#br0" timeOffset="2937.29">409 7955 22111 0,'12'-10'1968'16,"6"-5"-1584"-16,2-3-384 0,5-6 0 0,5-3 2864 0,6-3 480 15,5-2 112-15,-14 12 0 0,8-5-1824 0,8-3-368 16,5-7-80-16,7-3-16 0,5-3-144 0,3-4-48 16,2-2 0-16,60-45 0 0,-15 12-528 0,-10 9-96 15,-5 4-32-15,-8 3 0 0,-6 2-320 0,-2 3 144 16,-4 3-144-16,-2 3 0 0,-1-1 0 0,-2 5 0 15,-1 4 0-15,-7 2 0 16,-10 3-720-16,-5 3-256 0,-4 3-48 0,-8 3-17344 0</inkml:trace>
  <inkml:trace contextRef="#ctx0" brushRef="#br0" timeOffset="129614.64">2203 2025 23951 0,'-6'-13'2128'0,"1"0"-1696"0,-1 0-432 0,2 0 0 16,-1 0 1200-16,3 3 144 0,-1-5 48 0,2 6 0 15,-1 3-96-15,2 6-16 0,0 0 0 0,0 0 0 16,0 0-576-16,0 0-128 0,0 0-32 0,0 0 0 16,0 0-544-16,0 0 0 0,0 0 0 0,6 9 0 15,-2 3 0-15,-1-1 0 0,1 2 0 0,2 0 0 16,-1-1 0-16,0 0 0 0,0 0 128 0,0-2-128 15,-5-10 0-15,11 13 0 0,1-1 0 0,1-2 0 0,2-2 0 0,4 4 0 16,1-3 0-16,5 3 0 0,3 1 0 16,5 2 0-16,7 2 0 0,4 3 0 0,4 3 0 0,3 5 0 15,1 3 0-15,3 5 0 0,2 5 0 0,4 6 0 16,3 5 0-16,5 5 0 0,6 6 0 0,0-3 0 16,-2 0 0-16,-2-8 0 0,-5-9 0 0,-2-10 0 15,-3-13 0-15,-2-5 0 0,-3-6 0 0,-5-4 0 16,-5-2 160-16,-3-3-160 0,-6 1 208 0,-5-4-32 15,-6-1-16-15,-5-1 0 0,-4 0 96 0,-3 0 0 16,0 1 16-16,-3-3 0 0,-11 7-128 0,10-4-16 16,-10 4-128-16,9-3 192 0,-9 3-192 0,0 0 0 15,8-7 0-15,-8 7 0 16,0 0-400-16,0 0-128 0,0 0-32 0,0 0-15648 0</inkml:trace>
  <inkml:trace contextRef="#ctx0" brushRef="#br0" timeOffset="131012.08">3280 2046 19343 0,'0'0'848'0,"0"0"192"0,0 0-832 0,0 0-208 0,0 0 0 0,-8 9 0 16,-1 2 1392-16,0-2 224 0,0 1 48 0,0 1 16 16,-2-4-656-16,1 1-144 0,0 3-32 0,-1-3 0 0,-1 1-208 15,-1 1-64-15,-2 1 0 0,-1 0 0 0,0 1-48 0,-2 0-16 16,-5 3 0-16,-1 6 0 0,1 1-80 0,-3 6-32 16,-4-2 0-16,0 5 0 0,-2 3-208 0,0 4-32 15,-3 4-16-15,2 1 0 0,0 1-144 0,2-1 0 16,-3-1 0-16,0-1 0 0,2-2-128 0,0-3 128 15,2-6-160-15,3-3 160 0,0-2 0 0,3-4 0 16,2-3 0-16,4-4 0 0,2-2 0 0,2-2 0 16,1-2 128-16,1-3-128 0,4-2 144 0,8-3-16 15,0 0-128-15,0 0 192 0,-6-1-192 0,6 1 144 16,0-8-144-16,4-5 128 0,0 0-128 0,6-4-192 16,4-5 32-16,5-4 16 0,3-4 144 0,4-2-128 0,4-4 128 15,2-1-128-15,4 2 128 0,0-3 0 0,1-2-144 0,-3-2 144 16,-2 1 0-16,1-1 0 0,2 0-144 0,1 0 144 15,1 3 0-15,-1-2 0 0,0 3 0 0,0 1 0 16,1 5 0-16,-2-1 0 0,-1 2 0 0,0 1 0 16,1 1 0-16,-6 3 0 0,-6 3 0 0,-2 2 0 15,-3 1 0-15,-4 5 0 0,-2 3 0 0,-3 4 0 16,-9 8 0-16,0 0 0 0,0 0 0 0,0 0 0 16,0 0 0-16,-2 10 0 0,-2 2 0 0,-5 4 0 15,-3 2 0-15,-4 4 0 0,-3 0 0 0,-3 3 0 16,-3 1 0-16,-1 3 0 0,0 2 128 0,-2 0-128 15,-2 2 0-15,2 0 0 0,-1-1 0 0,0 3 0 16,-1 1 128-16,2 0-128 0,-1 1 0 0,0-2 0 16,2-3 160-16,-1 2-160 0,0-2 160 0,-1 0-160 0,0 0 272 15,-2-3-32-15,-2 3-16 0,0-2 0 0,-1 0-224 0,2 0 144 16,1-2-144-16,2-2 128 0,3-1-416 0,2-1-96 16,3-3 0-16,4-3-15024 15</inkml:trace>
  <inkml:trace contextRef="#ctx0" brushRef="#br0" timeOffset="136720.02">1759 6779 911 0,'-13'9'0'0,"2"-3"0"16,-3 1 0-16,0 1 0 0,-1 1 2704 0,1 1 464 16,0-3 96-16,-1 0 0 0,0 0-1216 0,-1 2-256 0,-1-2-64 15,-1 2 0-15,-2 0-528 0,1 3-112 0,0 1-32 16,0 0 0-16,-1-2-544 0,-1 1-128 0,-1-1 0 0,4 2-16 16,1 0-368-16,1-2 0 0,2 4 0 0,2-2 0 15,1-1 0-15,1-3 0 0,1-3 0 0,9-6 0 16,0 0 0-16,0 0 128 0,0 0-128 0,0 0 0 15,0 0 144-15,0 0-144 0,0 0 192 0,13-5-192 16,2-2 256-16,0-3-64 0,2-4-16 0,3-1 0 16,2 1 16-16,1 0 0 0,4-2 0 0,-1-1 0 15,-2-1-192-15,1 0 0 0,-1 1 144 0,-1-3-144 16,-1-2 0-16,-1-2 128 0,0 2-128 0,-3 0 0 16,2-1 0-16,-2-1 128 0,-2 2-128 0,-3 2 0 15,-2 2 0-15,-1 3 128 0,-4 3-128 0,-1 3 0 16,-5 1 128-16,0 8-128 0,-2-7 128 0,2 7-128 15,0 0 160-15,-12 0-32 0,-1 6-128 0,-4 4 192 0,-4 8-192 0,-1 3 0 16,0 3 0-16,0 2 0 0,-4 0 0 16,-3 2 0-16,-4 4 0 0,3-4 0 0,-1-2 192 0,2-1-16 15,1-1 0-15,4-5 0 0,5-4 432 16,2-4 96-16,1-2 0 0,6-1 16 0,2-3-48 0,8-5-16 16,0 0 0-16,0 0 0 0,0 0-304 0,0 0-64 15,0 0-16-15,0 0 0 0,0 0-112 0,0 0-32 16,0 0 0-16,0 0 0 0,9-5-128 0,0 0 0 15,1-3 144-15,2 2-144 0,3-1 0 0,-1 2 128 16,2-2-128-16,-2 1 0 0,2-1 0 0,0 1 0 16,3-2 0-16,-2 2 0 0,-3-2 0 0,0 0 0 15,2-1 0-15,-3 2 0 0,-3 1 0 0,0 1 0 0,-4 1 0 16,-6 4 0-16,0 0 0 0,0 0 0 0,0 0 0 16,0 0-128-16,0 0 128 0,0 0 0 0,0 0 0 0,-13 6 0 15,-4 6-176-15,-2 2 176 0,-5 4-208 0,-2 1 80 16,-1 0 128-16,-1 2-192 0,2 0 192 0,1 1-192 15,3 0 192-15,4-1 0 0,2-5 0 0,6-2 0 16,3-1 0-16,7-13 0 0,-1 11 0 0,1-11-128 31,14 2-1552-31,5-7-304 0</inkml:trace>
  <inkml:trace contextRef="#ctx0" brushRef="#br0" timeOffset="138683.78">2502 3262 10127 0,'0'-10'896'0,"0"-2"-704"0,-1-1-192 0,1-1 0 0,0 0 1024 0,0 1 160 16,-2 1 32-16,1 1 16 0,0 2-16 0,1 9 0 16,-2-9 0-16,2 9 0 0,0 0-320 0,0-8-80 15,0 8-16-15,0 0 0 0,0 0-192 0,0 0-32 16,0 0-16-16,0 0 0 0,0 0-128 0,0 0-32 15,0 0 0-15,0 0 0 0,0 0-400 0,-4 12 0 16,3 1 0-16,0 1 0 0,-1 3 0 0,1 0 0 16,1 0 0-16,0 2 0 0,0-1 0 0,-1 3 0 15,0 2 0-15,-1 2 0 0,1 0 0 0,1-1 0 16,0 1 0-16,3-3 0 0,0-1 0 0,3-4 0 16,3-4 0-16,3-2 0 0,2-5-128 0,0-2 128 15,2-7 0-15,2-3 0 0,2-4 0 0,2-4 0 0,1-4 192 0,1-4-64 16,-3-4 320-16,1-1 48 0,0-6 16 0,0 2 0 15,3-1-192-15,0 1-16 0,-1-1-16 0,1-1 0 16,1 0-112-16,-1 2-32 0,-1 1 0 0,-1 4 0 16,-1 1 0-16,-1 4 0 0,-1 3 0 0,-1 4 0 15,1 2 0-15,-5 3 0 0,-3 2 0 0,-1 4 0 16,-11 3-144-16,9-3 160 0,-9 3-160 0,0 0 160 16,0 0-160-16,0 0 160 0,0 0-160 0,1 10 160 15,-4 1-160-15,-3 0 160 0,-5 1-160 0,1 0 160 16,-3-2-160-16,0 2-144 0,-3 1 144 0,2 1-208 31,-2-2-2080-31,1 3-400 0</inkml:trace>
  <inkml:trace contextRef="#ctx0" brushRef="#br0" timeOffset="139135.27">2723 3442 22111 0,'0'0'1968'16,"0"0"-1584"-16,-6-5-384 0,6 5 0 0,0 0 1168 0,0 0 160 16,0 0 16-16,0 0 16 0,-8-4-512 0,8 4-96 15,0 0-32-15,0 0 0 0,0 0-528 0,-6 8-192 0,0 3 144 0,1 4-144 16,-3 3 0-16,2 5 0 0,1 3 0 0,1-2 0 15,-4 5 0-15,0 1 0 0,0 3 0 0,4-3 0 16,2-2-144-16,0-2 144 0,2-3 0 0,4-5 0 16,2-4-144-16,-1-3 144 0,-5-11 0 0,11 5-144 15,1-4 144-15,1-5-208 0,0-5 80 0,2-5 128 16,3-4 0-16,3-5 0 0,4-3 0 0,-1-5 0 16,1-6 0-16,1 0 0 0,3-2 0 0,0-1 128 15,-2 0 0-15,3 0-128 0,0 1 192 0,0 2-64 16,0 0-128-16,-1 6 160 0,-1 3-160 0,0 1 160 15,-4 3-160-15,0 3 0 0,-5 3 0 16,-2 5 128-16,-1-2-128 0,-3 6 0 0,-3 3 0 0,0-1 0 16,-3 1 0-16,-7 6 0 0,0 0 0 0,0 0 0 15,0 0 0-15,0 0 0 0,0 0 0 0,0 0 0 16,-1 13-320-16,-3 0 64 0,-1 1 16 0,-3 2 0 16,-2 2-1360-16,-3 0-288 0</inkml:trace>
  <inkml:trace contextRef="#ctx0" brushRef="#br0" timeOffset="142987.44">6021 5530 11055 0,'0'0'976'0,"-8"-4"-784"15,0-3-192-15,8 7 0 0,-7-5 4128 0,7 5 784 16,-5-7 144-16,5 7 48 0,0 0-3056 0,0 0-592 15,0 0-128-15,0 0-32 0,0 0-592 0,0-7-128 16,0 7-32-16,0 0 0 0,0 0-416 0,0 0-128 16,7-8 0-16,-7 8 0 0,0 0 0 0,0 0 0 15,10-3 0-15,-10 3 0 0,0 0 0 0,0 0 0 16,0 0 0-16,12 3-144 0,-12-3 144 0,12 6 0 16,-12-6 0-16,13 7-128 0,-3-2 128 0,-1 2 0 0,-9-7 0 0,12 9 0 15,0-1 0-15,1 2 0 0,0 3 0 16,1 1 0-16,0 2 0 0,3 2 0 0,0 6 0 15,0 2 0-15,0 1 0 0,1 2-160 16,2 1 160-16,2 1 0 0,3-1-128 0,0-4 128 16,-2-4 0-16,1-2 0 0,0-6 0 0,1-2 0 15,-1-3 0-15,-3-1 0 0,-3-2 0 0,0 0 0 16,-2-4 0-16,-1 1 0 0,-2 0 0 0,-1-1 0 0,-3 1 0 0,-9-3 0 16,0 0 0-16,11 2 0 0,-11-2 0 0,0 0 0 15,0 0 0-15,0 0 0 0,0 0 128 0,0 0-128 16,2 13 224-16,-3-4 0 0,-2 1 0 0,-2-1 0 15,-1 0 48-15,-4 1 16 0,0 2 0 0,-3 2 0 16,-1-1-96-16,-3 3 0 0,-2 5-16 0,0-3 0 16,-5 3-176-16,4-3 0 0,-1-2 0 0,2-2 128 0,1 1-128 15,5-4 0-15,0-2 0 0,4-2 0 0,9-7 0 0,-9 4 0 16,9-4 144-16,-9 4-144 0,9-4 192 0,-8 2-16 16,0 1-16-16,8-3 0 0,-9 4-160 0,9-4 192 15,-10 3-192-15,10-3 192 0,-10 3-192 0,10-3 0 16,-6 4 0-16,6-4 0 0,-8 7-176 0,2-1 48 15,6-6 0-15,0 0 0 0,-7 7-160 0,7-7-32 16,0 0 0-16,0 0 0 0,0 0 192 0,0 0 128 16,-5-7-192-16,2-2 192 0,3-4 0 0,-1-1 0 15,1-3 0-15,1-1 0 0,3-3 160 0,-1 0-16 16,-2 1 0-16,2-3 0 0,-1-2-144 0,0 2 192 16,-1-1-192-16,0 1 192 0,-1-2-192 0,0 3 0 0,0-2 0 15,-1-2 128-15,0 0-128 0,-1 1 192 16,1 1-192-16,0-4 192 0,-1 4-32 0,2-4 0 15,0 1 0-15,0-1 0 0,-1 1-160 0,1 0 128 16,-1-1-128-16,-1 2 128 0,1 0-128 0,0 0 0 0,-3 0 0 0,1 1 0 16,1 6 0-16,-2 2 0 15,-1-3 0-15,-1 6 0 0,1 2 0 0,0 3 0 16,-3 2 0-16,2 2 0 0,-1 1 0 0,1 2 0 0,6 2 0 0,-10 0 0 16,4 0 0-16,6 0-144 0,-8 6 144 15,0-2-160-15,8-4 32 0,-6 11 0 0,-1 2 0 0,2 2 0 16,1 1-48-16,2 2 0 0,-1 0 0 0,2 3 0 15,2 1 176-15,0 6 0 0,1 3-144 0,0 2 144 16,2-1 0-16,0 2-144 0,1 1 144 0,2 1 0 0,-1-1 0 16,3 0 0-16,0-1 0 0,2 2 0 0,-1 2-128 0,2 0 128 15,0-2 0-15,0 0 0 0,-1-1 0 16,1-3-128-16,0 0 128 0,-2-4 0 0,1-7 0 0,-4-2 0 16,-1-4-128-16,0-3 128 0,1-2-128 0,-7-10 128 15,0 0-192-15,0 0 192 0,0 0 0 0,0 0 0 16,0 0 0-16,0 0 0 0,-6-7 0 0,0-5 128 15,-2-5 0-15,-1-3 16 0,0-3 48 0,-2-3 16 16,-2-6 0-16,2 1 0 0,-1 0-208 0,1-3 144 16,1-4-144-16,0 2 128 0,-1-1-128 0,1 2 192 15,2 0-192-15,0 2 192 0,0 2-192 0,0 5 0 16,2-2 0-16,1 6 0 0,0 3 0 0,-1 2 128 16,2 2-128-16,0 5 0 0,4 10 128 0,0 0-128 15,0 0 0-15,0 0 128 0,0 0-128 0,3 18 0 16,1 4 0-16,3 8 0 0,-1 8-240 0,3 4 80 15,0 2 16-15,0 2 0 0,1 1 144 0,-1-4-128 16,1-4 128-16,-1-3-128 0,0-3-128 0,-1-3 0 16,-1-3-16-16,-1-6 0 0,2-1-112 0,-3-5 0 15,0-1-16-15,-2-4 0 0,-3-10 144 0,0 0 16 16,0 0 16-16,0 0 0 0,0 0 224 0,0 0 0 0,0 0 0 0,0-14 0 16,0-6 0-16,-1-5 192 0,-3-2-48 15,0-3 0-15,-1-4 128 0,0 0 32 0,-1-2 0 0,0-1 0 16,-3 1-112-16,1 0 0 0,-1 0-16 15,1 5 0-15,0 1-176 0,2 5 0 0,0 3 144 0,2 5-144 16,1 6 0-16,0 2 0 0,3 9 0 0,0 0 128 16,0 0-128-16,-3 15 144 0,2 5-144 0,4 14 160 15,1 11-160-15,1 12-192 0,0 15 32 0,0 16-11024 16,0 18-2192-16</inkml:trace>
  <inkml:trace contextRef="#ctx0" brushRef="#br0" timeOffset="148160.84">2954 7318 16575 0,'-13'-1'1472'0,"-1"-2"-1168"15,-3 1-304-15,3 1 0 0,1 1 3488 0,2 0 640 16,1 0 128-16,3 1 32 0,7-1-2944 0,0 0-592 16,0 0-112-16,-6 4-32 0,6-4-400 0,0 0-80 15,-3 13 0-15,4-1-128 0,2 2 0 0,2 0-272 16,2 1 16-16,0-1 16 0,4 0 48 0,-2-2 0 15,1 0 0-15,4-1 0 0,0 0-16 0,0-1 0 16,2-2 0-16,-1 0 0 0,0 2 16 0,0-3 0 16,1 1 0-16,1 1 0 0,-1-3-64 0,1 3 0 15,-2 2 0-15,0-1 0 0,-2-1 0 0,-2 2-16 16,0-3 0-16,1 2 0 0,-1 4 80 0,0 1 0 0,-1-1 16 16,-2 2 0-16,-1-1-32 0,0 0-16 0,0-3 0 15,-2-2 0 1,-5-10-272-16,0 0-48 0,4 10-16 0,-4-10-7488 0,0 0-1488 0</inkml:trace>
  <inkml:trace contextRef="#ctx0" brushRef="#br0" timeOffset="148440.43">2571 7436 18431 0,'-12'-3'1632'0,"-1"0"-1312"0,-1 1-320 0,5 1 0 16,9 1 2880-16,0 0 512 0,0 0 112 0,0 0 16 0,0 0-2320 0,0 0-464 15,0 0-96-15,10-10 0 0,6 1-384 0,5-6-80 16,5-6-16-16,5-7 0 0,-1-2-32 0,3-3 0 16,2-5 0-16,1-5 0 0,-1 0-128 0,5-3 0 15,0-1 0-15,0 1 128 0,1 2-304 0,-1 1-64 16,1 0-16-16,-1 7 0 15,-1-1-512-15,-4 5-128 0,-3 4 0 16,-5 3-8512-16,-5 1-1680 0</inkml:trace>
  <inkml:trace contextRef="#ctx0" brushRef="#br0" timeOffset="149526.74">3447 7515 14735 0,'-8'-6'640'0,"4"0"160"0,-1 0-640 0,0-2-160 0,-2 0 0 0,1-3 0 15,-1-1 3136-15,1 0 576 0,-1 0 128 0,-2-1 32 16,-3 0-2128-16,1 0-416 0,-1-5-96 0,2 1-16 15,-2 0-688-15,1 0-144 0,0 0-16 0,0 2-16 16,1 0-352-16,1 0 144 0,0 0-144 0,2 2 0 16,2 0 0-16,0 3 0 0,1-2 0 0,4 12 0 0,0 0 0 0,0 0-144 15,0 0 144-15,0 0-128 0,-2 13-80 0,5 5-16 16,0 6 0-16,0 7 0 0,1 7-32 0,3 2 0 16,2 3 0-16,1 3 0 0,2 2 64 0,4-3 16 15,2-5 0-15,-1-9 0 0,-1-9-144 0,1-6-48 16,-2-8 0-16,4-4 0 0,-1-4 112 0,-1-3 32 15,-3-1 0-15,0-5 0 0,1-5 224 0,-2-3 0 16,-3-3-160-16,-1-3 160 0,-1-3 0 0,-3-2 0 16,1-4 0-16,-5 2 0 0,-1 2 0 0,-1 0 128 15,-2-4-128-15,-1 2 192 0,-1 2 0 0,0 0 0 16,-1 0 0-16,1-1 0 0,1 0 16 0,0 3 16 16,0-1 0-16,3 2 0 0,4 2-48 0,1 6-16 15,1 0 0-15,0 4 0 0,2 2-160 0,0 3 0 0,1 3 0 16,-8 5 0-16,15 2 0 0,0 3 0 0,1 1-160 15,1 7 160-15,1 6 0 0,2 3 0 0,-1-1 0 0,1 2 0 16,-1 1-192-16,1-4 192 0,-1-1-208 0,-2-4 80 16,-2-6-208-16,-2-2-48 0,-13-7 0 0,12 5 0 15,-12-5 80-15,9 3 16 0,-9-3 0 0,0 0 0 16,0 0 288-16,7-5 0 0,-7 5-128 0,4-10 128 16,-2-1 0-16,-2 0 0 0,-2-1 0 0,1 1 144 15,-2-2-16-15,1-3-128 0,-2 2 192 0,0-3-64 16,0 1 112-16,0 1 16 0,-1-2 0 0,0-2 0 15,2 1-64-15,-1-2 0 0,0 1 0 0,0 2 0 16,1 0-192-16,1 1 176 0,2 2-176 0,3 2 160 16,2 3-160-16,-5 9 0 0,5-6 0 0,-5 6 0 0,12-2 0 15,0 6 0-15,-12-4-160 0,15 13 160 0,-2 2 0 16,3-1-144-16,1 2 144 0,0 2 0 0,0 0 0 0,-1-1-128 16,-2-3 128-16,2-2 0 0,-1-5-176 15,0-3 176-15,-2-6-208 0,-2 0 80 0,0-2-80 0,0-3-16 16,0-3 0-16,-2-2 0 0,-1-1 0 0,-2-1 0 15,0-3 0-15,-1 0 0 0,-1 1 96 0,0-3 128 16,-4 0-208-16,0 2 80 0,-2 3 128 0,1 0 0 16,-2-1 0-16,-1 2 0 0,1 2 256 0,-1-1-32 15,0 1 0-15,0 2 0 0,1 2 160 0,3 7 16 16,-4-11 16-16,2 3 0 0,-1 2-192 0,3 6-32 16,-4-9-16-16,2-2 0 0,-1-2-176 0,0 0 0 15,1-3 0-15,-1 2 0 0,-1-4 0 0,2 1 0 0,-2-1 0 0,-1 2 0 16,1-2 0-16,-2 1 0 0,0 0 0 0,-2-1 0 15,-1-2 0-15,0 1 128 0,-3-1-128 0,0 0 0 16,1 1 128-16,-4 1-128 0,-4 1 128 0,2 1-128 16,2 0 192-16,0 3-64 0,-2 0 0 0,1 2 0 15,-1-1-128-15,4 1 160 0,0 2-160 0,0 1 160 16,0 2-160-16,4 1 0 0,9 5 0 0,-12-3 0 16,2 1 0-16,10 2 0 0,0 0 0 0,0 0 0 15,0 0 0-15,0 0 0 0,-4 10 0 0,4 3 0 16,4 0-144-16,2 1 144 0,2 2-192 0,4 1 192 15,2 2-128-15,1-2 128 0,-2-1 0 0,4 2 0 16,1 2 0-16,1-1 0 0,2 1 0 0,1-4 0 16,2 1 0-16,-1 0 0 0,2-6 0 0,1 4 0 15,0-1 0-15,0 0 0 0,0 1 0 0,0-1 0 0,0 0 0 16,1 2 0-16,1 1 0 0,-2 0 0 0,-1 0-304 0,-3-4-48 16,-1-1-16-16,-4-5 0 15,-4-1-656-15,-1-2-144 0,-4-3-32 0,-8-1-7184 16,0 0-1424-16</inkml:trace>
  <inkml:trace contextRef="#ctx0" brushRef="#br0" timeOffset="149736.03">3927 6610 12895 0,'0'0'576'0,"-11"0"112"0,2 0-560 0,9 0-128 0,-9 3 0 0,9-3 0 16,0 0 3632-16,0 0 688 0,0 0 144 0,0 0 16 15,0 0-3040-15,0 0-608 0,0 0-128 0,5-12-32 16,3 1-352-16,4-6-80 0,1-2-16 0,1 0 0 16,3-2-224-16,1-1 128 0,2-2-128 0,1 1 0 15,2-2 0-15,2 0-208 0,2 1 16 0,1 1-9328 16,-1 1-1856-16</inkml:trace>
  <inkml:trace contextRef="#ctx0" brushRef="#br0" timeOffset="149994.17">4378 6325 19343 0,'0'0'1728'0,"0"0"-1392"0,0 0-336 0,0 0 0 0,0 0 2768 0,0 0 496 16,0 0 80-16,8-7 32 0,2 3-2480 0,2-2-512 15,0 2-80-15,2 1-32 0,0 3 0 0,3 2 0 16,0 4 0-16,3 2 0 0,-2 0-272 0,0 2 0 16,-1 1-128-16,-2 1 128 0,-1 1-400 0,-1 0 16 15,0 0 0-15,-1 0 0 16,-1 1-640-16,1-1-128 0,-1 0-32 0,-2-1-7520 16,-3 0-1520-16</inkml:trace>
  <inkml:trace contextRef="#ctx0" brushRef="#br0" timeOffset="150227.39">4663 6504 12895 0,'0'0'1152'0,"-7"3"-928"0,7-3-224 0,-10 6 0 15,3-1 3376-15,7-5 624 0,0 0 128 0,0 0 32 16,-6 8-2704-16,6-8-544 0,0 0-96 0,-2 11-32 16,2-11-448-16,4 12-80 0,-4-12-32 0,8 11 0 15,2-4-224-15,3 0 0 0,4-3 0 0,0-2 0 16,1 1-176-16,2-3 176 0,1-3-160 0,1 0 160 15,3-3-352-15,-3-2 32 0,0-2 0 0,-3-2 0 32,1 2-480-32,-2-3-96 0,-1-1 0 0,0-2-16 0,-1-1-528 0,-5 1-96 15,1-1-32-15,-1 3-5376 0,-4 0-1072 0</inkml:trace>
  <inkml:trace contextRef="#ctx0" brushRef="#br0" timeOffset="150499.48">4208 6403 25791 0,'-14'-2'1152'0,"14"2"224"0,0 0-1104 0,0 0-272 16,0 0 0-16,0 0 0 0,0 0 864 0,13-7 112 0,5-2 32 0,5 1 0 16,1-2-560-16,2 1-128 0,2-3 0 0,2-1-16 15,1-4-176-15,2 0-128 0,0-3 144 0,1-1-144 32,2-1-464-32,0 0-192 0,-1 0-48 0</inkml:trace>
  <inkml:trace contextRef="#ctx0" brushRef="#br0" timeOffset="151011.71">4860 6022 7359 0,'0'0'320'16,"-8"4"80"-16,-1 0-400 0,9-4 0 0,0 0 0 0,0 0 0 0,0 13 5984 0,4 0 1120 15,1 3 208-15,3 0 48 0,3-2-5632 0,0 3-1120 16,1 0-224-16,2 2-64 0,3 1-320 0,3 1 144 15,2 0-144-15,-2-2 0 16,-2 0-224-16,-1-3-160 0,0-2-16 0,-1-3-16 16,-3-3-448-16,-2-1-96 0,-11-7 0 0,11 3-16 15,-11-3-368-15,0 0-80 0,0 0-16 0,0 0 0 16,-7-6-304-16,-2 1-64 0,-3 0-16 0,-2-1 0 16,-3 1-16-16,-1 1 0 0,-2 0 0 0,1-1 0 0,-1-3 1840 0,1 0 192 15,-1-1 128-15,2-2 32 0,1-2 1488 0,0-2 288 16,-1-2 64-16,-3-2 16 0,1-3-560 0,2 1-112 15,-2-3-32-15,5 3 0 0,0-1-288 0,5 1-48 16,1 2-16-16,4 3 0 0,3 4-80 0,1-1-32 0,2 2 0 0,3 0 0 16,1 3-464-16,3-2-80 0,3 0-32 0,2 0 0 15,4 1-336-15,4 1-128 0,2 1 0 0,4 1 144 16,-1 1-144-16,2 0 0 0,2 2 0 0,0-2-176 16,0 5-16-16,1 3 0 0,2 1 0 0,-1 1 0 31,1 0-256-31,-1 3-48 0,1 0-16 0,0 1 0 15,-1 1-64-15,0 1 0 0,-4-1-16 0,-2 2 0 16,-2-3 80-16,-5 0 32 0,-4-2 0 0,-5 0 0 0,-2 4 240 0,-4-2 48 0,-3 3 16 0,-1 3 0 16,-5 1-96-16,-6 5-32 0,-2-3 0 0,-5 3 0 15,-4 1-192-15,-4 0-32 0,-3-1-16 16,-1 0 0-16,-2 0-144 0,0-4-16 16,2 2-16-16,3-3 0 0,2-2 320 0,3-1 64 0,3-2 16 0,2-3-9728 15</inkml:trace>
  <inkml:trace contextRef="#ctx0" brushRef="#br0" timeOffset="151799.63">3438 8029 1839 0,'0'0'160'0,"0"0"-160"15,0 0 0-15,3-9 0 0,-1 0 2816 0,1-1 512 16,1-3 128-16,1 2 0 0,0-1-1632 0,2 0-336 15,-2 1-64-15,1-1-16 0,2 0-480 0,1 0-96 0,2-1-32 16,0 2 0-16,1-1-464 0,1 0-80 16,0 0-32-16,3 2 0 0,1-3-224 0,2 4 0 0,2-2 0 0,5 1 0 15,2-3 0-15,0-1 0 0,1-2-192 0,1-2 192 16,0-5-288-16,1 0 48 0,2-2 16 0,2-5 0 16,0-4-16-16,3-2 0 0,3-3 0 0,2 0 0 15,6-2 64-15,2-2 16 0,1-2 0 0,-2-5 0 16,-5-3 160-16,1-2 0 0,1 1 0 0,1 2 0 15,2-4 176-15,0 5-48 0,1 0 0 0,1 2 0 16,2-1-128-16,-2 3 0 0,-2 1 144 0,-5-1-144 16,-4 0 0-16,-2 2 128 0,-4 4-128 0,1 1 0 15,0 5 0-15,-2 1 0 0,-3 3 0 0,-4 5 0 16,-1 0 0-16,-2 2 0 0,-2 1-144 0,-3 3 144 16,-2 1 0-16,-5 5 0 0,-4 2-144 0,-3 3 144 15,-5 9 0-15,0 0 0 0,0 0 0 0,0 0 0 16,-12 2-256-16,1 5 16 0,-4 3 0 0,1 3-8848 15</inkml:trace>
  <inkml:trace contextRef="#ctx0" brushRef="#br0" timeOffset="152995.17">2919 8163 12895 0,'0'0'1152'0,"0"0"-928"16,-9-2-224-16,9 2 0 0,-11 0 1888 0,2 0 336 16,0 2 64-16,0 2 16 0,-1 0-1024 0,-1 3-208 15,1 2-48-15,-2 2 0 0,0 4-704 0,-2 2-128 0,-2 2-48 0,-1 3 0 16,0 1-144-16,-1 3 0 0,0-2 0 0,-4 4 128 16,-3-1-128-16,-1 3 0 0,-4 1 0 0,0 1 0 15,-1-2 0-15,-1 1 0 0,2 0 0 0,2-1 0 16,0-2 0-16,2-2 0 0,0-2 0 0,1-1 0 15,2-3 0-15,3 0 0 0,3-2 0 0,3-3 0 16,2-2 0-16,3-4 0 0,1-4 0 0,8-5 128 16,0 0-128-16,0 0 0 0,0 0 0 0,0 0 128 15,0 0-128-15,0 0 0 0,0 0 0 0,8-8 0 16,1-5 0-16,3-1 0 0,0-2 144 0,2-1-144 16,3-4 176-16,3-1-48 0,1-4 0 0,2-4 0 15,2-2-128-15,3-2 160 0,5-3-160 0,-2 1 160 16,1 2-160-16,2-1 0 0,1-2 0 0,-3 1 0 15,-2-2 0-15,-1 1 0 0,-4 2 0 0,2 2 0 0,1 2 0 0,-4 4 0 16,-4 2 0-16,-2 4 0 16,-2 2-512-16,-5 3 32 0,0 2 0 0,-3 4 0 15,-8 10-544-15,0 0-96 0,0 0-32 0,-11 0 0 0</inkml:trace>
  <inkml:trace contextRef="#ctx0" brushRef="#br0" timeOffset="153353.96">2699 8058 7359 0,'0'0'320'0,"11"-7"80"0,0-2-400 0,1 1 0 0,-1 0 0 0,6 2 0 16,3-2 3472-16,-3 3 624 0,-2-1 112 0,2 1 16 16,0 0-2800-16,3 0-560 0,-1 0-112 0,0 1-32 15,-2 1-560-15,-2 3-160 0,0 1 0 0,-2 2 0 16,-3-2 0-16,-10-1 0 0,9 6 0 0,-9-6 0 16,11 6 0-16,-11-6 0 0,5 14 0 0,-3 2 0 15,-3 1 0-15,-1 1 0 0,-4 3-144 0,0 4 144 16,-2 1 0-16,-2 3-176 0,-2 2 176 0,-3 2-128 15,2-6 128-15,-1 3-128 0,0-1 128 0,1-2-128 0,1-2 128 16,3-3 0-16,0-1 0 0,2 0 0 0,3-4 0 0,2-2 128 16,-1-2-128-16,2-1 0 0,1-2 0 15,0-10 0-15,0 0-160 0,5 8-7136 16,-5-8-1408-16</inkml:trace>
  <inkml:trace contextRef="#ctx0" brushRef="#br0" timeOffset="153863.09">3352 9566 18431 0,'0'0'1632'0,"0"0"-1312"0,-8-4-320 0,8 4 0 0,0 0 976 0,0 0 128 15,0 0 32-15,3-8 0 0,-3 8-880 0,7-8-256 16,1 1 0-16,4 3 128 0,1-2-128 0,3 0 0 16,2-6 0-16,2 0 0 0,0-3 0 0,4-3-128 15,-1-5 128-15,5-3 0 0,2-4 0 0,2-2 0 16,3-6 0-16,2-1 0 0,-2-4 0 0,-1 1 0 15,-3-1 0-15,-1 0 128 0,-1 1-128 0,-2 2-192 16,-1 1 64-16,-1 1 0 16,-1-1-800-16,-2 5-160 0,-3 4-16 0,-4 3-16 0</inkml:trace>
  <inkml:trace contextRef="#ctx0" brushRef="#br0" timeOffset="154079.39">3760 8827 7359 0,'-18'4'320'0,"5"-3"80"0,-2-1-400 0,1 1 0 0,1 2 0 0,1-2 0 16,12-1 4592-16,0 0 832 0,-8 1 160 0,8-1 48 16,0 0-3760-16,0 0-736 0,0 0-160 0,0 0-16 15,0 0-768-15,19 6-192 0,0 0 0 0,2-3 0 16,1 1 0-16,3-3 0 0,-2 2 0 0,3 2-176 16,2 1 176-16,3 1 0 0,0 1-144 0,2 1 144 15,-2 1-384-15,1 2-16 0,-1 0 0 0,-2 1 0 31,-3-1-496-31,-3 2-112 0,-2 3-16 0,-3 1 0 0,-6 0-736 0,-5 2-160 16,-5-1-16-16,-4 2-16 0,-4-1 144 0,-4-1 16 16,-4 0 16-16,-2-1-2640 0,-1-1-512 0</inkml:trace>
  <inkml:trace contextRef="#ctx0" brushRef="#br0" timeOffset="154295.34">4118 8410 12895 0,'0'0'1152'0,"0"0"-928"16,0 0-224-16,0 0 0 0,0 0 2928 0,0 0 528 16,0 0 128-16,0 0 0 0,0 0-1920 0,0 0-384 15,17 6-64-15,2 1-32 0,2 3-304 0,3 2-64 16,5 2-16-16,1 2 0 0,0 5-176 0,1 2-48 16,2 3 0-16,2 2 0 0,0 2-384 0,3-1-64 0,1 0-128 0,0-1 176 15,0-2-352-15,0-4-64 0,1-4-16 0,-5-2 0 31,-3-3-2560-31,-7-7-512 0</inkml:trace>
  <inkml:trace contextRef="#ctx0" brushRef="#br0" timeOffset="154529.08">4018 8545 29823 0,'-22'7'1328'0,"9"-3"272"0,0-1-1280 0,1 1-320 0,2 0 0 0,2-1 0 16,8-3 640-16,0 0 80 0,-8-3 16 0,8 3 0 0,-4-6-32 0,4-3-16 15,4-7 0-15,3-2 0 0,2-3-688 0,4-4 0 16,2-9 0-16,5-2 0 0,2-6-144 0,3-1-64 16,2-4-16-16,6-2 0 15,3-8-736-15,5 4-160 0,-1-7-32 0,-1 5-8240 16,-2 4-1648-16</inkml:trace>
  <inkml:trace contextRef="#ctx0" brushRef="#br0" timeOffset="155248.69">4523 8256 33455 0,'0'0'1472'0,"-7"5"320"0,7-5-1424 0,-5 6-368 0,5-6 0 16,0 0 0-16,-3 11 640 0,3-11 48 0,5 12 16 0,1-1 0 15,0 1-336-15,3-3-64 0,3 2-16 0,1-1 0 16,3 3-448-16,-1-2-96 0,1-4 0 0,2 0-16 31,2-2-496-31,-1-2-80 0,0-3-32 0,-1-3 0 16,-2-3 48-16,-1-6 0 0,2 0 0 0,-3-4 0 0,-2-3 416 0,0-2 96 0,-3-2 0 0,-4-1 16 16,-5-1 304-16,-1-1 0 0,0-1 128 0,-3 2-128 15,-1 0 592-15,-3 2 32 0,-1 2 0 0,-1 1 0 16,-1 0 176-16,-2 1 32 0,-3 2 16 0,0 2 0 15,1 0-48-15,0 5-16 0,2-2 0 0,0 4 0 16,2 1-256-16,-1 3-48 0,0 1-16 0,3 0 0 0,9 3-160 16,0 0-48-16,-8-1 0 0,8 1 0 15,0 0-256-15,0 0 128 0,0 0-128 0,0 0 0 0,0 0 0 16,0 0-144-16,11 13-16 0,3 2 0 0,2 2 16 0,2 1 0 16,1 1 0-16,1 3 0 0,2 1-48 0,2-1 0 15,-1-1 0-15,1 0 0 16,-4-5-320-16,0 4-64 0,1-4 0 0,-4-1-16 15,0 0-272-15,-3-2-48 0,-2-3-16 0,-2-2 0 16,-2-2-64-16,-8-6-16 0,0 0 0 0,0 0 0 0,0 0 576 0,0 0 112 16,0 0 32-16,0 0 0 0,0 0 608 0,0 0 112 15,0 0 16-15,4-7 16 0,-4 7 240 0,0-9 64 16,-3-3 0-16,-1 0 0 0,-1 0-256 0,0 1-64 16,-2-2 0-16,0 1 0 0,-2-1-192 0,-1 0-64 15,1 1 0-15,1-2 0 0,-2 1-32 0,-2 0-16 0,-2-2 0 16,2 4 0-16,3 1-16 0,3 4 0 0,-1 2 0 0,7 4 0 15,0 0 192-15,0 0 16 0,0 0 16 0,0 0 0 16,0 0-208-16,0 0-144 0,0 0 192 0,0 0-192 16,0 0 0-16,0 0 0 0,0 0-240 0,11 4 80 15,0 2-32-15,2 5 0 0,3 1 0 0,-2 2 0 16,2 2 64-16,2 0 0 0,2 1 0 0,1 0 0 16,-1 0 128-16,1 0 0 0,0-1 0 0,0-2-128 15,1 2 128-15,2 1 0 0,-2 1 160 0,0 0-160 16,-1 1 240-16,1-1-48 0,1 0-16 0,27 16 0 15,-28-20 16-15,-1-1-192 0,-4-1 192 16,-3-5-192-16,1-2 0 0,-6-3 144 0,-1 1-144 16,-8-3 0-16,0 0 128 0,0 0-128 0,0 0 0 0,0 0 0 15,0 0-208-15,4-10 16 0,-4-1 16 16,-4 2-304-16,-3-1-64 0,-2-1-16 16,-3-2-9920-16,-3-2-1984 0</inkml:trace>
  <inkml:trace contextRef="#ctx0" brushRef="#br0" timeOffset="155795.45">4886 7472 24879 0,'-9'-2'2208'0,"-4"-1"-1760"15,0-1-448-15,-3-1 0 0,6 0 2688 0,1 1 448 0,1 1 80 0,8 3 32 16,0 0-1552-16,0 0-304 0,0 0-64 16,0 0-16-16,0 0-784 0,0 0-144 0,0 0-48 0,0 0 0 15,11 8-336-15,3 2-256 0,4 2 32 0,2 6 16 16,-1 1-80-16,3 4-16 0,4 3 0 0,2 0 0 31,-1 4-496-31,-1 4-96 0,2 4-32 0,-2-2 0 16,-3 1-592-16,-1-3-112 0,-3-2-32 0,-5-6 0 15,-2-2-256-15,-4-3-48 0,-5-4-16 0,-3-4 0 16,-3-4 832-16,3-9 144 0,-11 6 48 0,2 1 0 0,0-6 1504 0,-2-1 304 0,1-1 64 0,-2-6 16 16,-2 1 800-16,1-5 176 0,-1-2 16 0,-2-3 16 15,-1-4-400-15,0-7-96 0,0-5-16 0,-1-3 0 16,-3-3-368-16,1-2-80 0,1-2-16 0,1 0 0 0,-1 1-384 0,2 0-64 16,0 0-32-16,0 3 0 0,4 3-112 0,3-1-32 15,1 1 0-15,2 4 0 0,3 5-208 0,2-2-128 16,1 2 160-16,2 3-160 0,3 3 0 0,1 2 0 15,0 0 0-15,3 3 0 0,2 4-192 0,2-1 64 16,3 2 128-16,-1 2-208 16,-1 1-176-16,1 7-48 0,3 3 0 0,1 3 0 15,1 3-80-15,-1 5-32 0,-1 2 0 0,-1 7 0 16,-3 3-96-16,-3 2 0 0,-2 4-16 0,-3 0 0 16,-4 0 144-16,-2 0 48 0,-4-1 0 0,-2 1 0 0,-3 0 64 15,-1-4 16-15,1-1 0 0,0-2 0 16,-1-2-128-16,2-7 0 0,3-4-16 0,2-3 0 15,4-9-1376-15,0 0-272 0,0 0-48 0</inkml:trace>
  <inkml:trace contextRef="#ctx0" brushRef="#br0" timeOffset="156179.7">5365 7387 11967 0,'0'0'1072'0,"0"12"-864"0,-5-3-208 0,5-9 0 15,-4 12 3728-15,4-12 704 0,0 0 144 0,-3 10 32 16,3-10-2976-16,0 0-592 0,0 0-112 0,0 0-32 16,0 0-80-16,0 0-32 0,0 0 0 0,0 0 0 15,0 0-608-15,-5-5-176 0,1-4 0 0,-1-1 0 16,-2-3-240-16,2-4-112 0,1-4-32 0,0-1 0 16,-1-3-656-16,-3 3-144 0,-1-4-32 0,-1 4 0 15,-5 1-336-15,1 1-80 0,-2 1-16 0,1 4 0 16,0 5 448-1,0 3 96-15,-1 2 16 0,2 5 0 0,-2 5 1232 0,3 3 256 0,1 1 48 0,2 4 16 0,-2-1 784 0,4 4 160 16,2 1 16-16,0 5 16 0,1 0-304 0,3 3-64 16,2-1-16-16,2 1 0 0,3-1-256 0,2-1-48 15,3-1-16-15,2-1 0 0,1-1-272 0,2-1-48 16,0 1-16-16,3-6 0 0,3-1-208 0,1-2-32 16,1-2-16-16,1-4 0 0,5-2-144 0,-2-5 0 15,0-4 0-15,-3-2 0 0,1-1-192 0,-3-3-80 16,0-4-16-16,1-2 0 15,-3-1-1568-15,-1-1-320 0,-2-1-64 0,-4-4-16 0</inkml:trace>
  <inkml:trace contextRef="#ctx0" brushRef="#br0" timeOffset="161672.52">6603 6634 6447 0,'-18'3'272'0,"6"-1"80"0,-1 2-352 0,0-1 0 0,0-1 0 0,1-2 0 16,1 0 2688-16,11 0 480 0,-11-2 96 0,11 2 0 15,0 0-992-15,0 0-208 0,0 0-32 0,0 0-16 16,0 0-816-16,0 0-176 0,0 0-16 0,0-11-16 15,4-3-672-15,4 0-144 0,2-1-32 0,4 0 0 16,0-4 48-16,3-2 0 0,1-2 0 0,2-2 0 16,0-2 16-16,3-2 16 0,-1-1 0 0,1-2 0 15,2-1-224-15,0-2 176 0,0 0-176 0,1 2 160 16,2-2-160-16,-2 5 0 0,-1 2 0 0,-4 5 128 0,-3 1-128 16,-1 7 0-16,-5 5 0 0,-4 5 0 15,-8 5 0-15,0 0 0 0,0 0-160 0,-5 17 160 0,-7 5-368 16,-4 7 32-16,-3 4 0 0,-5 5 0 0,-3 5 208 0,-2 2 128 15,-1-1-160-15,-1 3 160 0,-2 1-192 0,-1 0 192 16,-1-1-208-16,-1-4 80 0,2-5 128 0,4-5 0 16,4-6 0-16,2-6 0 0,5-5 320 0,2-6 112 15,4-3 16-15,13-7 0 0,-11 0 368 0,11 0 80 16,0 0 0-16,-2-12 16 0,4-5-320 0,3-3-64 16,3-3-16-16,3-2 0 0,2-2-320 0,2-1-192 15,4 0 192-15,3-1-192 0,4-1 0 0,-1 1 0 16,-2 5 0-16,1-4 0 0,0 3 0 0,0 5 0 15,-1-3 0-15,-2 5 0 0,-3 2 0 0,-3 5 0 0,-3 2 0 16,-5 2 0-16,-7 7 0 0,0 0 0 0,0 0 0 0,0 0 0 16,0 0-144-16,-9 14-96 0,-5 3-16 0,-4 4 0 15,-3 4 64-15,-4 5 16 0,-5 4 0 0,-1 4 0 16,-3 2 176-16,0 3 0 0,-1 1-144 0,0 2 144 16,-1-3 0-16,4-2 0 0,3-8 0 0,7-4 0 15,5-9 0-15,8-6 0 0,5-5 0 0,4-9 0 31,19-2-2016-31,5-8-336 0</inkml:trace>
  <inkml:trace contextRef="#ctx0" brushRef="#br0" timeOffset="161987.46">4491 9072 28559 0,'0'0'2544'0,"-9"-1"-2032"0,9 1-512 16,0 0 0-16,0 0 928 0,0 0 96 0,0 0 0 0,0 0 16 31,0 0-2256-31,0 0-464 0</inkml:trace>
  <inkml:trace contextRef="#ctx0" brushRef="#br0" timeOffset="163383.87">10589 6481 12895 0,'0'0'1152'0,"0"0"-928"0,0 0-224 0,0 0 0 0,0 0 1728 0,-3 11 320 16,3-11 48-16,0 0 16 16,0 0-688-16,0 0-128 0,0 0-16 0,0 0-16 0,0 0-464 0,0 0-96 15,0 0 0-15,0 0-16 0,13-5-432 0,3-3-96 16,0-4-16-16,2-1 0 0,1-3-16 0,1-1-128 16,-1 2 192-16,1-1-64 0,-3 0-128 0,-1 3 0 15,-2 3 0-15,0 1 0 0,-3 0 0 0,-3 1 0 16,-2 1 0-16,-6 7 0 0,0 0 0 0,0 0 0 15,0 0 0-15,0 0 128 0,0 0-128 0,-9 10 0 16,-2 0 0-16,0 4 0 0,-8 3-432 0,-1 3 48 16,-5 2 0-16,-1 4 0 0,-3 0 160 0,0 0 32 15,1-1 16-15,2-2 0 0,4 0 176 0,3-5 0 0,4-5 160 0,2-1-160 16,5-2 592-16,3-6 32 0,5-4 0 0,0 0 0 16,0 0 16-16,0 0 0 0,7-12 0 0,5-1 0 15,1-1-336-15,3-2-64 0,1 1-16 0,2-1 0 16,2-2-80-16,1 2-16 0,-1-2 0 0,1 2 0 15,-1 0-128-15,0 2 160 0,-1 1-160 0,-2 1 160 16,-4 2-160-16,-1 1 0 0,-2 1 0 0,-4 3 128 16,-7 5-128-16,0 0 0 0,0 0 144 0,0 0-144 15,0 0 0-15,0 0 0 0,0 0 0 0,0 0 0 16,0 0 0-16,-5 11 128 0,-3-1-128 0,-2 3 0 16,-6 1 0-16,1-1 128 0,-1 3-128 0,0-2 0 15,2-1 144-15,2-1-144 0,2 0 192 0,2-6-192 16,2 1 272-16,6-7-48 0,0 0-16 0,0 0 0 15,0 0-208-15,0 0 176 0,0 0-176 0,0 0 160 0,0 0-160 16,0 0 0-16,0 0 0 0,0 0 128 0,0 0-128 0,0 0 0 16,-7 3 0-16,7-3 0 0,-8 4 0 0,8-4 0 15,-6 4 0-15,-3 2 0 0,-1 0 0 0,1-2 0 16,-1 2-224-16,1 2 80 16,-2 0-2128-16,0 0-416 0</inkml:trace>
  <inkml:trace contextRef="#ctx0" brushRef="#br0" timeOffset="169014.57">10964 6891 4607 0,'-13'15'400'0,"5"-4"-400"0,-1 1 0 0,-1-1-1968 15</inkml:trace>
  <inkml:trace contextRef="#ctx0" brushRef="#br0" timeOffset="170307.2">15088 6922 15663 0,'0'0'688'0,"0"0"144"0,0 0-656 0,0 0-176 0,8 9 0 0,-8-9 0 16,0 0 640-16,0 0 80 0,14 1 32 0,-14-1 0 16,13-5-624-16,0 0-128 0,-1-1 0 0,-3-4 0 15,1 0 0-15,1-2 0 0,-5-2 0 0,2 2 0 16,-1-1 0-16,-3 1 144 0,0 1-144 0,-3 2 128 15,-1 9 192-15,-1-10 16 0,1 10 16 0,-8-4 0 16,0 2 352-16,-3 2 80 0,-2 2 16 0,-1 4 0 16,-3 4-416-16,-1 3-64 0,-2 3-32 0,-2 1 0 0,-3 0-288 0,-1 2 0 15,2 2 0-15,-1 0 0 0,-1-1 0 0,2-1 128 16,3 1-128-16,4-1 0 0,2-4 320 0,2-2-64 16,1-2 0-16,3-3 0 0,2-1-64 0,7-7 0 15,0 0-16-15,0 0 0 0,0 0-48 0,0 0-128 16,0 0 192-16,0 0-64 0,0 0-128 0,2-11 128 15,3 1-128-15,3-1 128 0,2 1 0 0,3-1 0 16,0 0 0-16,4-1 0 0,3 0 48 0,1 1 0 16,-2-1 0-16,2 0 0 0,0-1 16 0,0 1 0 15,0 2 0-15,-2 1 0 0,-5 0-192 0,-2 2 192 16,-4-1-192-16,-8 8 192 0,0 0-192 0,0 0 0 16,0 0 144-16,0 0-144 0,0 0 320 0,0 0 0 0,-14 8 0 0,-5-1 0 15,-3-1-16-15,-2 6-16 0,-3 1 0 16,0 3 0-16,-3 1-80 0,0 1-16 0,1 0 0 0,3 2 0 15,0-1 64-15,1 1 16 0,1-6 0 0,3 2 0 16,1-3-112-16,3-2-32 0,4-1 0 0,3-4 0 16,2-1-128-16,8-5 128 0,0 0-128 0,0 0 128 15,0 0-128-15,0 0 0 0,0 0 0 0,11-9-176 16,-1-3 176-16,3 1-208 0,1-2 80 0,2-2 128 16,1 1 0-16,0 0 0 0,0-2 0 0,1 2 0 15,2-2-128-15,-2 2 128 0,0 1 0 0,2-2 0 16,-1 1 0-16,-2 2 0 0,-2 3 0 0,-4 1 0 15,1 2 0-15,-6 1 0 0,-6 5 0 0,0 0 0 16,0 0 0-16,0 0 0 0,0 0 0 0,-11 0 0 16,-4 3 192-16,-2 3-32 0,-1 0-16 0,0 5 0 15,0 3-144-15,1 2 0 0,-1-1 144 0,2 1-144 16,2-2 272-16,2-1-16 0,1-1 0 0,5-4 0 0,-1-3 64 0,7-5 0 16,0 0 0-16,0 0 0 0,0 0-320 0,0 0 0 15,11 3 0-15,0-5 0 0,1-2 0 0,1-1 0 16,0-1-128-16,2-3 128 15,0-4-1376-15,0-7-176 0</inkml:trace>
  <inkml:trace contextRef="#ctx0" brushRef="#br0" timeOffset="177747.94">16205 6642 9215 0,'5'-16'816'0,"-1"4"-656"16,0-2-160-16,0-2 0 0,-1-2 2016 0,-1-1 368 16,1-1 80-16,-3 0 16 0,-1 0-752 0,1 0-160 15,0-1-32-15,-2 2 0 0,-2 0-656 0,1 5-144 16,-3 2-32-16,1 2 0 0,-1 1-464 0,-1 1-112 0,-1 1 0 0,-2 5-128 15,-2 2 176-15,-1 2-176 0,-1 4 160 0,-1 4-160 16,-2 4 208-16,2 6-48 0,-1 6-16 0,2 3 0 16,-1 5-144-16,2 3 0 0,3 4 0 0,1-1 128 15,0-1-128-15,4 0 0 0,2-1 0 0,4-4 0 16,3-1 0-16,4-6 0 0,2-7 0 0,3-6 0 16,2-5-176-16,2-8 176 0,0-2-128 0,2-8 128 15,2-3 0-15,-1-2-128 0,-2-3 128 0,-1 0 0 16,-2 0 0-16,0-4 0 0,-2 0 0 0,-1 1 128 15,-5-4-128-15,1 3 0 0,-1 2 0 0,-3-1 0 16,-2-1 0-16,-2 0 144 0,-1 2-144 0,-3 1 160 16,0 1-160-16,0 0 128 0,0-2-128 0,-1 2 128 15,-1 2-128-15,0 0 0 0,1 1 144 0,1 2-144 16,2 3 128-16,2 9-128 0,0 0 128 0,0 0-128 0,0 0 0 0,0 0 0 16,0 0 0-16,11 12 0 0,1 2 272 15,2 9-16-15,5 5 0 0,-1 5 0 0,0 1-16 0,2 2-16 16,1 2 0-16,1 1 0 0,1-5-224 0,1 0 144 15,-2-3-144-15,1-3 128 0,0-5-128 0,-1-5 0 16,0-6 0-16,0-5-176 16,-4-5-192-16,-2-2-32 0,-3-2-16 0,-3-2 0 15,1-2-144-15,-3 0-16 0,-2-2-16 0,-3-1 0 0,-1 1 224 0,0-4 48 16,-4-1 16-16,0 2 0 0,-3-4 304 0,-1 0 0 16,2-4 0-16,-3-1 0 0,-1-4 192 0,-1 1-16 15,-1-2 0-15,0 0 0 0,-2 2 272 0,2-5 48 0,1 2 16 0,0 0 0 16,0 1 48-16,-1 2 16 15,5 2 0-15,3 4 0 0,-1 1-192 0,3 6-48 0,0 1 0 0,0 9 0 16,0 0-112-16,0 0-32 0,0 0 0 0,12 1 0 16,-1 4 48-16,1 6 0 0,-1 3 0 0,0 4 0 15,1 5-96-15,1 1-16 0,0 2 0 0,3-2 0 16,-2-3-128-16,2 0 0 0,-1-7-160 0,0-1 160 31,-2-1-704-31,0-5-64 0,-1-3 0 0,-2-5 0 16,-2-4 0-16,0-3 0 0,-1-2 0 0,0-3 0 0,-2 0 400 0,0-6 80 0,1 1 16 0,-2-4 0 15,-2 1 272-15,1-2 0 0,-3-4 0 0,0 4 144 16,-2 0 144-16,0-2 32 0,-3 0 0 0,-1-2 0 16,0 1 64-16,-1 1 0 0,0 1 16 0,-1 5 0 15,0 0 48-15,3 6 0 0,-1 2 0 0,6 11 0 16,0 0 32-16,0 0 16 0,0 0 0 0,0 0 0 0,-3 11 80 16,1 8 0-16,4 5 16 0,1 6 0 0,1 2-464 15,4 4-128-15,1 6 0 0,3-3 0 0,0 2 0 0,2-8 0 16,2-1 0-16,1-8 0 15,0-3-288-15,0-5-128 0,1-6-32 0,0-7 0 16,-1-7-80-16,-3-2-32 0,-1-6 0 0,-2-1 0 0,1-3 336 0,-3-2 64 16,-3-2 16-16,-1-1 0 0,-2-2 144 0,-2 0-128 15,-1-2 128-15,-1 0-128 0,-2 0 128 0,0 0 0 16,-5-1 128-16,-1 0-128 0,-2-1 256 0,1 1-32 16,-5 0 0-16,2 1 0 0,0 2-32 0,2 4 0 0,-1 4 0 15,3 3 0-15,2 0-64 0,3 6-128 16,4 6 176-16,0 0-176 0,0 0 320 0,0 0-32 0,2 15-16 0,2 7 0 15,2 5-128-15,3 6-16 0,0 4-128 0,3 2 192 16,0-1-192-16,1-2 0 0,0-2 0 16,0-5 0-16,1-3 0 0,1-8 0 0,-1-5-128 0,2-2 128 31,-2-5-576-31,2-3 0 0,-3-4 0 0,0-3 0 16,-2-3 48-16,0-1 0 0,-1 1 0 0,-3-4 0 0,-2 3 304 0,0 0 64 0,-2-1 16 0,-1-1 0 15,-2-3 144-15,-1 1 128 0,-2 0-128 0,1 1 176 16,-1-4 192-16,1 1 32 0,-1-4 16 0,0 2 0 15,1 2 16-15,1 2 0 0,3-1 0 0,-2 13 0 16,4-9-240-16,-4 9-32 0,0 0-16 0,0 0 0 16,10-1-144-16,-10 1 160 0,14 5-160 0,-3 3 160 15,1 2-32-15,0-1-128 0,-1 0 192 0,1 0-64 0,-1-2-128 16,0-2 0-16,1-4 0 0,-2-2 0 0,-10 1 0 16,11-5 0-16,-3-3 0 0,0-1-176 15,-5-3 0-15,1 0 0 0,-1-1 0 0,-2 2 0 0,-1-1-16 0,-1-1 0 16,0-1 0-16,-1-1 0 0,-2-2 192 0,-1 3 0 15,-1-4 0-15,-2 3 0 0,0 1 0 0,2 0 0 16,-1 1 0-16,1-2 0 0,-2-2 0 0,-1 2 128 16,-2 0-128-16,3 2 128 0,2 3 0 15,1-1 0-15,-1 5 0 0,6 6 0 0,0 0-128 0,0 0 128 16,0 0-128-16,0 0 128 0,8 10-128 0,1 2 144 16,2 1-144-16,1 0 160 0,-1 2-160 0,2-1 0 15,3-4 144-15,-2 1-144 0,-1-3 0 0,2-5 0 16,-1-4 0-16,-1 0 0 0,1-2 0 0,1-3 0 15,0-2 0-15,-2-5 0 0,2-5 0 0,-2 1 0 0,0-2 0 0,-1 0 0 16,-1-2 0-16,0 0 0 0,-3 0 0 0,1 2 0 16,-2-1 0-16,0 3 0 0,0 4 0 0,-2 0 0 15,0 1-256-15,-1 3-32 0,-4 9 0 0,0 0 0 32,0 0-752-32,0 0-160 0,0 0-16 0</inkml:trace>
  <inkml:trace contextRef="#ctx0" brushRef="#br0" timeOffset="177896.45">17671 5599 19343 0,'-7'10'848'0,"3"-2"192"0,-2 0-832 0,-2 2-208 0,1 3 0 0,2-2 0 16,1-1 1600-16,4-10 288 0,0 0 48 0,0 0 16 15,0 0-1472-15,0 0-288 0,13-1-64 0</inkml:trace>
  <inkml:trace contextRef="#ctx0" brushRef="#br0" timeOffset="178444.7">17260 6403 11967 0,'0'0'1072'0,"0"0"-864"0,0 0-208 0,0 0 0 0,0 0 2064 0,14-2 368 16,-2-1 80-16,1-1 16 0,0 0-1472 0,1-1-288 15,5-2-64-15,0-2-16 0,-1-1-96 0,6-3-16 16,2-3 0-16,0-2 0 0,3-3-288 0,1-1-64 16,1-3-16-16,3-2 0 0,2-2-208 0,4-2 144 15,0-3-144-15,0-1 128 0,-3-1-128 0,-2 3 0 16,-1-1 0-16,-1 2 0 0,-3 4 0 0,0 2 0 15,-3 2 0-15,-4 6 0 16,-3 2-320-16,-3 6-128 0,-4 3-48 0,-13 7-10864 0</inkml:trace>
  <inkml:trace contextRef="#ctx0" brushRef="#br0" timeOffset="178716.78">17415 6484 25855 0,'0'0'1152'0,"-5"13"224"0,-2-3-1104 0,3 1-272 0,4-11 0 0,-2 9 0 16,2-9 640-16,0 0 64 0,0 0 0 0,0 0 16 15,10 3 112-15,5-5 0 0,3-3 16 0,1-3 0 16,4-3-368-16,1-5-80 0,2-2-16 0,7-5 0 0,2-4-32 0,3-3-16 15,5-2 0-15,0-4 0 0,0-4-112 0,3-3-32 16,1-1 0-16,0-2 0 0,-1-2-192 0,1-1 128 16,-1 0-128-16,1 1-10288 15,0-1-2112-15</inkml:trace>
  <inkml:trace contextRef="#ctx0" brushRef="#br0" timeOffset="180282.93">19547 3064 14735 0,'0'0'1312'0,"0"0"-1056"0,0 0-256 0,5-8 0 16,0-1 1200-16,-1-1 176 0,0 0 32 0,1-1 16 16,-4-1-144-16,2-1-48 0,0 0 0 0,-2 0 0 15,-1 2-768-15,0-3-144 0,-1 1-48 0,-2 2 0 16,-1-1-272-16,0 2 160 0,0 0-160 0,-2 3 128 15,-5 0-128-15,1-1 0 0,-2 0 0 0,0-1 128 16,-1 1-128-16,-1 2 0 0,-2-4 0 0,1 0 0 16,-3 1 0-16,-3 0 0 0,-4 0 160 0,-2 0-160 15,-5 1 288-15,1 0-48 0,-3 0-16 0,1 3 0 16,1 0 128-16,-1 2 32 0,1-3 0 0,-1 2 0 16,2 1-32-16,-1 1 0 0,3 0 0 0,-3 2 0 15,2 2-32-15,-1 0-16 0,-2 1 0 0,1 1 0 16,-2-3-304-16,0 4 160 0,0-2-160 0,1 1 128 0,2 0-128 15,0 1 0-15,0 2 0 0,1 2 0 0,1-1 0 0,2 3 0 16,0 2 0-16,0 3 0 0,0-3 0 0,1 4 0 16,1 0 0-16,1 2 0 0,2 2 0 0,0 3 0 15,-4 1 0-15,1 1 0 0,2 1 0 0,1 2 0 16,-1 1 0-16,3 0 0 0,0 0 0 0,2 2 0 16,1 2 0-16,2 0 0 0,4 1 0 0,0 0 0 15,2 1 0-15,1 0 0 0,3-2 0 0,3 0 0 16,-1-2 0-16,4 0 0 0,3-2 0 0,3-2 0 15,2 1 0-15,3 0 0 0,1-2 160 0,5 3 0 16,3 1 0-16,3 2 0 0,3 1-160 0,3 4 0 16,0-2 144-16,-1 1-144 0,-1 1 0 0,2-2 0 0,-3-1 0 15,1-1 0-15,2-1 0 0,2-2 0 0,2 0 0 0,3-5 0 16,0-2 0-16,4-5 128 0,1-4-128 0,2-3 0 16,1-1 128-16,2-4-128 0,-2-3 128 0,0-2-128 15,2-2 320-15,-1-2 0 0,0-4 0 0,1 0 0 16,1-3-48-16,3-3-16 0,2-2 0 0,0-3 0 15,2-4 16-15,0-1 0 0,-4-2 0 0,0-3 0 16,-3 0-80-16,1-2 0 0,2-4-16 0,1 1 0 16,1-2-48-16,0-3 0 0,2-4 0 0,-6-1 0 15,-3 3-128-15,-2-4 192 0,-2-4-192 0,-2 1 192 16,-2 1-64-16,-3 0 0 0,-5 3 0 0,-1 1 0 16,-4-2-128-16,-3 0 192 0,-5 0-192 0,-4 1 192 15,-4 2-192-15,-2-1 192 0,-5 5-192 0,-3-1 192 16,-4 1-64-16,-4 0 0 0,-3 3 0 0,-4-3 0 0,-3 1 0 15,-3 0 0-15,-6 0 0 0,0 1 0 0,-4 1 0 0,-3 3-128 16,-4 0 192-16,-3 3-64 0,-6-2 96 16,-7 6 16-16,-6 3 0 0,-3 3 0 0,-4 3 64 0,-6 2 16 15,-2 2 0-15,-8 5 0 0,-9 2-128 0,-5 7 0 16,-3 5-16-16,-9 4 0 0,-5 4-48 0,-3 6-128 16,-5 7 192-16,3 3-64 0,3 6-128 0,-3 5 0 15,-5-1 0-15,9 4 0 16,8 2-1728-16,-1 1-208 0,1 1-48 0</inkml:trace>
  <inkml:trace contextRef="#ctx0" brushRef="#br0" timeOffset="192724.55">18820 7539 15663 0,'0'0'1392'0,"-9"0"-1120"0,9 0-272 0,-7-3 0 15,7 3 2576-15,0 0 464 0,-7-3 96 0,7 3 0 16,0 0-1568-16,0 0-320 0,0 0-64 0,0 0-16 15,0 0-592-15,0 0-128 0,0 0-32 0,0 0 0 16,0 0-288-16,0 0-128 0,0 0 0 0,0 0 128 0,0 0-128 0,0 0 0 16,-8-2 144-16,8 2-144 0,0 0 0 15,0 0 128-15,-6 0-128 0,6 0 0 0,-7 2 160 0,7-2-32 16,0 0-128-16,0 0 192 0,0 0 64 0,0 0 0 16,0 0 0-16,0 0 0 0,0 0-256 0,0 0 0 15,0 0 0-15,5 12 0 0,2-1 0 0,1 0 0 16,2-2 0-16,2 1 0 0,-2-4-128 0,3 1 128 15,0-2 0-15,2-4 0 0,-4-2 0 0,2-4 0 16,-2-3 0-16,2-3 0 0,0 0 0 0,0-4 0 16,-1-3 0-16,-1 0 0 0,1-2 0 0,0-1 144 15,-3 1-144-15,0 1 128 0,-2-2-128 0,-2 2 128 16,0-2-128-16,-4 3 128 0,-1 0 64 0,0 3 0 0,-2 1 0 16,-1 2 0-16,-2 2 0 0,0 2 0 0,-2 1 0 15,-2 3 0-15,-1 2 48 0,1 2 16 0,-2 0 0 0,-1 4 0 16,1 2-112-16,0 1-16 0,1-1 0 0,2 6 0 15,-1 1-128-15,0 3-144 0,0 1 144 0,1-2-208 16,1 1-16-16,2-2 0 0,1-3 0 0,2-1 0 16,2-10 224-16,0 11-192 0,0-11 192 0,0 0-192 15,6 6 192-15,-6-6-176 0,11 5 176 0,-2-5-160 16,-9 0 160-16,13-2 0 0,-2-4 0 0,1 0 0 16,0-2 0-16,1 0 0 0,0-3 0 0,0-1 0 15,0-1 0-15,-1-3 0 0,-3 1 0 0,3-1 0 16,-2-1 0-16,-1 3 0 0,-2-1 0 0,-2 2 0 15,-1 3 0-15,-3-2 128 0,0 3-128 0,-1 9 0 16,-2-8 0-16,-2 3 0 0,-1 2 0 0,5 3 128 0,-11-2-128 16,1 4 0-16,-2 2 128 0,-2 3-128 15,-1 2 0-15,2 3 128 0,2 2-128 0,-1 2 0 0,0 2 0 0,3-1 144 16,0 2-144-16,4-2 0 0,0 3 176 0,2-7-176 16,2-3 160-16,3 1-160 0,1-2 0 0,2-1 0 15,-5-8 0-15,10 7-160 0,1-1 160 0,-11-6 0 16,14 2 0-16,-1-2-128 0,0 0 128 0,-1-4 0 15,-3-1 0-15,2 0 0 0,-1-2 0 0,-1 1 0 16,-1-1 0-16,-2 0 0 0,0-3-160 0,-1 3 160 16,-5 7-192-16,1-8 192 0,-1 8-320 0,-2-7 64 15,-4 1 0-15,0 1 0 0,-3 2-32 0,-3 3 0 0,0 1 0 16,1 3 0-16,-2 3 128 0,2 2 32 16,-1-1 0-16,1 1 0 0,0-1 304 0,2 1 64 0,3 0 16 15,2-1 0-15,-2-1 96 0,6-7 32 0,0 0 0 0,0 0 0 16,-1 10-384-16,1-10 144 0,0 0-144 0,0 0 0 15,4 9 0-15,-4-9 0 0,0 0 0 0,0 0 0 16,0 0 0-16,10 0 0 0,-10 0 0 0,0 0 0 16,8-4 192-16,-3-5-192 0,-1 0 192 0,-4 9-192 15,0-10 176-15,0 10-176 0,-4-9 160 0,4 9-160 16,-5-9 128-16,5 9-128 0,0 0 0 0,-10-2 144 16,-1 3-144-16,4 3 0 0,-3 0 0 0,3 5 128 15,-1 1-128-15,3 5 0 0,-1 0 0 0,1 2 0 16,0-4-144-16,2 0 144 0,5-2 0 0,2-2 0 15,-4-9-144-15,7 6 144 0,-7-6 0 0,12 4-144 16,0-1 144-16,1-7 0 0,0-3-144 0,-1-2 144 16,1-1 0-16,0-2 0 0,1-2 0 0,-1-3 0 15,-2 1 128-15,0 1-128 0,-2-1 0 0,-1 0 128 0,-1 1-128 16,-2 0 0-16,-1 2 144 0,-3 2-144 0,-1 0 0 0,-1 3 144 16,1 8-144-16,-7-5 0 0,0 1 128 0,-3 4-128 15,-1 3 0-15,-2 5 0 0,-2 3 0 0,0 4 0 16,-2 3 0-16,1 3 0 0,0 2 0 0,1 3-176 15,0-2 176-15,2 3-160 0,0 2 160 0,2-3 0 16,2-5 0-16,3-3-128 0,4-4 128 0,2-5 0 16,0-9 0-16,0 0 0 0,0 0 0 0,10 4-160 15,2-4 160-15,0-2 0 0,-1-5 0 0,1-3 0 16,0-5 0-16,0 0 0 0,-2-5 0 0,0 1 128 16,1-3-128-16,-2 1 192 0,-4 0-192 0,0 1 144 0,-3 1-144 0,0 2 128 15,-2 0-128-15,-1 4 0 0,-3 0 144 0,0 1-144 16,-2 4 0-16,-2 4 144 0,-1-1-144 0,-2 5 0 15,2 5 0-15,-3 3 0 0,-1 3 0 0,-2 2 0 16,0 1 0-16,2 3-224 0,2 0 32 0,4-2 16 31,3 1-272-31,7-3-64 0,3-4-16 0</inkml:trace>
  <inkml:trace contextRef="#ctx0" brushRef="#br0" timeOffset="193937.56">18861 7597 12895 0,'0'0'576'0,"0"0"112"0,0 0-560 0,0 0-128 0,10-9 0 0,2 0-5696 16</inkml:trace>
  <inkml:trace contextRef="#ctx0" brushRef="#br0" timeOffset="195860.39">21330 8466 23039 0,'-13'6'2048'0,"-1"1"-1648"16,-1 0-400-16,1 3 0 0,-2-4 2752 0,1 2 480 15,-2 1 96-15,2 2 0 0,1-1-2432 0,-3 3-512 16,-1 1-80-16,0 3-32 0,-1 0 64 0,2 0 16 16,1 1 0-16,1 2 0 0,0 1-192 0,0 1-32 15,0 0-128-15,3 0 192 0,-1 0-192 0,4 1 0 16,3-2 0-16,4-2 0 0,-1-3-224 0,5-2 64 15,4-1 16-15,2-1 0 0,2-4-144 0,2-2-32 16,2-1 0-16,2-1 0 0,1-4 192 0,1 0 128 16,2-2-192-16,1-2 192 0,1-3-128 0,3-3 128 15,-1-1 0-15,1-2 0 0,1-2 0 0,-1-2 0 0,0 0 192 0,-2-1-48 16,-2-2-16-16,-1 0 0 0,-2 0 0 0,-4 0 0 16,-2 2-128-16,-6 3 192 0,-3 4-192 0,-7-2 192 15,-5-3-64-15,-4 3 0 0,-3 3 0 0,-3 2 0 16,-5 3-128-16,-3 2 192 0,-3 3-192 0,-1 5 192 15,-5 4-192-15,3 3 0 0,-1 2 0 0,1 5 0 16,3 1 0-16,0 3-144 0,1 0 144 0,3-1 0 16,4-1 0-16,4 0-128 0,4 0 128 0,3 0 0 15,5-4-272-15,3-2 0 0,4-6 0 0,-1-9-10576 16,13 7-2112-16</inkml:trace>
  <inkml:trace contextRef="#ctx0" brushRef="#br0" timeOffset="196068.45">21416 8423 21183 0,'0'0'1888'0,"0"0"-1504"16,8 10-384-16,0 0 0 0,2 1 3296 0,1 3 592 16,0 3 112-16,2 4 32 0,2 3-2432 0,3 0-496 15,2 4-80-15,-1-2-32 0,2 1-592 0,-1 0-112 16,0 2-32-16,1-1 0 0,0 0-256 0,0-3 0 15,-3-2 0-15,1 2 0 16,-3-3-1808-16,-1-1-432 0,-2-2-64 0,-3-4-8208 16,-2-3-1648-16</inkml:trace>
  <inkml:trace contextRef="#ctx0" brushRef="#br0" timeOffset="196705.12">21652 8793 16575 0,'-22'-22'1472'0,"6"3"-1168"0,-2-3-304 0,-5-2 0 16,-3-4 3216-16,-1-1 592 0,0-2 112 0,0 1 32 15,-2-1-1760-15,4 4-336 0,3 3-80 0,5 7-16 16,4 7-224-16,7 3-32 0,0 2-16 0,6 5 0 15,0 0-176-15,0 0-32 0,0 0-16 0,0 0 0 16,0 0-944-16,0 0-192 0,8-7-128 0,5 1 144 16,7-3-144-16,5 0 0 0,3-4-192 0,6 2 192 15,4-1 0-15,2 2 0 0,1 1 0 0,2-2 0 16,1 1-144-16,2 1 144 0,-2 2-192 0,2 3 192 31,-1 1-656-31,1 3-32 0,0 2 0 0,-2 2 0 0,-6 3-720 0,-7-1-160 16,-6 5-32-16,-4 3 0 0,-8 0-480 0,-7 2-96 15,-2 0-32-15,-6 2 0 0,-8 3 768 0,-5-3 160 0,-6 3 16 0,-4-2 16 16,-1 2 992-16,-3-3 256 0,-2 2 0 0,6-6 0 0,4-5 400 0,6-1 128 16,4-3 32-16,4-2 0 0,7-3 160 0,0 0 48 15,0-9 0-15,2-4 0 0,3-4-592 0,3-1-176 16,1-1 0-16,2 0 0 0,-2-3 0 0,1 2-256 16,-1 2 32-16,1 0 0 0,-3-1-112 0,1 2-32 15,-3 2 0-15,1 3 0 0,-1-1 368 0,-1 3-176 16,-2-1 176-16,2 2-128 0,0 3 128 0,-4 6 144 15,5-10-16-15,-5 10-128 0,7-7 400 0,-7 7-16 16,0 0-16-16,12-4 0 0,1 2 16 0,2 4 16 16,0 0 0-16,0 5 0 0,1 5 96 0,1 1 16 15,0 0 0-15,2 5 0 0,0 1-80 0,-1 4-16 0,1-4 0 16,0 5 0-16,-2-2-224 0,0 1-64 0,-3 1 0 0,-2-2 0 16,-2-1-128-16,-2-3 0 0,-3-2 144 0,-2-7-144 15,-3-9-128-15,-4 10-112 0,-4-3-16 0,-1 1 0 31,-3 1-704-31,0-2-160 0,-1-1-32 0,2-1 0 16,-1-1 208-16,2-2 48 0,10-2 0 0,0 0 0 0,-10 2 1040 0,10-2 224 0,0 0 32 0,0 0 16 16,0 0 240-16,0 0 48 0,0 0 16 0,0 0 0 15,0 0 272-15,0 0 48 0,0 0 16 0,0 0 0 16,0 0-16-16,0 0 0 0,0 0 0 0,0 0 0 16,0 0-336-16,10-9-64 0,1-2 0 0,4-3-16 15,3-2-112-15,4-3 0 0,3-5-16 0,3-2 0 16,2-3-352-16,3 2-144 0,1-2 128 0,0 2-128 15,-2-4 0-15,0-1 0 0,-2 1 0 0,-3 0-176 16,-5 0-2064-16,-4 2-432 0,-3 4-80 0,-3 2-13600 16</inkml:trace>
  <inkml:trace contextRef="#ctx0" brushRef="#br0" timeOffset="196897.06">21863 8496 37951 0,'0'0'1680'0,"0"0"352"0,0 0-1632 0,12-4-400 16,4-2 0-16,2 0 0 0,4-2 576 0,6-5 48 0,4-9 0 16,7-5 0-16,3-7-16 0,5-8 0 0,4-6 0 0,6-10-12896 15,8-9-2560-15</inkml:trace>
  <inkml:trace contextRef="#ctx0" brushRef="#br0" timeOffset="199443.91">28694 2921 13823 0,'0'0'1216'0,"0"0"-960"15,0 0-256-15,0 0 0 0,-7-5 2864 0,3-2 528 16,0 2 96-16,2-2 32 0,-2 1-1424 0,0 1-288 15,-1-2-48-15,-1-2-16 0,0-3-704 0,-1 2-144 16,-2-2-16-16,-3 2-16 0,-1-2-592 0,-1 2-112 16,-4-2-32-16,-4 1 0 0,-3-2-128 0,-1 3 0 15,-2 0 0-15,-3 0 0 0,-1-1 0 0,-4 0 0 16,1-1-160-16,-1 1 160 0,-1-4-128 0,1 2 128 16,0 0 0-16,1-4-144 0,0-1 144 0,-3-1 0 0,-4 0 160 15,-1-2-160-15,-1 1 368 0,2 1-32 0,5 1 0 16,-1-1 0-16,-3-4 480 0,0 3 80 0,-1-1 32 0,-1 1 0 15,0 1-544-15,-4 0-128 0,-3 2 0 0,-6 0-16 16,-5 2-240-16,-3-3 0 0,-2 6 0 0,-2 0 0 16,-1 4 0-16,-4 4 0 0,0 2-160 0,-5 2 160 15,-6 1-160-15,3 4 160 0,2 2-192 0,6 1 192 16,4-1-160-16,-2 4 160 0,0 2-128 0,3-1 128 16,3-1 0-16,3 1 0 0,2 0 0 0,6 3 0 15,4 2 0-15,1 3 0 0,-1 1 0 0,-1 1-128 16,-2 0 128-16,1 0 0 0,1 2 0 0,0 2-128 15,-1 4 128-15,5 2 0 0,1 4-144 0,3 0 144 16,1 1-128-16,2 0 128 0,-2 4-160 0,2 2 160 16,1 1-192-16,1 2 48 0,3-1 16 0,2 0 0 15,4-1 128-15,3 0-192 0,0 1 192 0,5-1-192 0,3 0 192 16,3-1 0-16,0 0-144 0,5-1 144 0,2 0 0 0,3 0 0 16,1 1-144-16,4 0 144 0,0-4 0 0,4 1 0 15,0 3 0-15,3 0 0 0,4 0 0 0,2 2 0 16,3 0-128-16,2 0 128 0,1 3 0 0,4-3 0 15,0 2 0-15,6-2 0 0,2 0 0 0,3-2 0 16,0-2 0-16,1-1 0 0,1-2 0 0,2 0 0 16,1-2 0-16,3 1 0 0,2-2 0 0,3-2 0 15,3-3 0-15,2-2 0 0,3-2 0 0,0-1 0 16,-2-1 0-16,-2-5 144 0,-2-1-144 0,1 1 0 16,1-2 144-16,4-3-144 0,1-2 0 0,4-2 0 15,1 0 0-15,1-3 0 0,0 0 0 0,0-4 128 0,-2-1-128 16,4 0 0-16,4 0 0 0,4-4 0 0,1 0 0 15,2-2 0-15,1-3 0 0,1-1 0 0,1-1 0 0,3-2 0 16,4-1 0-16,-1-1 0 0,0-1 0 0,-5-3 128 16,-3-2-128-16,1 0 0 0,0-3 0 0,2-1 128 15,1 0-128-15,-6-1 0 0,-6-2 128 0,-2-1-128 16,0-2 128-16,-3-1-128 0,-1 0 128 0,0-1-128 16,1-4 160-16,-4 1-32 0,-3-1-128 0,-6 0 192 15,-3-3-192-15,0-4 176 0,2-2-176 0,-2-2 160 16,-1-1-160-16,1 0 160 0,-1-6-160 0,-3 1 160 15,0-2-160-15,1-2 192 0,-4 0-192 0,-7 3 192 16,-4-5-64-16,-4 2-128 0,-4-1 192 0,-4 2-64 16,-6 2 16-16,-1 0 0 0,-5 1 0 0,-4 1 0 15,-1 1 112-15,-5-1 32 0,-4 0 0 0,-4 0 0 16,-4 2-64-16,-5-1-16 0,-6 0 0 0,-4 0 0 16,-5-3-80-16,-6 1 0 0,-4 0-128 0,-4 3 192 0,-3-1-192 0,-3 6 0 15,-3-1 0-15,-3 6 0 0,-8 4-192 0,-6 3-128 16,-6 3-16-16,-5 7-16 15,-3 5-96-15,-9 6 0 0,-8 4-16 0,-7 8 0 16,-8 9-2224-16,-14 7-432 0</inkml:trace>
  <inkml:trace contextRef="#ctx0" brushRef="#br0" timeOffset="211771.81">31199 8966 21183 0,'0'0'1888'0,"0"0"-1504"0,-10 0-384 0,1-2 0 16,0-1 2608-16,9 3 448 0,-10-3 80 0,10 3 32 15,-9-2-1312-15,9 2-256 0,-7-3-48 0,7 3-16 16,-10-4-576-16,4 0-112 0,6 4-16 0,-8-6-16 16,-2-1-544-16,6 5-96 0,1-2-32 0,-1 0 0 15,-1 0-144-15,0-3 0 0,-2 2 0 0,2 0 0 16,-2 1 0-16,-4-2 0 0,-2 2 0 0,2 4 0 15,1 0 0-15,1 2 0 0,-2 6 0 0,3 3 0 16,2 0 0-16,1 6-144 0,-2 0 144 0,5 3 0 16,-1-2-192-16,3 3 192 0,0 2-192 0,4 2 192 15,1 1-208-15,3-1 64 0,1 0 16 0,4-2 0 16,3-2-32-16,2 0 0 0,3-3 0 0,0 0 0 0,1-1 32 0,1-5 0 16,1 0 0-16,-2-4 0 0,0-3 128 15,0-3-192-15,0-2 192 0,-3-2-192 0,-4-5 192 16,2-3 0-16,-2-2 0 0,-2-1-128 0,-2-4 128 0,0-1 0 15,-1-3 0-15,-1-2 0 0,-1-3 224 16,0-2 32-16,-1 1 0 0,-3-1 0 0,-3 1 176 0,-2 0 32 16,-2-1 16-16,-2 1 0 0,-1 0 112 0,-1 2 32 15,-1 0 0-15,-4 4 0 0,-1 0 16 0,0 3 0 16,-3 2 0-16,1 3 0 0,-1 4-176 0,-2 0-16 16,-4 1-16-16,-2 4 0 0,1 2-176 0,-1 0-48 15,1 4 0-15,-1 2 0 0,-2 2-208 0,5 5 0 16,2 0 0-16,2 4 0 0,1 2-144 0,3 2-80 15,1 2-16-15,3 5 0 0,5 1-128 0,2 2-16 0,1 1-16 0,2 0 0 16,4-1 48-16,2 1 16 0,2-4 0 0,2 0 0 16,2-1 144-16,3-3 16 0,1-1 16 0,3-2 0 15,0-6-96-15,3 0-32 0,-1-1 0 0,1-4 0 16,1-3-96-16,-2-2 0 0,0-1-16 0,-2-4 0 16,-2-5 128-16,-1-2 16 0,-3-3 16 0,1-1 0 15,-2-6 240-15,-2-1 0 0,0-1 0 0,-2-2 0 16,-4-2 128-16,-1 0 80 0,-1 2 16 0,-3 2 0 15,-2 0 80-15,-2 2 16 0,-3-1 0 0,-3 2 0 16,0-2 240-16,0 1 48 0,-2 2 16 0,-3 1 0 16,-1 3-48-16,-1 3-16 0,-3-1 0 0,0 6 0 15,1 2-208-15,1 5-32 0,-1 4-16 0,1 1 0 16,0 2-304-16,1 4 0 0,3 4 0 0,1 4 0 16,3 2-480-16,4 3-48 15,2-2-16-15,3 2 0 0,3-1-256 0,2-1-48 0,5 0-16 16,3-6 0-16,5 0 96 0,1-5 0 0,2-6 16 0,2-2 0 15,1-4 320-15,2-3 64 0,-1-6 16 0,-2-1 0 0,-1-6 352 0,0 0 0 16,-2-2 0-16,1-1 0 0,-3-3 128 0,-3-1 80 16,-1-2 32-16,-3 1 0 0,-3-1 240 0,-4 1 48 15,-5-1 16-15,-3 0 0 0,-1 0-80 0,-4 3-16 16,-1 2 0-16,-1 3 0 0,-1 3-160 0,-1 4-32 16,-2 1-16-16,-2 4 0 15,-2 4-1424-15,-1 4-288 0,-2 3-48 0,1 2-16752 0</inkml:trace>
  <inkml:trace contextRef="#ctx0" brushRef="#br0" timeOffset="212402.81">31989 7326 20271 0,'0'0'1792'0,"2"-9"-1424"15,-4 0-368-15,2 9 0 0,0 0 3296 0,0 0 592 16,0 0 112-16,-13 0 32 0,-1 5-1808 0,-2 4-368 16,1 4-64-16,-4 4 0 0,0 3-976 0,-2 6-192 0,-2 5-48 15,-4 6 0-15,-3 4-416 0,-3 8-160 0,-5 3 0 0,-1 3 144 16,0-1-144-16,-1 5 0 0,1 2 0 0,1 3-176 16,2 0 176-16,-1 2-192 0,2-3 192 0,3 4-192 15,-1-4 192-15,1 3 0 0,-4 0 0 0,1-3 0 16,0-1 0-16,-2-3 0 0,1-4 0 0,3-3 0 15,3-1 128-15,2-7-128 0,-1-1 160 0,4-1-160 16,3-6 160-16,2-3-160 0,2-2 160 0,4-5-160 16,5-4 0-16,2-3-160 0,1-4 0 0,0-2 0 15,4-1-384-15,2-12-80 16,0 0-16-16,0 0 0 0,0 0-2048 16,0 0-432-16,0 0-80 0</inkml:trace>
  <inkml:trace contextRef="#ctx0" brushRef="#br0" timeOffset="212852.95">30412 7593 22111 0,'0'0'1968'0,"0"0"-1584"0,0 0-384 0,0 0 0 16,0 0 2960-16,0 0 512 0,0 0 112 0,0 0 0 16,0 0-2224-16,10-1-448 0,-1 1-80 0,0-1-32 15,1 0 112-15,0-1 32 0,0 1 0 0,4 0 0 16,1 1-336-16,1 0-64 0,-1-2-16 0,5 4 0 15,1 2-208-15,2 3-64 0,3 0 0 0,2 2 0 16,2-1-112-16,1 5-16 0,-2 0-128 0,2 4 192 16,3 2-192-16,2 1 128 0,4 5-128 0,4 3 0 15,4 4 0-15,6 3 128 0,3 4-128 0,2 3 0 16,1 3 0-16,-2 4 0 0,2 1 0 0,3 1 0 16,3-1 0-16,5-2 0 0,3-1 0 0,-4-1 0 15,-1-3 0-15,-2 0 0 0,-2-3-192 0,-2 0 192 16,-1 0-272-16,0-3 48 0,-2 1 16 0,-2-3 0 15,-4-3 80-15,-6-2 128 0,-5-6-208 0,-9 0 80 16,-7-3-384-16,-2-4-64 0,-5 0 0 0,-6-3-16 16,-2 0-128-16,-3 1-32 0,-4-5 0 0,-2 1 0 15,-3-11-1600-15,0 0-320 0,-7 7-64 0</inkml:trace>
  <inkml:trace contextRef="#ctx0" brushRef="#br0" timeOffset="-210804.74">23651 9930 1839 0,'0'0'160'0,"0"0"-160"16</inkml:trace>
  <inkml:trace contextRef="#ctx0" brushRef="#br0" timeOffset="-208137.31">23528 9647 3679 0,'0'0'320'0,"0"0"-320"0,9-5 0 0,-9 5 0 15,8-6 2960-15,-8 6 528 0,0 0 96 0,0 0 32 16,0 0-1600-16,0 0-320 0,4-9-64 0,-4 9-16 0,0 0-464 0,0 0-80 16,0 0-32-16,0 0 0 0,0 0-384 0,0 0-80 15,0 0 0-15,0 0-16 0,-10-4-240 0,10 4-64 16,-12 3 0-16,3 3 0 0,0 1-256 0,0 5 0 16,-2-3-128-16,-1 4 128 0,-1 3-208 0,-1 2 48 15,-2 1 16-15,1 1 0 0,-4-1-112 0,2 1 0 16,3 2-16-16,-2-4 0 0,1-1 32 0,2-2 16 15,-2-1 0-15,4-5 0 0,0 0 224 0,3-1 0 16,8-8 0-16,0 0 0 0,-10 4 0 0,10-4 240 16,0 0-48-16,0 0-16 0,0 0 224 0,0 0 48 15,0 0 16-15,0 0 0 0,0 0 112 0,0 0 0 0,4-9 16 16,4 1 0-16,2-2-400 0,3 1-192 0,2-3 160 0,0 0-160 16,2 0 912-16,1 2 96 0,2-1 16 0,1 2 0 31,-2 2-1664-31,0-4-336 0,0 2-64 0,-1 0-16 0,1-2 864 0,-1 1 192 0,-1 0 0 0,-1 0 0 15,-1 1 0-15,-3 3 0 0,-3-2 0 0,-9 8 0 16,0 0 0-16,0 0 128 0,0 0-128 0,0 0 0 16,0 0 208-16,0 0-48 0,0 0-16 0,0 0 0 15,-9-1 112-15,-1 2 32 0,-4 3 0 0,0 2 0 16,-2 3-288-16,1 2 0 0,-3-2 0 0,1 3 0 16,0 1 0-16,1-1 0 0,3-2 0 0,0-1 0 15,0-1 0-15,3-2 0 0,0 0 0 0,10-6 0 16,0 0 0-16,0 0 0 0,0 0 0 0,0 0 0 15,0 0 0-15,0 0 0 0,0 0 0 0,-1-9 0 16,2-2 0-16,3 1 0 0,2-5 0 0,0 1 0 16,2-2 0-16,1 2 0 0,0 1 0 0,2 0 0 0,0-1 0 15,1 4 0-15,0-1 0 0,1 0 0 0,-1 0 0 0,1 1 0 16,1 1 0-16,-1 4 0 0,-1 0 0 0,-2 2-144 16,-10 3 144-16,11-1 0 0,-11 1 0 0,0 0 0 15,6 8 0-15,-6-8 0 0,-1 13 176 0,-2 0 16 16,-2 1 0-16,-4 2 0 0,-3 1-16 0,-2 0 0 15,-5-2 0-15,1 2 0 0,-1 2-176 0,-2-2 160 16,-3-4-160-16,3 0 160 0,2 1-160 0,1-1 0 16,1-4 144-16,2 0-144 0,2-2 0 0,3-2 128 15,10-5-128-15,0 0 0 0,-11 1 0 0,11-1 0 16,0 0 0-16,0 0 128 0,0 0-128 0,0 0 128 0,-5-10-128 0,4 2 128 16,1 8-128-16,3-13 0 0,0 3 0 15,3 0 0-15,0 1 0 0,3 2 0 0,2-1-128 0,-1 1 128 16,1 2 0-16,-1-3 0 0,2-1 0 0,-3 4-128 15,1 1 128-15,-10 4 0 0,12-5 0 0,-12 5-128 16,0 0 128-16,0 0 0 0,10-3 0 0,-10 3 0 16,0 0 0-16,0 0 0 0,0 0 0 0,0 0 0 15,0 0 0-15,0 0 0 0,0 0 0 0,-9 5 0 16,-1 2 0-16,0-1 0 0,-2 2 0 0,0-1 0 16,0-1 0-16,2 1 0 0,-2 1 0 0,3-1 0 15,-1 0 0-15,0-1 0 0,3 1 0 0,0-1 128 16,7-6-128-16,-5 11 0 0,5-11 0 0,-4 8 0 15,4-8 0-15,0 0 0 0,-1 9-144 0,1-9 144 16,1 9 0-16,-1-9 0 0,4 10-144 0,1-1 144 16,-5-9 0-16,9 8-128 0,0-1 128 0,3-1 0 0,1 1 0 0,-1-1-128 15,-2 0 128-15,2-1 0 0,1 0 0 16,0 0 0-16,0-1 0 0,0 0 0 0,0-1 0 0,0 1 0 16,-1-3 0-16,0 0 0 0,-12-1 0 0,11 0 0 15,-11 0 0-15,12 0 0 0,-12 0 208 0,12-1 0 16,-12 1 0-16,12-1 0 0,-12 1 112 0,10-7 0 15,-10 7 16-15,8-9 0 0,-2 0 176 0,0-2 16 16,-2 0 16-16,-2-4 0 0,1-2-176 0,-2 0-48 16,-1 0 0-16,-1-1 0 0,-2-1-128 0,-1-2-48 15,-1-4 0-15,-3 0 0 0,0 4-144 0,-1 1 128 16,-1-4-128-16,-1 4 128 0,2 2-128 0,-2 3 160 16,-1 2-160-16,1 2 160 0,1 2-160 0,1 2 0 0,0 2 144 0,2 1-144 15,7 4 272-15,-8 3-16 0,8-3 0 16,-7 6 0-16,0 0-256 0,3 3 0 0,2 3 0 0,2 2 0 15,1 2 0-15,1 2-176 0,2 1 176 0,2 4-208 16,0 0 208-16,3-2-144 0,2 1 144 0,0-2-128 16,2-1 128-16,0-1 0 0,0-1 0 0,1-2-128 15,0-5 128-15,0 1-128 0,-1-5 128 0,0 1-128 16,-1-5 128-16,0 2-128 0,-3-3 128 0,-9-1-128 16,10 0 128-16,-10 0 0 0,0 0 0 0,9-1 0 15,-9 1 0-15,10-9 0 0,-4 0 128 0,-6 9-128 16,5-12 144-16,-1 3-144 0,-3-1 192 0,-1-5-192 15,-1 0 256-15,-1-2-48 0,-2 0-16 0,0-2 0 16,-1 0 16-16,-1-1 0 0,1 2 0 0,0 1 0 16,-2 1-80-16,2 3 0 0,-1 0-128 0,0 3 192 0,4 1-192 15,2 9 0-15,-3-7 0 0,3 7 0 0,0 0 0 16,0 0 0-16,0 0 0 0,0 0 0 0,0 0-208 0,-4 15 64 16,0 2 16-16,2 3 0 0,-1 3-16 0,1 1 0 15,-1 4 0-15,0-1 0 0,-1 1-160 0,1-5-16 16,-1 3-16-16,1-8 0 15,2 1-160-15,1-8-16 0,0-11-16 0,0 0 0 16,0 0 384-16,0 0 144 0,0 0 0 0,0 0-144 0,0 0 144 0,0 0 192 16,0 0-32-16,0 0-16 0,0 0 240 0,0 0 32 15,-4-9 16-15,1 0 0 0,2-1-80 0,0-2-16 16,-1-1 0-16,1 0 0 0,0-2-128 0,1 2-16 16,0 0-16-16,0-1 0 0,0-6-176 0,-2 2 160 0,2 4-160 15,0 1 160-15,0 0-160 0,2 5 0 16,-2 8 0-16,0 0 0 0,0 0 0 0,0 0 0 0,0 0 0 0,0 0 0 15,0 0 0-15,0 0-144 0,0 14 144 0,0 6-208 16,0 2 208-16,-2 4-192 0,1 2 192 0,0-1-192 16,-1 0-128-16,1 1 0 0,0 0-16 0,1-2 0 31,1-2-416-31,0-3-80 0,1-6 0 0,2-3-16 0,-4-12 400 0,6 7 64 0,1-1 32 0,-7-6 0 16,0 0 352-16,10 4 0 0,-10-4 0 0,9 1 0 15,-9-1 0-15,9-6 0 0,-2-2 224 0,-2-1-64 16,-1 1 272-16,-1-5 48 0,-2 0 16 0,0 0 0 15,-1-1-64-15,0 1-16 0,0-3 0 0,-1-1 0 16,0 0-160-16,-2-3-16 0,-1 4-16 0,2-4 0 16,-1 3-224-16,0 1 176 0,-1 2-176 0,2 4 160 0,2 10-160 15,0 0 0-15,0 0 0 0,0 0 0 0,0 0 0 16,0 0 0-16,-5 10 0 0,1 4 0 0,0 6 0 0,1 3 0 16,1 3 0-16,-1 3 0 0,2 2 0 0,-1 2 0 15,2-6 0-15,2 2 0 0,-1-4-208 0,0 0 80 16,2-2 128-16,-1-2-208 0,2-3 208 0,-2-2 0 15,0-2 0-15,0-1 0 0,-2-2-160 0,0-11 16 16,0 10 0-16,0-10 0 0,0 0 144 0,0 0 0 16,-2 11 0-16,2-11 0 0,0 0 0 0,-5 9 0 15,5-9 0-15,-8 7 0 0,2 0 0 0,6-7 0 16,-9 4 0-16,9-4 0 0,-11 3 0 0,2-3 0 16,0-3 0-16,0-1 128 0,1-3 16 0,-1 1 16 15,-2-2 0-15,1-4 0 0,0 2 96 0,-1-2 0 0,1-1 16 16,-1 0 0-16,0 0-80 0,0-3 0 0,2 2-16 0,-1 1 0 15,-1-3-176-15,2 2 0 0,-3 1 144 0,2 0-144 16,1 0 0-16,0 0 0 0,2 1 0 0,1 2 0 16,-1-1 0-16,0 1 0 0,1 0 0 0,1 2 0 15,5 8 0-15,0 0 0 0,-8-8-144 0,8 8 144 16,-7-7 0-16,7 7 0 0,0 0 0 0,0 0 0 16,0 0-128-16,0 0 128 0,0 0 0 0,0 0 0 15,0 0-192-15,-4 11 16 0,2-1 16 0,2 5 0 16,2-5 160-16,2 4-128 0,2 1 128 0,0-1-128 15,1-1 128-15,0 0 0 0,1 0 0 0,1-1-128 16,1 1 128-16,0 0 0 0,0-1 0 0,1-2 0 16,-11-10 0-16,10 8-160 0,-10-8 160 0,12 9 0 15,-12-9-240-15,10 7 64 0,-10-7 16 0,0 0 0 0,0 0-16 16,0 0 0-16,0 0 0 0,0 0 0 0,0 0 176 0,0 0 0 16,0 0 0-16,0 0 128 0,0 0-128 0,3-8 144 15,-6-1-144-15,2-1 160 0,-1 0-16 0,-4 0 0 16,0-2 0-16,-3 0 0 0,0 2 32 0,1-2 0 15,-1-2 0-15,-1 1 0 0,1 0-48 0,0 0-128 16,1-2 192-16,2 3-64 0,-1 3-128 0,7 9 0 16,-6-10 144-16,2 3-144 0,4 7 0 0,0 0 0 15,0 0 0-15,0 0 0 0,0 0 0 0,0 0-160 16,0 0 160-16,10 11-208 0,1 1 48 0,1-2 16 16,-1 3 0-16,2 1 0 0,2 1 144 0,-2-1 0 0,-2-4 0 15,2 2 0-15,0-1 0 0,-1-2 0 0,-1-1 0 16,-11-8 0-16,0 0-176 0,9 7 176 0,-9-7-208 0,0 0 80 15,0 0-112-15,0 0-16 0,0 0 0 0,0 0 0 16,0 0 256-16,0 0 0 0,0-7 0 0,-2-1 160 16,1 0-160-16,1 8 160 0,-2-8-160 0,0-2 160 15,1 1 32-15,1-2 0 0,0 2 0 0,1-1 0 16,1-2-192-16,0 3 160 0,1 0-160 0,-3 9 160 16,4-7-160-16,-4 7 0 0,0 0 0 0,6-6 0 15,-6 6 0-15,0 0 0 0,0 0 0 0,12 2 0 16,-12-2-176-16,12 8 176 0,-3 1-128 0,-3 3 128 15,0 1-160-15,-1-1 160 0,-5-12-192 0,5 11 192 16,0 1-336-16,-5-12 32 0,0 0 16 0,8 9 0 16,-8-9 96-16,9 8 0 0,-9-8 16 0,0 0 0 15,0 0 176-15,12-3 0 0,-2-2 0 0,-1 0 0 0,-9 5 0 16,10-8 176-16,-3-4-48 0,0 1 0 0,-2-2 128 0,0 0 0 16,-1 0 16-16,-1 2 0 0,-2 2-80 15,-1-1-32-15,-1-2 0 0,0 4 0 0,-1-1-160 0,2 9 160 16,-5-8-160-16,5 8 160 0,-5-5-160 0,5 5 0 15,-9-1 144-15,1 3-144 0,0 2 0 0,0 4 0 16,-1 4 0-16,0 2 0 0,-1 3 0 0,0 4-128 16,1 4 0-16,0-5 0 15,0 0-432-15,1 1-80 0,2 0 0 0,2-3-16784 0</inkml:trace>
  <inkml:trace contextRef="#ctx0" brushRef="#br0" timeOffset="-200855.78">2714 12355 18431 0,'0'0'816'0,"-5"7"160"0,-4-1-784 0,0-1-192 15,0 0 0-15,9-5 0 0,0 0 1376 0,-8 8 224 16,8-8 64-16,0 0 0 0,-7 8-1392 0,7-8-272 16,0 0 0-16,0 0 0 15,0 0-2304-15,0 0-384 0</inkml:trace>
  <inkml:trace contextRef="#ctx0" brushRef="#br0" timeOffset="-200265.65">2817 12163 21935 0,'0'0'960'0,"0"0"224"0,0 0-944 0,0 0-240 0,-10 0 0 0,2 1 0 16,8-1 1408-16,0 0 224 0,0 0 48 0,-8 7 16 15,8-7-864-15,-5 10-192 0,1 1-16 0,2-1-16 16,0 2-480-16,2 1-128 0,0 0 0 0,2 0 0 15,-1 1 0-15,1-2 0 0,1-2 0 0,-3-10 0 16,0 0 0-16,3 11-128 0,-3-11 128 0,0 0 0 16,0 0-192-16,0 0 32 0,0 0 16 0,9 5 0 15,-9-5 0-15,0 0 0 0,0 0 0 0,10-4 0 16,-10 4 144-16,8-8 0 0,-4 1-144 0,-1-1 144 16,-2-1 0-16,0 1 0 0,-1 0 0 0,0 8 0 15,-2-9 0-15,2 9 0 0,-3-7 0 0,3 7 0 0,0 0 0 16,0 0 128-16,0 0-128 0,0 0 0 0,0 0 128 0,0 0-128 15,0 0 128-15,0 0-128 0,1 9 0 0,2 3 0 16,-1 4-144-16,2-1 144 0,0 0-144 0,1-1 144 16,-1-1 0-16,2-1-144 0,-2 0 144 0,-4-12-192 15,0 0 192-15,0 0-192 0,0 0 192 0,0 0 0 16,0 0 0-16,0 0 0 0,6 9 0 0,-6-9 0 16,0 0 0-16,0 0 0 0,0 0 224 0,0 0 80 15,0 0 16-15,0 0 0 0,-9-3-128 0,9 3 0 16,-8-4-16-16,-1 2 0 0,-3-4-176 0,1 4 128 15,0-3-128-15,1 1 128 0,1 0-128 0,-2 1 0 16,11 3 0-16,-10-1 0 0,10 1 0 0,-11-1 0 16,11 1 0-16,0 0 0 0,0 0-160 0,0 0 160 0,-10 6 0 0,10-6-144 15,-5 12 144-15,2-2-160 0,3-10 160 16,-3 15-160-16,2-1 160 0,1 0-128 0,1 1 128 0,1-4-128 16,-2-11 128-16,0 12 0 0,0-12-144 0,0 0 144 15,0 0 0-15,0 0 0 0,0 0 0 0,0 0 0 16,0 0 0-16,0 0 0 0,0 0 0 0,0 0 0 15,-7-8 128-15,2-1-128 0,-2 1 128 0,2-3-128 16,-1 0 0-16,0 3 0 0,-3 2 128 0,0-2-128 16,0 3 0-16,0 0 0 0,1-1 0 0,8 6 0 15,0 0-1040-15,0 0-240 16</inkml:trace>
  <inkml:trace contextRef="#ctx0" brushRef="#br0" timeOffset="-198729.11">27372 12226 23327 0,'0'0'1024'0,"0"0"224"0,0 0-992 0,0 0-256 0,0 0 0 0,0 0 0 16,0 0 1856-16,0 0 336 0,0 0 64 0,0 0 16 15,0 0-944-15,0 0-192 0,0 0-48 0,0 0 0 16,0 0-544-16,-11-2-112 0,2 2-32 0,0 3 0 16,0 1-400-16,-2 2 0 0,0 2 0 0,-2 4 0 0,0 2 0 0,-3 3-304 15,-1 1 48-15,1 3 16 16,1 0-224-16,2 0-48 0,1-3-16 0,3-2 0 0,1-4 256 0,4-1 48 16,4-11 16-16,0 0 0 0,0 0 208 0,0 9 0 15,0-9 0-15,0 0 0 0,7 7 0 0,-7-7 128 16,10 3 0-16,-10-3-128 0,12 0 320 0,-2-3-64 15,-1-1 0-15,-1-1 0 0,-1-2 144 0,-1-3 32 16,-1-1 0-16,-1 1 0 0,0 0-176 0,-1-2-16 16,-2-2-16-16,0-1 0 0,-2 2-224 0,0 0 176 15,-2-1-176-15,-1 1 160 0,0 2-160 0,4 11 0 0,-5-9 0 0,5 9 0 16,-5-8 0-16,5 8 128 0,0 0-128 16,0 0 0-16,0 0 128 0,0 0-128 0,0 0 128 0,0 0-128 15,-3 15 0-15,2 0 0 0,0 2-144 0,2 2 144 16,2-1-144-16,-1 1 144 0,1-2 0 0,2-4-144 15,0-1 0-15,2 0 0 0,1-4 0 0,-8-8 0 16,9 7-32-16,-9-7 0 0,11 4 0 0,-11-4 0 16,13 0 176-16,-2-1 0 0,-11 1 0 0,10-5 0 15,-1-4 144-15,-1 0 64 0,-1-2 16 0,-2 1 0 16,-1-1 176-16,-1 0 48 0,-3-2 0 0,0-2 0 16,0 1 16-16,-2 1 16 0,0 0 0 0,-2-3 0 15,-3 2-80-15,1 1-16 0,-1 1 0 0,2 3 0 16,0 0-128-16,5 9-16 0,0 0-16 0,0 0 0 15,-7-5 112-15,7 5 32 0,0 0 0 0,0 0 0 16,-8 5-368-16,8-5 0 0,-4 13 0 0,3 4-192 16,1-2 16-16,3 1 0 0,1-3 0 0,2-1 0 15,3 0-208-15,2-3-64 0,-2-3 0 16,1-2 0-16,-10-4-240 0,13 0-48 0,0-1-16 0,-2-3 0 16,-11 4 288-16,9-8 48 0,-1-1 16 0,-2 0 0 0,-1-2 400 0,-2 0-160 15,-2-2 160-15,-1 0 0 0,0 1 208 0,-1-1 160 16,-2 1 16-16,0 0 16 0,-4 2 48 0,1-1 0 15,-2 0 0-15,0 0 0 0,-1 2 0 0,0 3 16 16,0 2 0-16,1 0 0 0,-1 3-144 0,9 1-16 16,-12 5-16-16,1 0 0 0,2 3-288 0,0 4 128 15,1 2-128-15,2 4 0 0,-1 4 0 0,2 3 0 16,0 2 0-16,0 0 0 0,-1-3-208 0,3-2 0 0,-1-1 0 16,2-2 0-1,2-6-384-15,0-13-80 0,0 0-16 0,7 11 0 16,-7-11-16-16,0 0 0 0,13 2 0 0,0-6 0 0,-3-5 352 0,3-4 64 0,-1-4 16 0,-1 0 0 15,-5-3 416-15,-1 2 96 0,-1 0 16 0,-1-1 0 16,-5 1 320-16,-1 0 80 0,-4 1 16 0,-1 1 0 16,-2-2 160-16,-2 2 16 0,-1 2 16 0,-3 4 0 15,1 2-160-15,-4 3-48 0,1 3 0 0,0 2 0 16,-2 2-400-16,2 5-96 0,-1 8-16 0,0 6 0 31,1 3-448-31,1 5-80 0,3 2-32 0,2 1-19264 0</inkml:trace>
  <inkml:trace contextRef="#ctx0" brushRef="#br0" timeOffset="-197359.31">2847 12147 26895 0,'0'0'1184'0,"0"0"256"0,0 0-1152 0,0 0-288 0,0 0 0 0,-8-2 0 0,1 2 1104 16,-1 1 176-16,-1 0 16 0,0 3 16 0,-2-2-352 0,1 0-64 16,1 1 0-16,-1 1-16 0,1 2-544 0,-1 1-96 15,0-1-32-15,0 3 0 0,3 2-208 0,-3 2 0 16,1 1 0-16,1 2 0 0,3 1 0 0,-3 1 0 15,-1 2 0-15,1-1 0 0,3-1 0 0,-1 1 0 16,1-4 0-16,2 0 0 0,2-4 0 0,1 0 0 16,0-11-128-16,2 13 128 0,-2-13 0 0,3 8-128 15,-3-8 128-15,0 0 0 0,0 0-192 0,12 2 192 16,-2-2-192-16,-1-2 192 0,-1-4-192 0,0 0 64 16,0-2 128-16,-1-1-208 0,1 0 208 0,0 0 0 0,0 0 0 0,0-1 0 15,0-1 0-15,-1 0 0 0,-1-2 0 0,0 2 160 16,-1-4-160-16,2 2 192 0,-3 0-192 0,0 1 192 15,-3 2-64-15,-1 1 0 0,0 9 0 0,-3-7 0 16,3 7-128-16,-4-6 192 0,4 6-192 0,-5-5 192 16,5 5-192-16,-8 1 160 0,8-1-160 0,-9 8 160 15,0 1-160-15,3 3 0 0,-1 2 0 0,2 0 128 16,1 2-128-16,1-2 0 0,3-2 0 0,0-12 0 16,0 10-176-16,0-10 176 0,0 0-128 0,0 0 128 15,0 0-160-15,11 4 160 0,-11-4-192 0,12-8 192 16,-2-2-240-16,-1-4 64 0,-1-3 16 0,0 0 0 15,-2-4 160-15,1 1-128 0,-2 2 128 0,-1 1-128 16,-4 2 128-16,0 0 0 0,-1 2 0 0,-2 3 128 16,-1-1-128-16,0 3 0 0,4 8 128 0,-5-5-128 0,-2 1 240 15,7 4-32-15,0 0 0 0,0 0 0 16,-9 6 32-16,4 1 0 0,1 4 0 0,2 2 0 0,-1 4-240 0,3 1 0 16,1 4 0-16,3 2 0 0,3-2 0 0,-1-3 0 15,1 0 0-15,2-4-160 0,3-4 160 0,-3-3 0 16,-9-8-144-16,0 0 144 0,11 2-128 0,0-4 128 15,-2-5-160-15,-1-3 160 16,-2-3-464-16,0-6 0 0,-1-3 0 0,-3-3 0 16,-2-1-384-16,-1 0-80 0,-3 0-16 0,-1 1 0 0,-4 1 448 0,1 3 96 15,-1 2 16-15,-3 5 0 0,-5 4 384 0,2 5 0 16,0 5 0-16,1 5 176 0,1 3 144 0,-1 8 48 16,0 7 0-16,4 5-9392 15,2 8-1888-15</inkml:trace>
  <inkml:trace contextRef="#ctx0" brushRef="#br0" timeOffset="-190238.84">10848 9981 3679 0,'0'0'320'0,"-9"-3"-320"15,1 0 0-15,-1 1 0 0,0-2 1568 0,0 0 240 0,9 4 48 0,-11-5 16 16,0 2-400-16,0-2-96 0,3 1-16 0,2 0 0 16,6 4-304-16,0 0-64 0,0 0-16 0,0 0 0 15,0 0-400-15,0 0-96 0,0 0-16 0,0 0 0 16,0 0-464-16,0 0 0 0,0 0 0 0,0 0-160 16,12 7 160-16,-2-1 0 0,-2 1 0 0,0-1-128 15,-8-6 128-15,9 11 0 0,-1-2 0 0,0-3-128 16,-8-6 128-16,0 0 0 0,0 0 0 0,0 0-128 15,10 0 128-15,-10 0 0 0,0 0 0 0,9-5 0 16,-4-2 0-16,-1 0 128 0,-1-2-128 0,-3-2 176 16,0 1 144-16,-1-1 16 0,-3 1 16 0,0-1 0 15,-2 4 160-15,3-4 16 0,-4 2 16 0,-1 2 0 16,-3 1 32-16,-3 2 0 0,0-1 0 0,-2 2 0 16,0 1-112-16,0 3-16 0,0 4 0 0,2 0 0 0,0 1-208 0,1 1-48 15,-1 2-16-15,4 1 0 0,1-3-176 16,2 3 0-16,2-4-192 0,0 3 192 0,5-9-304 0,0 12 64 15,0-12 16-15,7 10 0 16,-7-10-176-16,10 8-48 0,0-4 0 0,2-4 0 0,0-1 160 16,-2-3 32-16,1-1 0 0,-2-2 0 0,-3 1 256 0,1-1 0 15,-1-2 0-15,0 2 144 0,-1 1-144 0,-5 6 192 16,4-10-192-16,0-1 192 0,-4 11-64 0,0-10-128 16,-2 2 192-16,2 8-64 0,0 0 0 0,0 0 0 15,-9-8 0-15,9 8 0 0,-9-5 64 0,0 4 16 16,0 3 0-16,-2 2 0 0,1 0 0 0,0 5 0 0,-1 0 0 15,1 2 0-15,-1-1-208 0,5 0 0 0,-1 4 0 0,2-1 0 16,1 1 0-16,3-1 0 0,1-3 0 0,0-10 0 16,0 0-144-16,5 12 144 0,-5-12-208 0,0 0 80 15,13 5-176-15,-1-3-16 0,-12-2-16 0,11-4 0 16,0-3 336-16,-2-1 0 0,0-2 0 0,-1-2 0 16,-3 0 0-16,-1 2 0 0,-3 1 160 0,1 0-160 15,-2 9 176-15,0-11-176 0,0 11 160 0,0 0-160 16,-4-10 336-16,4 10-16 0,-5-8-16 0,5 8 0 15,0 0 32-15,0 0 16 0,-8-4 0 0,8 4 0 16,0 0-128-16,0 0-32 0,-8 7 0 0,8-7 0 16,-4 8-192-16,4-8-192 0,0 10 48 0,0-10 0 31,0 0-320-31,9 10-64 0,-9-10-16 0,18 4-7568 0,3-2-1504 0</inkml:trace>
  <inkml:trace contextRef="#ctx0" brushRef="#br0" timeOffset="-189708.61">10817 9936 10815 0,'0'0'480'0,"0"0"96"15,0 0-448-15,0 0-128 0,0 0 0 0,0 0 0 0,0 0 768 0,0 0 144 16,0 0 32-16,-8 8 0 0,8-8-736 0,-8 7-208 16,2-1 0-16,6-6 128 0,-5 9-128 0,5-9 0 15,-6 8 0-15,6-8 0 0,0 0 0 0,0 0 0 16,0 0 0-16,0 0-4288 15,0 0-784-15</inkml:trace>
  <inkml:trace contextRef="#ctx0" brushRef="#br0" timeOffset="-189513.25">10681 10030 7359 0,'0'0'320'0,"0"0"80"0,0 0-400 0,0 0 0 0,0 0 0 0,0 0 0 15,0 0 1504-15,0 0 224 0,0 0 32 0,0 0-6816 16</inkml:trace>
  <inkml:trace contextRef="#ctx0" brushRef="#br0" timeOffset="-189332.85">10688 10069 4607 0,'0'0'192'0,"0"0"64"0,0 0-256 0,0 0 0 15,10-2 0-15,1-2 0 0,-11 4 1728 0,11-2 320 16,1 4 48-16,-1-2-4736 15,-11 0-944-15</inkml:trace>
  <inkml:trace contextRef="#ctx0" brushRef="#br0" timeOffset="-189145.42">10846 10007 19343 0,'-11'0'1728'0,"1"0"-1392"0,1 0-336 0,9 0 0 16,-11 1 1296-16,11-1 192 0,-9 3 48 0,9-3 0 16,0 0-1280-16,0 0-256 0,-5 7 0 0,5-7 0 31,-1 12-1904-31,1-12-272 0</inkml:trace>
  <inkml:trace contextRef="#ctx0" brushRef="#br0" timeOffset="-186921.11">11487 9234 17503 0,'0'0'768'0,"0"0"176"0,1-11-752 0,-1 11-192 0,0 0 0 0,0 0 0 0,-2-9 1728 16,2 9 304-16,0 0 64 0,-9-3 16 0,-6 5-1104 0,-2 0-224 15,-1 2-32-15,-3 7-16 0,-2 7-496 0,-6 1-112 16,-5 2 0-16,-4 3-128 0,-3 2 0 0,-5 4 0 15,-1 2 0-15,0 5 0 0,0-3 0 0,2 4 0 16,-1 1 0-16,2 2 0 0,1 2 0 0,-3 3 0 16,-4 1 0-16,0 0 0 0,-1-1 0 0,1 1 0 15,1 2 0-15,2 1 0 0,2-5 0 0,4 0 0 16,3-5 0-16,1-2 0 0,2-2 0 0,1 1 0 16,2-2 0-16,0-4 0 0,1-3 0 0,0-4 160 15,-2 1-160-15,5-5 192 0,1-1-48 0,3-2 0 0,0 0 0 0,5-4 0 16,-1-1-144-16,3 1 0 0,3-1 144 0,2-3-144 15,2-3 0-15,2 2 0 0,1-1-192 0,7-7 64 32,0 0-2144-32,0 0-416 0</inkml:trace>
  <inkml:trace contextRef="#ctx0" brushRef="#br0" timeOffset="-186473.44">10286 9529 18431 0,'-9'-10'816'0,"1"4"160"0,-2-4-784 16,1 1-192-16,0 1 0 0,0-1 0 0,2 3 2704 0,7 6 496 15,-6-5 112-15,6 5 16 0,0 0-1632 0,0 0-320 16,0 0-64-16,0 0-16 0,0 0-784 0,0 0-176 15,0 0-16-15,7 7-16 0,4 0-304 0,1 1 0 16,1 2-208-16,2 2 80 0,3 1 128 0,6 0 0 16,3-1 0-16,1 1 0 0,0 1 0 0,2 2 0 15,4-1 0-15,4 4 0 0,2 1 0 0,5 4 0 16,4 1 0-16,1 1 0 0,1 0 0 0,1 3 0 16,0 4 0-16,1 4 0 0,0 2 0 0,1 4 0 15,4 4 0-15,3 4 0 0,3 4 0 0,-3 2 0 0,-6 4 0 16,-4 3 0-16,-3 3 0 0,-1 0 0 0,-3 3 0 15,-1-3 0-15,-4-1 0 0,-2-8 0 0,-3-6 0 0,-4-6 0 16,-3-8 0-16,-5-6 0 0,-3-7 0 0,-2-1 0 16,-2-4 0-16,-3-4 0 0,-4-3 0 0,-3-1 0 15,0-6 0-15,-5-6 144 0,0 0-144 0,0 0 0 16,0 0 288-16,0 0-48 0,0 0-16 0,0 0 0 16,0 0-224-16,-9 4 0 0,9-4 0 0,-12 0-16336 15</inkml:trace>
  <inkml:trace contextRef="#ctx0" brushRef="#br0" timeOffset="-104578.08">25979 16751 12895 0,'-15'10'1152'0,"-4"1"-928"0,-5-2-224 0,-5 1 0 15,-2 1 1664-15,-3-1 304 0,-4-1 48 0,1 2 16 16,2-1-1376-16,1-1-272 0,-1-1-48 0,2 0-16 16,2 0-16-16,1-1-16 0,3 0 0 0,2-2 0 15,0-1 320-15,2-1 64 0,1-1 16 0,-1 0 0 16,3-1 384-16,0-1 80 0,2-1 0 0,0-2 16 16,1-1-496-16,4 0-96 0,2-2-32 0,3-1 0 15,3-3-416-15,2-1-128 0,3-2 0 0,6-1 0 16,4-3 0-16,4-3-256 0,5-3 64 0,3-3 0 0,0-3 192 0,3 0 0 15,2-3-160-15,3 1 160 0,1-5 0 16,3 1 0-16,2-1-144 0,1 0 144 0,2 1 0 0,2 4 0 16,-1 1 0-16,-2 0 0 0,-4 1 480 0,-4 3 0 15,-5 1 0-15,-4 3 0 0,-4 1 192 0,-7 3 32 16,-3 3 16-16,-4 2 0 0,-5 3 32 0,-6 0 0 16,-6 0 0-16,-6 0 0 0,-5-1 144 0,-6 0 48 15,-8 3 0-15,-1 2 0 0,-2-1-304 0,-1 1-48 16,-2 1-16-16,0 1 0 0,0 0-416 0,0 0-160 15,-1 0 0-15,-1-1 144 0,-1 1-144 0,2-3 0 16,2-2 0-16,4 1 128 0,4-1-128 0,5-1 0 16,4-4 144-16,3-2-144 0,5-1 0 0,2-1-208 15,4-4 16-15,4-1 16 0,3-1 176 0,5-4-160 16,4-3 160-16,3-2-160 0,2-2 160 0,5-3 0 16,4-1 0-16,3-1-128 0,2-3 128 0,4-4 0 15,4-1 0-15,5-1 0 0,3 2 0 0,4 1 0 16,-2-3 0-16,-1 1 0 0,-2 0 0 0,-2 2 0 0,-1 1 0 15,-4 2 128-15,-4 2-128 0,-4 5 128 16,-2-1-128-16,-6 2 128 0,-6 5-128 0,-3 4 0 16,-5 2 0-16,-5 5 0 0,-6 2 0 0,-3 0 176 0,-4-1-16 0,-5 2 0 15,-3 3 0-15,-2 1 0 16,-2 2 0-16,-4 2 0 0,-5 1 96 0,-2 2 32 16,0 0 0-16,2 0 0 0,5 0-32 0,4-1-16 15,5 2 0-15,5 1 0 0,6 0-96 0,5-2-16 0,9 5 0 0,0 0 0 16,4-9-304-16,9-3-64 0,6-2-16 0,7-3 0 15,11-4 32-15,6-3 0 0,4-3 0 0,1-2 0 16,-1 1 224-16,1-1-192 0,2-1 192 0,1 1-192 0,0 0 192 0,-2 2-144 16,-1 0 144-16,-3 3-128 0,-6 5 128 0,-4 0 0 15,-6 0 0-15,-7 2 0 0,-8 1 0 0,-2 1 0 16,-6 2 0-16,-4 1 0 0,-5-1 192 0,-3 0 0 16,-4 0 16-16,-3 0 0 0,-2-2 192 0,-6 1 48 15,-3-3 0-15,-2 3 0 0,-1-1-160 0,1 0-32 16,-3-6 0-16,3 3 0 0,-1 2-96 0,1-1-32 15,1-2 0-15,1-1 0 0,4 2-128 0,0-6 0 16,2-1 144-16,2 1-144 0,0-2 144 0,3 1-144 16,2 0 192-16,-1-1-192 0,0-4 128 0,3-1-128 15,0 2 0-15,0 2 0 0,-2-1 0 0,1 1 0 16,0 1 0-16,0-2 0 0,1 1 0 0,0 1 0 16,0 3 0-16,1-4 0 0,0 1 0 0,1 3 0 15,0 2 0-15,2 0 0 0,-2-1 0 0,1 0 0 0,1 2 0 0,-1 1 0 16,2-3 0-16,-1-2 0 15,0-1 0-15,1 2 0 0,0 1 0 0,-1 0 0 16,0-2 0-16,0 2 0 0,-1 0 0 0,0 0 0 0,1 1 0 0,-1 1 0 16,1 2 0-16,0 0 0 15,-2 2 0-15,4 3 0 0,-1 4 0 0,1 1 0 0,-1 0 0 0,0 2 0 16,4 6 0-16,0 0 0 0,0 0 0 16,0 0 0-16,0 0-128 0,0 0 128 0,0 0 0 0,0 0-144 15,0 0 16-15,0 0 0 0,2 17 0 0,0 2 0 16,1 3 128-16,1 4-208 0,1 2 80 0,0 4 128 15,-1-2-176-15,1 6 176 0,2 1-128 0,1 3 128 16,-2-1 0-16,1 1 0 0,-2 2 0 0,0 1 0 16,-1 0 0-16,-1-1 0 0,-1 1 0 0,-1-3 0 15,-1 2 0-15,0-1 0 0,2 1 0 0,-2-4 0 0,-2-2 0 0,1 2 0 16,-1 3 0-16,0-5 0 0,2-3 0 0,2-1 0 16,-1-3 0-16,1 0 0 0,1 1 0 0,0-7 0 15,-1-2 0-15,1-3 0 0,1-1 0 0,-2-4 0 16,1-4 0-16,-3-9 0 0,0 0 0 0,3 11 0 15,-3-11 0-15,0 0 0 0,0 0 0 0,0 0 128 16,0 0-128-16,0 0 0 0,0 0 160 0,0 0-32 16,0 0-128-16,0-8 192 0,-2-2 64 0,2-3 16 15,-1-4 0-15,-2-2 0 0,1-1-128 0,-1-1-16 16,2-1-128-16,-2-3 192 0,-1-3 0 0,2 2-16 16,-2 0 0-16,0-1 0 0,0 2-48 0,0-2-128 15,-1-3 192-15,0 0-64 0,-1 1-128 0,0 2 128 16,-1 1-128-16,1-2 128 0,-1-2-128 0,1 4 0 15,-3-1 144-15,2-1-144 0,2 0 0 0,1-1 128 16,-1 3-128-16,1-1 0 0,0-2 0 0,1 0 0 0,1-1 0 0,1 3 128 16,-1 2-128-16,1 0 0 15,-2 1 0-15,2 1 0 0,0 3 0 0,-2 0 0 0,1 3 0 0,-1-1 0 16,0 3 0-16,1 2 0 16,-1 2 0-16,0 2 0 0,0-3 0 0,0 4 0 0,-1 1 0 15,4 7 0-15,0 0 0 0,0 0 0 0,-5-6 0 0,5 6 128 16,0 0-128-16,0 0 0 0,0 0 0 0,0 0 0 15,0 0 0-15,0 0-128 0,-4 10 128 0,1 3-128 16,2 2 128-16,0 4-192 0,-1 3 192 0,2 7-192 16,0 6 192-16,0 4 0 0,-1 2-144 0,0 8 144 15,-2 7 0-15,1 1 0 0,-1-3 0 0,0 0 0 0,2-2 0 16,0-4-192-16,-1-6 64 0,1-6 128 0,0-4 0 0,0-6 0 16,-1-4 0-16,1-1 128 0,0-6-128 0,1 0 0 15,0-5 0-15,0-10 0 0,0 0 0 0,0 0 0 16,0 0 0-16,0 0 0 0,0 0 0 0,0 0 0 15,0 0 0-15,0 0 0 0,0 0 160 0,0 0 0 16,1-13 0-16,2-3 0 0,-2-4 16 0,1-6 0 16,0-6 0-16,0-3 0 0,1-5 0 0,0-3 0 15,-2-4 0-15,1-2 0 0,1-1-176 0,0-1 160 16,-1-1-160-16,1 2 160 0,0 2-160 0,-1 1 0 16,1 3 0-16,-1 1 0 0,0 1 0 0,2 7 0 15,-2 3 0-15,1 5 0 0,-2 3 0 0,2 5 0 16,-1 2 0-16,1 4 0 0,0-1 0 0,-2 4 0 15,3 0 0-15,-4 10 0 0,0 0 0 0,10-5 0 16,2 1-176-16,1 4 176 0,1 1-160 0,5 4 160 16,1 2-192-16,4 3 192 0,2 5-224 0,3 3 64 15,-1-2 16-15,2 2 0 0,0 0 144 0,2 0-208 16,1-1 80-16,1 2 128 0,2-2-160 0,0-2 160 16,2-1 0-16,0-2-144 0,-1 0 144 0,0 1 0 15,-1-6 0-15,-3 0 0 0,-4 0 0 0,-4-1 0 0,-2 0 0 16,-5-1 0-16,-5 0 0 0,-1-1-128 0,-12-4 128 0,0 0 0 15,0 0 0-15,0 0 0 0,0 0 0 0,-12 8 0 16,-5 0 0-16,-2 2 176 0,-6 0-176 0,-6 1 192 16,-7-2-192-16,-5 4 160 0,-4 0-160 0,-1 3 160 15,-3 1-160-15,0 1 0 0,0 0 144 0,-2 2-144 16,-3 1 0-16,0-2 0 0,1 5 0 0,4-5 128 16,4-2-128-16,7 0 0 0,3-1 0 0,8-2 0 0,6 0 0 15,5 1 0-15,2-2 0 0,6-2 0 16,3-1-800-16,5 0-80 0,4 0-16 0,7 0-13568 15,6-4-2736-15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9T14:08:40.5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14817 4093 5519 0,'-7'-4'496'0,"-3"-1"-496"16,-2-4 0-16,-1-2 0 0,0-2 2848 0,-1 3 480 15,-3-3 80-15,0-3 32 0,0 2-1904 0,0-2-384 16,-1-2-80-16,-1 2-16 0,0-3-432 0,-3 2-96 16,-2-5-16-16,-2 1 0 0,-3 0-208 0,-3 1-48 15,-5 1-16-15,2 0 0 0,0 4-240 0,0-1 0 16,-2-1 128-16,1 4-128 0,-3 1 0 0,-1 3 0 16,1 0 128-16,-4 4-128 0,-4 4 0 0,-6-2 0 15,-8 6 0-15,-1-1 0 0,2 5 0 0,-1 2 0 0,0 3 0 16,0 1 0-16,-1 0 0 0,-2 4 0 0,-6-2 0 0,2 6 0 15,2-3 0-15,3 3 0 0,2 2-128 16,4 1 128-16,3 1 0 0,1 2 0 0,-3 2 0 0,1 0 0 16,1-4 0-16,5-1 0 0,3 1 0 0,4 4 144 15,3 2-16-15,4 2-128 0,3-2 192 0,0 3-64 16,2-3-128-16,6 2 0 0,1-1 0 0,5 4 128 16,1 3-128-16,5 0 0 0,3 0 0 0,4 0 0 15,1-3 0-15,3 2 0 0,1 0 0 0,4 0 128 16,2 1-128-16,3-2 128 0,2-4-128 0,3 3 128 15,3-2-128-15,4-1 0 0,2 3 0 0,5-3 128 16,3 0 0-16,6-2-128 0,2 5 192 0,8-6-64 16,5-3 32-16,4-1 0 0,3-3 0 0,-1 0 0 15,1-5-32-15,4 0-128 0,0-6 192 0,6-2-64 16,7-2-128-16,2-1 192 0,1-6-192 0,-1-2 192 0,-1-6 0 0,4-3 0 16,2-2 0-16,-1-2 0 0,2-2 192 0,-6-2 32 15,-4-3 16-15,0-4 0 0,2-2 48 0,1-2 16 16,1-1 0-16,-2-5 0 0,-5-6-48 0,-4 1 0 15,-6 0 0-15,-3-2 0 0,-4-2-64 0,-2-2 0 16,-3-1-16-16,-6-1 0 0,-4 0-48 0,-7-1-16 16,-7 0 0-16,-8 1 0 0,-5-2-48 0,-8 2 0 15,-7 1 0-15,-7 0 0 0,-7-1-96 0,-9-1-32 16,-8 5 0-16,-7 0 0 0,-5 1-128 0,-8 2 0 16,-6 5 0-16,-10 3-176 15,-10 3-208-15,-7 4-64 0,-10 4 0 0,2 5 0 16,1 5-208-16,-10 6-48 0,-11 4-16 0,-1 6 0 15,0 4-1040-15,-6 9-208 0,-56 16-32 0,27 3-16 0</inkml:trace>
  <inkml:trace contextRef="#ctx0" brushRef="#br0" timeOffset="3289.27">13303 6312 21183 0,'-5'-13'1888'0,"-2"-3"-1504"0,-2-1-384 0,1 2 0 15,-1 0 896-15,0 1 96 0,-3-3 32 0,-1 0 0 16,-1 0-256-16,-2-1-64 0,-1-2 0 0,-1 3 0 16,0 4-448-16,-3 2-80 0,-4 1-32 0,-1 0 0 15,-2 1-144-15,-2 2-144 0,-3 3 144 0,-5 1-208 16,-6-3 0-16,-3 4 0 0,-1 0 0 0,1 2 0 15,0 3 16-15,1 1 16 0,1 0 0 0,0 4 0 0,1 3 0 16,1 0 0-16,-4 1 0 0,-3-1 0 0,-3 0 176 16,1 0 0-16,1 2 0 0,1 1-128 0,2-1 128 15,3 1 0-15,0 0 0 0,2 1 0 0,4 0 0 16,-3 3 0-16,-2 2 0 0,-2 1 0 0,0 1 0 0,1 2 0 16,3-1 0-16,2 2 0 0,2-3 0 0,4 4 0 15,2 0 0-15,2 3-128 0,2 2 128 0,5-1 0 16,2 0 0-16,4 3-128 0,1 1 128 0,5-1 0 15,2 0 0-15,3 1-128 0,4 1 128 0,2-2 0 16,1 1 0-16,4-2 0 0,4-2 0 0,3 0 0 16,1-2 0-16,4 0 0 0,3-2 0 0,4 0 0 15,4 0 0-15,3 3 0 0,4 4 0 0,6-3-128 0,3-3 128 16,6-2 0-16,2-3 0 0,1 0 0 16,1 0 0-16,-1-1 0 0,2 0 0 0,2-3 0 0,6-3 0 0,5 0 0 15,5-4 144-15,-2-2-144 0,0-3 192 0,-2-2-192 16,-1-1 256-16,1-3-64 0,2-3-16 0,2-2 0 15,4-3 80-15,-5-2 0 0,-7-3 16 0,-1-3 0 16,0-2 16-16,-1-2 0 0,-3-2 0 0,2-4 0 16,1-4 80-16,-5-1 16 0,-3-7 0 0,-7-1 0 15,-5-2 16-15,-3 0 16 0,-5-4 0 0,-5 0 0 16,-6-3 32-16,-3-2 16 0,-5 0 0 0,-6 0 0 16,-6-6-80-16,-5 1 0 0,-6 0-16 0,-3 3 0 15,-6 2-96-15,-6 0-16 0,-6-3 0 0,-5 3 0 16,-2 1-256-16,-6 2 160 0,-4 0-160 0,-9 2 128 15,-4 0-128-15,-2 2 0 0,0 3 0 0,0 5-176 16,-2 5 176-16,-1 1 0 0,-5 4 0 0,-4 2 0 16,-5 1-192-16,0 6 64 0,2 4 0 0,-1 7 0 15,-1 5-480-15,-10 8-96 0,-12 4 0 0,-2 6-13840 16</inkml:trace>
  <inkml:trace contextRef="#ctx0" brushRef="#br0" timeOffset="8207.19">12551 8570 5519 0,'-11'-11'496'0,"4"4"-496"16,-4-2 0-16,-1-2 0 0,1-1 3104 0,-2 1 528 16,-3-2 96-16,-2-2 32 0,-2 0-2416 0,-3 2-496 15,-3 0-80-15,-4-2-32 0,-3 1-352 0,-1 1-80 16,-1 1-16-16,-1 0 0 0,-2 1-288 0,1 2 0 15,1 1 0-15,-1 0 0 0,-2 0 0 0,1 0 0 16,0 0 0-16,-2 1-144 0,-6-3 144 0,-2 3 0 16,-4 0 128-16,3-2-128 0,0-1 336 0,2 2 0 15,0 1 0-15,0 3 0 0,-1 3 32 0,-3 2 0 0,-2 2 0 16,-6-2 0-16,-5 1-128 0,2 0-32 0,2 1 0 0,2 2 0 16,1 4-32-16,2-1-16 0,2 2 0 0,-3 2 0 15,-5-2-32-15,-1 5-128 0,0-1 192 0,2 4-64 16,2 2-128-16,4 2 0 0,1 2 0 0,3-1 128 15,0 3-128-15,-1 0 0 0,-2 2 0 0,-2 0-176 16,2 1 176-16,3 2 0 0,4 3 0 0,5 0 0 16,0-3 0-16,5 3 0 0,1 3 0 0,3-1-128 15,2-2 128-15,3 3 0 0,1-5 0 0,2 1-128 16,2-2 128-16,3-1 0 0,0-1 0 0,2-1 0 16,1 0 0-16,4 2 0 0,1 2 0 0,5 0 0 15,3-4 0-15,2 2-128 0,1-4 128 0,4 2 0 16,2-2 0-16,5 0-128 0,2-1 128 0,2 0 0 15,4 2 0-15,0-4 0 0,5 3 0 0,2-2 0 16,1-1 0-16,4-3 0 0,3-3 0 0,4 0 128 0,3-2-128 16,6 0 0-16,3 0 0 0,6-4 0 0,6 2 128 15,-2-3-128-15,-2-1 128 0,2-5-128 0,0 2 0 0,4-1 128 16,4-1-128-16,4 0 0 0,2 0 0 0,-1-2 128 16,-5-2-128-16,0 0 0 0,1-2 0 0,4-1 128 15,2 0-128-15,2 1 0 0,-1-2 0 0,-2-1 128 16,-6-1-128-16,-2 2 0 0,0-1 0 0,3 1 0 15,2 0 0-15,0-2 0 0,-3-2 0 0,-3 0 0 16,-4 0 0-16,-1-1 128 0,0-1-128 0,1-1 128 16,1-2-128-16,1-1 128 0,1-2 0 0,-4-2 16 15,-5 0 0-15,-3-6 0 0,-4 0 64 0,-1-1 16 16,-2-2 0-16,-4 0 0 0,-3 1 144 0,-3-2 16 0,-2-1 16 0,-3 0 0 16,-4-3 112-16,-4 0 0 0,-4 1 16 0,-4-1 0 15,-5-2 32-15,-4 1 0 0,-5 2 0 16,-3-6 0-16,-3 0-32 0,-5-1 0 0,-4 0 0 0,-4-1 0 15,-3-3-208-15,-3 2-32 0,-3-1-16 0,-5 1 0 16,-2 1-112-16,-4 0-32 0,-3 3 0 0,-2 2 0 16,-6 1-128-16,-8 3 0 0,-11 0 0 0,-4 2 0 15,-6 3 0-15,0 6 0 0,-2 5-160 0,-9 2 160 16,-10 5-320-16,-5 6 48 0,0 6 0 0,-6 7 0 31,-4 4-368-31,-6 7-80 0,-7 2-16 0,-5 6-9616 0,-2 6-1920 0</inkml:trace>
  <inkml:trace contextRef="#ctx0" brushRef="#br0" timeOffset="10710.91">11756 11176 12895 0,'-13'1'1152'0,"13"-1"-928"0,-13-2-224 0,1 0 0 16,0-3 2896-16,2 1 544 0,-1 0 96 0,2-2 32 16,0-1-1936-16,0 0-384 0,0-3-80 0,-2-3-16 15,2 0-256-15,-1 0-48 0,-1-1-16 0,0-2 0 16,-1 2-496-16,0 0-96 0,-1-2-32 0,-1 2 0 16,-2 1-208-16,2 1 0 0,-1-4 128 0,0 3-128 15,-4-1 0-15,0 0 0 0,-2-1 0 0,0 3 0 16,0 3 0-16,-3-1 0 0,-4-2 0 0,-2 0 0 15,-2 2 0-15,-4 1 0 0,-1 0 0 0,-1 0 0 16,0-2 0-16,0 2 0 0,0 1 0 0,1 2 0 16,0-1 0-16,1 3 0 0,-1 2 0 0,2-1 0 15,-2 0 0-15,-2 2 0 0,-4 0 128 0,-1 0-128 16,0-1 192-16,-1 4-48 0,2 0-16 0,2 2 0 0,-1 1 0 0,3-2 0 16,0 3 0-16,2 2 0 0,1 1-128 0,-1 2 128 15,-1-1-128-15,-1 2 128 0,-3 1-128 0,1 1 0 16,0 1 0-16,3 0 0 0,3 2 0 0,1 2 0 15,2 1 0-15,-1 0 0 0,3-1 0 0,0 2 0 16,2 0-144-16,0 1 144 0,2-2 0 0,0 3 0 16,0-2 0-16,-1 4 0 0,-3-2 0 0,0 1 0 15,1-1 0-15,3 2 0 0,1 3-128 0,2-1 128 16,2-1 0-16,2 0 0 0,3-1 0 0,1 0-128 16,2-1 128-16,3 2 0 0,1-2 0 0,2 2 0 15,2 0-128-15,4 1 128 0,2 1 0 0,3 1-128 16,1-2 128-16,2-1 0 0,2 1-128 0,4-1 128 0,4 1 0 15,3-1 0-15,4-2-128 0,3 2 128 0,3-1 0 16,4 1 0-16,1-2 0 0,2-2 0 0,-2-3 0 0,3 1 0 16,1 0 0-16,3-1-128 0,1 1 128 0,1-3 0 15,4 0 0-15,3 2 0 0,5 3 0 0,0-3 0 16,0-2 0-16,-1-1 0 0,0 3 0 0,1-1 0 16,0 0 0-16,1-3 0 0,6-2 0 0,3 2 0 15,4-2 0-15,-4-2 0 0,-5-3 0 0,3-1 0 16,3 0 0-16,3-3 0 0,3-3 0 0,1-2 0 15,2-2 0-15,-3-1 0 0,-4-5 0 0,0 1 0 16,3-1 128-16,2-1-128 0,3-6 0 0,-3-2 144 16,-1-4-144-16,-3-2 128 0,-3-2-128 0,0-1 128 15,-2-3-128-15,2-3 0 0,0-2 144 0,-3-3-144 16,-3-4 128-16,-8 1-128 0,-8-5 160 0,-3 0-160 0,-3-2 272 16,-2 0-32-16,-5-2-16 0,-4 0 0 0,-5-1 176 15,-3 0 48-15,-6-1 0 0,-5 1 0 0,-5-1 0 0,-4 1 0 16,-3-4 0-16,-3 2 0 0,-6-2 32 0,-4 2 16 15,-3 0 0-15,-5 1 0 0,-2 0-112 0,-2 4 0 16,-5 0-16-16,-2 3 0 0,-6 0-224 0,-5 0-144 16,-7 2 192-16,-1 4-192 0,-2 1 160 0,-2 4-160 15,-2 3 128-15,0 5-128 0,-1 5 0 0,-7 4 0 16,-6 3-224-16,-3 5 80 0,-5 1-112 0,1 9 0 16,-1 8-16-16,-7 7 0 15,-6 2-784-15,-3 10-160 0,-2 4-16 0,2 6-15904 0</inkml:trace>
  <inkml:trace contextRef="#ctx0" brushRef="#br0" timeOffset="13445.21">8680 12988 20271 0,'-9'-5'1792'0,"1"-2"-1424"0,-4-4-368 0,1 3 0 16,-2 1 2384-16,-2-3 416 15,1-3 80-15,0 3 0 0,-1 0-1488 0,-3 1-304 0,0 1-64 16,1-1-16-16,-1-2-288 0,1 1-48 0,-3 0-16 0,2-2 0 16,0 1-400-16,-2-1-96 15,2-1-16-15,0 2 0 0,-3 1-144 0,1 1 0 0,-1 0 144 0,0 1-144 16,-3 1 0-16,0 3 128 0,-1-2-128 0,2 1 0 16,-3 1 0-16,-1 1 0 0,-3 3 0 0,-4 0 0 15,-3 1 0-15,-1 3 0 0,-2-4 0 0,2 3 0 16,0 2 0-16,2 2-128 0,-3-1 128 0,2 1 0 15,2 2 0-15,1 0 0 0,0 1 0 0,2 2-128 16,-1 0 128-16,0 1 0 0,-2 1 0 0,0 2-128 0,-2-4 128 16,4 3 0-16,0 2 0 0,2 0 0 0,1 1 0 15,2 1-128-15,1 0 128 0,3 0 0 0,4-1-144 16,0 1 144-16,2 1-160 0,2 2 160 0,-2 2-192 0,1-1 192 16,3 2-208-16,1 0 80 0,1-2-64 0,1 0-16 15,4 4 0-15,0-4 0 0,1 0 208 0,2 0 0 16,1 0-160-16,0 1 160 0,1 4 0 0,1 1-144 15,1 0 144-15,1-1 0 0,1 0-128 0,2 2 128 16,0-4 0-16,4 2 0 0,1 1 0 0,2 0 0 16,-1-1 0-16,4 2 0 0,3 2-128 0,0-1 128 15,-1-1 0-15,1 3 0 0,2 0 0 0,2 1 0 16,1 0 0-16,3 0 0 0,0 0 0 0,4-1 0 16,1-1 0-16,1 0 0 0,2-1 0 0,0 0 0 0,4 0 0 0,-3-2 0 15,-4-3 0-15,0 3 0 16,0-4 0-16,1 1 0 0,-1-2 0 0,4 1 0 15,1 0 0-15,2-2 0 0,1-2 0 0,2 0 0 16,3-1 0-16,1-3 0 0,2-4 0 0,-2-2-128 0,-3-1 128 0,-1-3 0 16,0-3 0-16,1 0 0 0,-1-1 0 15,1-1 0-15,0-2 0 0,2-2 0 0,2-1 0 0,0 2 0 16,1-8 128-16,-2-2-128 0,-1-3 0 0,-5-2 144 16,-3-1-144-16,-2-2 0 0,-2-3 144 0,-1-3-144 15,0-1 160-15,-2-3-32 0,-2 1-128 0,0-4 192 16,-1-2 96-16,-2 2 16 0,-2-2 0 0,0-3 0 15,0-4-112-15,-3 0-32 0,-1 1 0 0,-2-3 0 16,0-3-32-16,-3 2 0 0,-5-1 0 0,-1 2 0 0,-4 2-128 16,-2-1 192-16,-1-2-192 0,-3 1 192 0,-4-3 0 15,-2 3 0-15,-2 3 0 0,-2-5 0 0,-3 1 0 16,-2 1 0-16,0 3 0 0,-2 2 0 0,-4-1-32 0,0-1 0 16,-2-1 0-16,0 2 0 0,-2 1 32 0,-2 0 16 15,-3 2 0-15,-1 2 0 0,-3 0-208 0,-4 2 176 16,-4 0-176-16,-2 2 160 0,-3 0-160 0,2 4 0 15,-3 2 0-15,2 3 0 0,-1 1 0 0,3 1 0 16,0 1-176-16,-2 6 176 0,-4 1-240 0,-4 3 48 16,0 3 0-16,-2 3 0 0,2 5-160 0,2 5-32 15,0 2 0-15,3 5 0 16,-1 3-272-16,-1 5-64 0,-3 6-16 0,-1 1 0 16,-1 4-480-16,1 8-112 0,5 4-16 0,0 5-13376 0</inkml:trace>
  <inkml:trace contextRef="#ctx0" brushRef="#br0" timeOffset="18083.25">31143 3980 3679 0,'17'-11'160'0,"-4"6"32"16,2-2-192-16,0 0 0 0,0-3 0 0,-1 0 0 0,-1-2 3408 15,0-2 640-15,0 1 128 0,-3-1 32 0,0 1-2368 0,-3-1-480 16,1 3-80-16,-1-1-32 0,-1 0-400 0,1 2-80 16,-1 1 0-16,-2-3-16 0,-1 2-224 0,-2 2-32 15,0-4-16-15,-1 5 0 0,0 7-128 0,-4-9-32 16,-1 0 0-16,-1 3 0 0,-2-1-128 0,-3 2-48 16,-2 0 0-16,-2 1 0 0,-5 1-144 0,-3 1 0 15,-5 0-192-15,-3 2 192 0,-3 2-144 0,0-1 144 16,0 2 0-16,-1-2 0 0,-3 1 0 0,2 1-128 15,-2 1 128-15,2 1 0 0,-1-2 0 0,-1 2 0 16,-3 0 0-16,-2 0 0 0,0 2 0 0,-1-1 0 16,0 1 0-16,1 0 0 0,3-1 144 0,2 2-144 0,3 1 128 15,2 3-128-15,1 1 128 0,3 1-128 16,4 3 0-16,0 1 128 0,1 2-128 0,0 5 0 0,1-1 0 0,-1 4 0 16,1-2 0-16,-1 0 0 15,2 1 0-15,-1 3 0 0,-2-1-144 0,0 6 144 0,0 3 0 0,2 1 0 16,1 0-128-16,1 2 128 0,0-1 0 15,1 2 0-15,2-1-256 0,1 1 64 0,2 2 16 0,3-3 0 16,1-2 16-16,4 1 0 0,1-2 0 16,4-3 0-16,2-2 160 0,4-2-128 0,2-1 128 0,5-1-128 15,2-2 128-15,5 2 0 0,3-4 0 0,5 2 0 16,2 3 0-16,8 0 0 0,3 0 128 0,2-1-128 16,3-4 192-16,0-2-48 0,1-6 0 0,1 3 0 15,2-3-16-15,4-3-128 0,5-2 192 0,4-5-64 16,5 1-128-16,2-4 160 0,1-4-160 0,-1-2 160 15,-3-5-160-15,3 1 128 0,1-2-128 0,4-4 128 0,4-1-128 16,-4-4 0-16,-7-3 0 0,-2 0 128 0,-2-4-128 0,-2-1 0 16,-2 1 0-16,-2-4 0 0,-2 1 0 0,-5-2 0 15,-2-1 0-15,-4 0 0 0,-4 0 160 0,-5-1-160 16,-5-3 192-16,-4-1-192 0,-4 1 592 0,-4-3 16 16,-4 0 0-16,-3-3 0 0,-3 1 272 0,-4-1 48 15,-3-2 16-15,-1 2 0 0,-3 2-160 0,-4 0-16 16,-3 0-16-16,-4-3 0 0,-2-2-416 0,-5 2-80 15,-5 3 0-15,-6 1-16 0,-3-4-240 0,-6 3 0 16,-5 2 128-16,-2 3-128 0,-5-2 0 0,-1 4 0 16,-1 5 0-16,-2 2 0 0,-5 5-128 0,-7 4 128 15,-9 4-192-15,-1 3 192 0,-1 1-208 0,3 3 64 16,1 4 16-16,-5 4 0 0,-7 3-176 0,1 3-16 0,5 5-16 0,4 4 0 31,4 6-608-31,-3 4-112 0,-5 2-32 0,-1 4-14256 0</inkml:trace>
  <inkml:trace contextRef="#ctx0" brushRef="#br0" timeOffset="22596.03">21742 6964 11055 0,'0'0'976'0,"0"-8"-784"0,0-3-192 0,-3 1 0 16,-2 0 2464-16,0-1 448 0,-1-1 96 0,-2 1 0 0,-3-1-1088 0,1 0-208 15,-2 1-48-15,0-3-16 0,-2 0-496 16,-2 1-80-16,-2 0-32 0,-1 1 0 0,-5 1-640 0,-3-1-128 16,-3 1-16-16,-3 4-16 0,-2-4-240 0,-3 2 176 15,-1-1-176-15,-3 2 160 0,-1 3-160 0,0-2 128 16,-2 3-128-16,-1 4 128 0,-4 0-128 0,-4 1 0 16,-6 2 0-16,-3 1 0 0,-1 0 0 0,2 1 0 15,-1 4 0-15,4-1 0 0,2 0 0 0,-2 0 0 16,-3-2 0-16,-1 3 0 0,-1-1 0 0,4 3 128 15,3-5-128-15,4 5 0 0,3-1 176 0,3 2-48 16,3-1-128-16,1 2 192 0,0 1-32 0,1 1-16 0,0 2 0 16,3-3 0-16,1 2-144 0,3 0 0 0,4-1 0 0,2 5 128 15,3 2-128-15,3 4 0 16,2-2 0-16,3 3 0 0,3 2 0 0,5 1 0 0,2 4 0 0,3 1 0 16,2-3-176-16,3 4 176 0,4 3-128 0,5 2 128 15,3-1 0-15,4-1-160 0,1-3 160 0,3 3 0 16,5 4 0-16,4 3-128 15,2 1 128-15,6-2 0 0,3 0 0 0,2 2-160 0,2-2 160 0,2 0-128 16,1-4 128-16,2-1 0 0,3-7 0 0,4 0 0 16,6-2 0-16,4-2-128 0,5 0 128 0,-2-6 0 15,-3-5 0-15,3-2 0 0,3-4 0 0,4-2 176 16,3-1-176-16,2-3 192 0,0-10-192 0,-2-3 192 16,0-2 16-16,0-4 16 0,2-4 0 0,2-5 0 15,1-3 32-15,-3-4 16 0,-6-1 0 0,-2-4 0 16,-2-5 0-16,-4-1 0 0,3-2 0 0,-5-2 0 0,-4-3 0 15,-6-1 0-15,-8 0 0 0,-7-2 0 0,-5 2-16 16,-6 1 0-16,-6 0 0 0,-4-1 0 0,-6 1 16 0,-7 0 0 16,-6-1 0-16,-5-1 0 0,-5 2 32 0,-6 2 0 15,-6-5 0-15,-7 3 0 0,-6 7-176 0,-9 1-128 16,-10 2 192-16,-7 3-192 0,-10 3 0 0,-3 4 0 16,-5 2-160-16,-10 7 160 15,-11 6-672-15,-7 11-16 0,-7 7 0 0,-10 8 0 16,-10 13-2272-16,-9 8-464 0</inkml:trace>
  <inkml:trace contextRef="#ctx0" brushRef="#br0" timeOffset="29673.95">31014 9163 13823 0,'0'0'1216'0,"0"0"-960"0,0 0-256 0,-1-8 0 15,1 8 2768-15,0 0 512 16,-1-8 112-16,1 8 0 0,0 0-2304 0,0 0-448 0,0 0-112 16,0 0-16-16,0 0-192 0,0 0-32 0,0 0-16 0,0 0 0 15,0 0-272-15,0 0-144 0,0 0 16 0,0 0 0 16,0 0-64-16,0 0 0 0,0 0 0 0,0 0 0 15,0 0 192-15,0 0-128 0,0 0 128 0,-8 11-128 16,-3 1 128-16,0 2 0 0,-1 3 0 0,-1 1 0 16,-3-1 0-16,0 3 0 0,0 2 0 0,0-1 0 15,0 1 0-15,3-1 0 0,0-3 0 0,3-1 0 0,1-3 0 16,2-1 0-16,2-2 0 0,5-11 0 0,0 0 0 0,-3 11 192 16,3-11-32-16,0 0-16 0,0 0 144 0,0 0 32 15,11 11 0-15,-2-7 0 0,-9-4 224 0,14 2 48 16,2-4 16-16,1-1 0 0,1 2 16 0,2-4 0 15,-1-1 0-15,3 0 0 0,4-1-144 0,3-2-32 16,1 1 0-16,3 1 0 0,1-2-240 0,5 1-48 16,2 0-16-16,1 1 0 0,-2 0-144 0,2-1 128 15,0 0-128-15,2-3 128 0,2 4-128 0,2 1 0 16,2 1 0-16,2 1 0 0,3 0 0 0,-3-2 0 16,-3-1 0-16,-3-2 0 0,-6 1 0 0,-1 2 0 15,-3 1 0-15,-4-1 0 0,-2 0 0 0,-2 1 128 0,-4 0-128 16,-2 1 0-16,-3 1 0 0,-4 0 0 0,0 1 128 0,-4 0-128 15,0 2 0-15,-11 0 0 16,0 0 0-16,0 0 128 0,0 0-128 0,0 0 0 16,9 2 0-16,-9-2 0 0,0 0-304 0,0 0 64 15,0 0 16-15,0 0 0 16,0 0-1728-16,-10 9-352 0</inkml:trace>
  <inkml:trace contextRef="#ctx0" brushRef="#br0" timeOffset="30654.65">30846 9432 3679 0,'0'0'160'0,"0"0"32"0,-1-9-192 0,-1-1 0 16,2 10 0-16,-1-11 0 0,1-1 5120 0,1 2 960 16,-1-2 208-16,3 1 48 0,0-2-4160 0,-1 3-816 15,1 1-160-15,1-2-48 0,0 2-592 0,-4 9-128 16,0 0-32-16,4-8 0 0,-4 8-400 0,0 0 0 15,0 0 0-15,0 0 0 0,0 0 0 0,0 0-256 16,-7 12 64-16,-3 6 16 0,-3 5 16 0,-4 4 0 16,-3-1 0-16,-3 5 0 0,-6 1 160 0,-1 0 0 15,0-1 0-15,1-4-128 0,3-3 128 0,3-2 0 0,2-2 0 16,4-3 0-16,3-8 0 0,2 2 0 0,1-1 0 0,5-2 0 16,6-8 0-16,0 0 128 0,0 0-128 0,-3 12 0 15,3-12 0-15,5 7 128 0,-5-7-128 0,16 6 0 16,4-4 240-16,4-2-32 0,4-2 0 0,3-5 0 15,2-2 288-15,3-2 48 0,2 1 16 0,1-2 0 16,2-1-272-16,2 0-48 0,3 0-16 0,4 1 0 16,3-1-80-16,4 3-16 0,-1 0 0 0,0 0 0 15,-2-1-128-15,0 0 0 0,-3 5 0 0,1-2 0 0,1-1 0 0,2 4 0 16,1-2 128-16,0 3-128 0,0 0 0 16,-2 3 0-16,-5-3 0 0,-3 1 0 0,-6 1 0 0,-1-1 0 15,-1 2 0-15,-3-3 0 0,-2 1 0 0,-3-1 0 16,-3 1 0-16,-4 0 0 0,-5 2 0 0,-4 1-144 15,-2 0 144-15,-12 0-160 16,0 0-240-16,0 0-48 0,0 0-16 0,0 0 0 16,0 0-272-16,0 0-48 0,-9 7-16 0,-3 0-8544 15,-5-2-1728-15</inkml:trace>
  <inkml:trace contextRef="#ctx0" brushRef="#br0" timeOffset="31045.64">31536 9042 27647 0,'7'-20'2448'0,"3"-2"-1952"0,0-4-496 0,3 0 0 15,1 1 1008-15,1 2 96 0,-1-1 32 0,2 5 0 16,-6-2 16-16,2 5 0 0,-2 3 0 0,-1 0 0 15,-2 3-560-15,-3 3-96 0,-4 7-32 0,0 0 0 16,0 0-272-16,0 0-48 0,0 0-16 0,-4 11 0 16,-5 4-128-16,-3 9-192 0,-6 2 32 0,-3 12 16 15,-2 9 144-15,-5 5-160 0,-3 8 160 0,-3 9-160 16,-4 10 160-16,0 3 0 0,1 4 0 0,0-1 0 16,-1-1 0-16,3-10 0 0,2-8 0 0,6-4 0 0,4-6 0 15,0-8 0-15,3-5 0 0,3-5 0 0,1-2 0 0,3 0 0 16,2-6 0-16,2-3 0 0,-1-2 0 0,2-4 0 15,3-2 0-15,1-5 0 0,-1 2 0 0,1-3 0 16,1-1 0-16,1 0 128 0,2-12-304 0,-4 9-48 16,4-9-16-16,-4 8 0 15,4-8-720-15,0 0-160 0,0 0-32 0,0 0-8960 16,0 0-1808-16</inkml:trace>
  <inkml:trace contextRef="#ctx0" brushRef="#br0" timeOffset="31461.63">31040 8842 23951 0,'-13'-11'1056'0,"3"0"224"0,-3-7-1024 0,1 1-256 15,2 3 0-15,2 1 0 0,1 5 3168 0,7 8 576 0,-4-9 112 0,4 9 32 16,0 0-2416-16,0 0-496 0,0 0-80 0,0 0-32 16,11 0-624-16,2 4-240 0,4 5 176 0,5 2-176 15,4 4 0-15,7 2 0 0,3 6-176 0,3 2 176 16,-1 6 0-16,2 3 0 0,1 7 0 0,-1 0 0 16,-1 1-128-16,2 2 128 0,2 3 0 0,2 3 0 0,0-3 0 15,2 2 0-15,1 1 0 0,-1 1 0 16,0 0 0-16,-3-1 0 0,-4 0 0 0,0-4 0 0,-4 1 0 15,1-4 0-15,-2-3 0 0,1 0 0 0,0 2 0 0,-3-3 0 16,-1-4 0-16,0-1 0 0,1-2 0 0,-2-2 0 16,-3-3 0-16,-1-1 0 0,-2-3 0 0,-2-2 0 15,-3-2 0-15,-2-5 0 0,-1-1 0 0,-4-3 128 16,-1-3-128-16,-12-7 0 0,8 8 0 0,-8-8 128 16,6 8-128-16,-6-8 0 0,0 0 0 0,0 0 0 15,0 0 0-15,0 0 0 16,0 0-1424-16,0 0-368 0</inkml:trace>
  <inkml:trace contextRef="#ctx0" brushRef="#br0" timeOffset="35128.24">29082 11365 10127 0,'0'0'896'0,"0"-9"-704"0,-3-8-192 0,2 4 0 15,0 1 3040-15,1 1 576 0,1-3 112 0,0 3 32 16,-1-1-1872-16,0 2-368 0,-1 0-80 0,1 1-16 16,1-1-480-16,2 1-112 0,-3 9 0 0,1-8-16 0,1 1-400 0,-2 7-80 15,0 0-16-15,0 0 0 0,0 0-144 0,0 0-48 16,0 0 0-16,0 0 0 0,0 0-128 0,0 0 0 15,-4 11-160-15,-1 5 160 0,-5 4-176 0,-1 6 176 16,-5 6-192-16,-4 0 192 0,2 4-128 0,-3 0 128 16,-1 1 0-16,0-1 0 0,1 2-128 0,2 0 128 15,0-2 0-15,4-5 0 0,3-4 0 0,4-7-128 0,3-3 128 0,2-4 0 16,3-13 0-16,3 12 0 0,0-3 0 16,-3-9 0-16,10 8 0 0,2-3 0 15,-2-2 0-15,6-1 0 0,3 1 192 0,3-6-64 16,3-2-128-16,3-1 192 0,3-3 64 0,4-2 0 15,2-1 0-15,-1-2 0 0,-1-3 0 0,2-1 0 16,-1 0 0-16,3-2 0 0,2-3-128 0,2 0 0 16,1 3-128-16,6 0 192 0,2 0-192 0,4 0 0 15,-1-3 0-15,-3 1 0 0,-4 0 0 0,0 1 0 0,1 2 0 0,-2 3 0 16,-2 2 0-16,-3 3 0 0,-4 3 0 16,-6-1 0-16,-4 2-224 0,-6 1 16 0,-4 2 0 15,-4 2 0-15,-3 1 0 0,-11 1 0 16,0 0 0-16,0 0 0 0,0 0-32 0,0 0 0 0,0 0 0 0,-7 6 0 31,-4 1-272-31,-2 0-64 0,-2 2-16 0,-4 2 0 0,-5-1-2160 0,-1 1-416 16</inkml:trace>
  <inkml:trace contextRef="#ctx0" brushRef="#br0" timeOffset="35533.89">29544 11422 5519 0,'0'0'496'0,"-7"-9"-496"16,-1 2 0-16,0 0 0 0,1 0 5504 0,-3 5 1024 15,1-1 192-15,0 2 32 0,0 0-5344 0,0 6-1088 16,0 4-192-16,-3 4-128 0,0-1 0 0,-1 6 0 16,-2 5 0-16,-1 5 0 0,-1 3 0 0,-1 4 0 15,1 2 0-15,0-1-192 0,1-2 192 0,3-1 0 0,3-2 0 0,1-3 0 16,1-4 0-16,3-2 0 0,2 1 0 0,2-8 0 15,1 0 0-15,1-2 0 0,4 0 0 0,0-4 128 16,2-1 160-16,1-1 32 0,2-1 16 0,3-2 0 16,0-2 336-16,4-2 64 0,2 0 16 0,3-4 0 15,2-1 112-15,4 1 32 16,3-5 0-16,3-1 0 0,4-3-176 0,2-3-16 0,2-1-16 0,-3-1 0 16,-1-2-240-16,1-1-32 0,1 2-16 0,2 0 0 15,1 1-160-15,0 0-48 0,0-2 0 0,-1 3 0 16,0 1-64-16,1 0 0 0,-2 0-128 0,-2 2 192 15,-3 1-192-15,-5 2 0 0,-4 1 0 0,-2 1 0 16,-3 2 0-16,-2 2 0 0,-5 3 0 0,0-1-160 16,-2 3-384-16,-1 0-80 15,-12 0-16-15,10 4-11392 0,-10-4-2304 0</inkml:trace>
  <inkml:trace contextRef="#ctx0" brushRef="#br0" timeOffset="39314.54">31916 14009 32079 0,'0'0'1408'15,"-5"-8"320"-15,-1 0-1392 0,0 1-336 0,2-3 0 0,1 3 0 16,0-1 944-16,0 1 112 0,3 7 32 0,-1-11 0 0,0 0-448 0,1 2-64 16,0-1-32-16,0 2 0 0,0 8-352 0,0 0-192 15,1-9 192-15,-1 9-192 0,0 0 0 0,0 0 0 16,0-7 0-16,0 7 0 0,0 0 160 0,0 0-160 16,0 0 128-16,0 0-128 0,-4 11 0 0,-2 4 0 15,-2 7-192-15,-4 7 192 0,-4 5-224 0,-1 4 80 16,-1 1 16-16,-3 4 0 0,-2-3-160 0,2 1-32 15,1-4 0-15,5-5 0 0,2-6 128 0,5-7 0 16,4-6 16-16,3-2 0 0,1-11 304 0,0 0 64 16,0 0 16-16,11 8 0 0,2-3 208 0,4-2 32 15,3-5 16-15,5-2 0 0,3-4 336 0,4-5 64 0,2-5 16 0,5-4 0 16,4 0-240-16,4-8-64 0,6-1 0 0,3-2 0 16,3 0-336-16,1 1-80 0,-1-5-16 0,-3 1 0 15,-4 1-144-15,0 2 0 16,-1 0 0-16,1 5 0 0,-1 0-160 0,0 5 160 0,-2 1-208 0,-1 2 80 15,-2 3-32-15,-4 3 0 0,-4 2 0 0,-6 3 0 16,-5 4-96-16,-4 2 0 0,-5 1-16 0,-4 2 0 31,-2 2-144-31,-12-2-32 0,0 0 0 0,9 7 0 16,-9-7-80-16,0 0-32 0,0 0 0 0,0 0 0 0,0 0 176 0,-1 10 48 0,1-10 0 0,-7 11 0 16,-2-2-1200-16,0-3-256 0,-3-3-32 15</inkml:trace>
  <inkml:trace contextRef="#ctx0" brushRef="#br0" timeOffset="39763.08">32412 14009 36687 0,'0'0'1616'0,"-3"-5"352"0,3 5-1584 0,-4-7-384 15,0 1 0-15,4 6 0 0,-4-7 496 0,2-1 16 16,2 8 0-16,0 0 0 0,-4-5-512 0,4 5 0 16,0 0 0-16,0 0 0 0,-5-2 0 0,-2 6 0 15,-2 3 0-15,-4 6 0 0,0 4-320 0,-4 8 64 0,-4 5 0 16,-1 5 0-16,-3 0 128 0,-2 5 128 0,-2 1-192 0,2 2 192 16,1 0 0-16,4 0-128 15,1-4 128-15,4-2 0 0,4-3 0 0,4-8 0 16,3-5 0-16,4-4 0 0,2-4 0 0,2-3 0 15,-2-10 0-15,9 7 0 0,2-3 320 0,3-3-16 0,6-2-16 0,3-5 0 16,5-3 368-16,6-5 80 0,7-4 16 0,4-4 0 16,0-4-176-16,2-3-48 0,0-2 0 0,3-3 0 15,3-4-224-15,2 0-48 0,1 0-16 0,1 2 0 16,2-1-240-16,-3 3 0 0,-5-1 0 0,-4 5 0 16,-4 1 0-16,-4 5 0 0,-4 2 0 0,-17 12 0 15,2 1 0-15,-1 1 0 0,1 2 0 0,-2-1 0 16,-2 2-192-16,-3 3 64 0,-1 0 128 0,3 2-208 15,-4 3-224-15,-6 5-32 0,-2 5-16 0,-7 6 0 16,-5 5-1056-16,-5 2-224 0,-4 5-32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9T13:19:44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1 480 14655 0 0,'0'0'671'0'0,"0"-2"-14"0"0,39-85 63 0 0,-38 86-712 0 0,-1 1 0 0 0,0-1 1 0 0,1 1-1 0 0,-1-1 0 0 0,1 0 0 0 0,-1 1 0 0 0,1-1 0 0 0,-1 1 0 0 0,1-1 0 0 0,0 1 0 0 0,-1 0 1 0 0,1-1-1 0 0,-1 1 0 0 0,1-1 0 0 0,0 1 0 0 0,-1 0 0 0 0,1 0 0 0 0,0-1 0 0 0,0 1 0 0 0,-1 0 1 0 0,1 0-1 0 0,0 0 0 0 0,-1 0 0 0 0,1 0 0 0 0,0 0 0 0 0,0 0 0 0 0,-1 0 0 0 0,1 0 0 0 0,0 0 1 0 0,0 0-1 0 0,0 1 0 0 0,1-1-6 0 0,1 1 1 0 0,-1 0-1 0 0,0-1 1 0 0,1 1 0 0 0,-1 0-1 0 0,0 1 1 0 0,4 1-1 0 0,-2 1-24 0 0,0-1-1 0 0,0 1 0 0 0,-1 0 1 0 0,0 0-1 0 0,1 1 0 0 0,-1-1 1 0 0,3 7-1 0 0,16 37-123 0 0,-11-22 65 0 0,-5-12 52 0 0,1-1 1 0 0,0 1-1 0 0,1-1 0 0 0,1-1 0 0 0,0 1 0 0 0,12 12 0 0 0,-15-20 26 0 0,1 1-1 0 0,-1-1 1 0 0,1 0-1 0 0,0 0 1 0 0,0-1-1 0 0,0 0 0 0 0,1 0 1 0 0,-1 0-1 0 0,1-1 1 0 0,0-1-1 0 0,0 1 1 0 0,16 2-1 0 0,-7-3 10 0 0,0-1 0 0 0,1-1-1 0 0,-1-1 1 0 0,0 0 0 0 0,0-1 0 0 0,31-8-1 0 0,-8-1 140 0 0,64-27 0 0 0,-39 7 160 0 0,105-64 0 0 0,51-56 336 0 0,28-16-310 0 0,-189 129-279 0 0,61-35-28 0 0,-104 65-28 0 0,1-1 0 0 0,-1 2-1 0 0,2 1 1 0 0,-1 0 0 0 0,22-4 0 0 0,-35 9-6 0 0,0 1 0 0 0,0-1 0 0 0,-1 1 0 0 0,1 0 0 0 0,0 0 0 0 0,0 1-1 0 0,-1-1 1 0 0,1 1 0 0 0,0 0 0 0 0,0 0 0 0 0,-1 1 0 0 0,1-1 0 0 0,-1 1 0 0 0,5 3 0 0 0,-4-2-19 0 0,0 0 0 0 0,0 1 0 0 0,0 0 0 0 0,-1 0 0 0 0,0 0 0 0 0,0 1 0 0 0,0 0 0 0 0,0-1 0 0 0,5 11 0 0 0,1 5-53 0 0,-1 1 0 0 0,-1-1 0 0 0,-1 2 0 0 0,8 39 0 0 0,-8-31 113 0 0,1 1 0 0 0,1-1 0 0 0,14 30 0 0 0,-18-50-18 0 0,0 0 1 0 0,1 0-1 0 0,0-1 0 0 0,0 0 0 0 0,1 0 1 0 0,1 0-1 0 0,-1-1 0 0 0,1 0 0 0 0,1 0 1 0 0,-1-1-1 0 0,1-1 0 0 0,12 8 0 0 0,-7-7 32 0 0,0 0-1 0 0,1 0 0 0 0,0-1 1 0 0,0-1-1 0 0,0-1 0 0 0,1 0 1 0 0,0-1-1 0 0,0-1 0 0 0,18 1 1 0 0,-1-3 122 0 0,0-1-1 0 0,0-2 1 0 0,48-10 0 0 0,254-69 449 0 0,-135 30-497 0 0,-177 47-118 0 0,1 0 0 0 0,0 1 1 0 0,0 2-1 0 0,46 1 0 0 0,-56 2 5 0 0,0 0 0 0 0,0 2 0 0 0,0-1-1 0 0,-1 2 1 0 0,1 0 0 0 0,-1 1-1 0 0,0 0 1 0 0,0 0 0 0 0,21 14 0 0 0,78 66-1 0 0,2 2 47 0 0,-100-78-49 0 0,0-1 1 0 0,1-1 0 0 0,0 0-1 0 0,1-1 1 0 0,-1 0 0 0 0,29 5-1 0 0,-19-7 7 0 0,-1-2-1 0 0,0-1 1 0 0,1-1 0 0 0,-1-1-1 0 0,31-5 1 0 0,118-29 124 0 0,-74 7 103 0 0,171-71 0 0 0,83-68 378 0 0,-244 114-560 0 0,-100 48-55 0 0,35-16-7 0 0,73-26 0 0 0,-113 46-7 0 0,-1 0 1 0 0,1 0-1 0 0,-1 0 1 0 0,1 1-1 0 0,0-1 1 0 0,0 1 0 0 0,-1 0-1 0 0,1 0 1 0 0,0 0-1 0 0,4 2 1 0 0,-7-2 6 0 0,1 0-1 0 0,-1 1 1 0 0,1 0 0 0 0,-1-1-1 0 0,1 1 1 0 0,-1 0 0 0 0,0 0-1 0 0,1 0 1 0 0,-1 0 0 0 0,0 0-1 0 0,0 0 1 0 0,0 0 0 0 0,0 0-1 0 0,0 0 1 0 0,0 1 0 0 0,0-1-1 0 0,0 0 1 0 0,0 1 0 0 0,-1-1-1 0 0,1 0 1 0 0,-1 1 0 0 0,1-1-1 0 0,-1 1 1 0 0,1-1 0 0 0,-1 1-1 0 0,1 2 1 0 0,0 17-11 0 0,0 1-1 0 0,-1-1 1 0 0,-1 1 0 0 0,-1-1-1 0 0,-5 23 1 0 0,-4 49 108 0 0,10-77-71 0 0,1 0 0 0 0,1 0 0 0 0,0 1 0 0 0,1-1 0 0 0,1 0 0 0 0,7 24 0 0 0,-8-33-17 0 0,1-1 1 0 0,0 0 0 0 0,0 0-1 0 0,0 0 1 0 0,1 0 0 0 0,0 0 0 0 0,0-1-1 0 0,0 0 1 0 0,1 0 0 0 0,0 0-1 0 0,0 0 1 0 0,0-1 0 0 0,0 1 0 0 0,1-1-1 0 0,-1-1 1 0 0,1 1 0 0 0,0-1-1 0 0,8 3 1 0 0,4 0 10 0 0,0 0-1 0 0,1-2 0 0 0,-1 0 1 0 0,1-1-1 0 0,0-1 0 0 0,0-1 1 0 0,0 0-1 0 0,31-4 0 0 0,-2-3 67 0 0,0-2 0 0 0,54-16 0 0 0,161-63 280 0 0,-102 31-158 0 0,53-22-132 0 0,48-15 6 0 0,-213 79-67 0 0,0 2 0 0 0,1 2 0 0 0,74-4 0 0 0,-103 14-8 0 0,0 0 0 0 0,0 2 0 0 0,0 1 0 0 0,0 0 0 0 0,-1 2 0 0 0,1 0 0 0 0,-1 1 0 0 0,0 1 0 0 0,25 13 0 0 0,-4-2 0 0 0,1-2 0 0 0,0-2 0 0 0,1-1 0 0 0,1-3 0 0 0,-1-2 0 0 0,71 5 0 0 0,-30-10 0 0 0,1-5 0 0 0,132-18 0 0 0,164-51 0 0 0,-49-8 0 0 0,-12 3 0 0 0,-85 31-26 0 0,3 22-32 0 0,-191 23 39 0 0,1 2 0 0 0,92 15-1 0 0,-106-10 15 0 0,-1 2 0 0 0,1 1 0 0 0,-2 2-1 0 0,59 28 1 0 0,19 25 5 0 0,25 12 0 0 0,-86-55 0 0 0,0-2 0 0 0,2-2 0 0 0,0-3 0 0 0,1-2 0 0 0,0-2 0 0 0,96 7 0 0 0,-44-13 0 0 0,0-4 0 0 0,157-21 0 0 0,-8-22-1457 0 0,-130 12-5830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9T13:19:41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2185 117 1839 0 0,'-7'-4'34'0'0,"-142"-73"6678"0"0,130 69-5417 0 0,-1 1 0 0 0,-36-7 0 0 0,41 11-1401 0 0,-1 2 0 0 0,-20-1-1 0 0,-5 3 931 0 0,-1 2-1 0 0,-79 17 1 0 0,-76 38 1608 0 0,128-32-1975 0 0,2 3 1 0 0,0 3-1 0 0,2 2 0 0 0,-94 68 1 0 0,58-29-420 0 0,-147 109-184 0 0,170-118-58 0 0,-75 77 0 0 0,76-57 91 0 0,3 3 1 0 0,-84 132-1 0 0,136-184 133 0 0,1 1 0 0 0,2 1 0 0 0,2 1 0 0 0,1 1 1 0 0,-11 45-1 0 0,19-55-7 0 0,1 1-1 0 0,2-1 1 0 0,1 1 0 0 0,1 0 0 0 0,2 1 0 0 0,1-1 0 0 0,7 53 0 0 0,-4-67-55 0 0,0 1-1 0 0,2-1 0 0 0,-1 1 1 0 0,2-1-1 0 0,0-1 0 0 0,2 1 1 0 0,-1-1-1 0 0,2 0 0 0 0,0-1 1 0 0,0 0-1 0 0,1 0 0 0 0,1-1 1 0 0,1-1-1 0 0,20 19 0 0 0,-6-10 8 0 0,1 0 0 0 0,1-3 0 0 0,0 0-1 0 0,55 25 1 0 0,-37-25 57 0 0,0-1 1 0 0,80 17-1 0 0,103 0 171 0 0,-3-18 9 0 0,-145-13-165 0 0,-1-3 1 0 0,0-4 0 0 0,0-3-1 0 0,-1-4 1 0 0,0-4 0 0 0,0-3-1 0 0,111-40 1 0 0,-94 20 142 0 0,99-53 1 0 0,-138 60-9 0 0,-1-3 1 0 0,95-77 0 0 0,-78 45 62 0 0,-4-2 0 0 0,-3-4 1 0 0,68-94-1 0 0,-112 137-156 0 0,-1-2 1 0 0,-2-1-1 0 0,-1 0 0 0 0,-1-1 1 0 0,-2-1-1 0 0,21-68 0 0 0,-32 84 41 0 0,0-1 0 0 0,0 0 1 0 0,-2 0-1 0 0,-1 0 0 0 0,0 0 0 0 0,-1 0 0 0 0,-1 0 0 0 0,-1 0 0 0 0,0 0 0 0 0,-2 0 1 0 0,0 1-1 0 0,-1-1 0 0 0,-1 1 0 0 0,-1 0 0 0 0,-10-19 0 0 0,5 15 113 0 0,-2 0 1 0 0,0 0-1 0 0,-1 1 0 0 0,-2 1 0 0 0,0 1 0 0 0,-38-34 0 0 0,31 34-110 0 0,-1 1-1 0 0,-1 1 1 0 0,-1 1-1 0 0,0 1 1 0 0,-39-15-1 0 0,25 16-123 0 0,0 1 0 0 0,-1 2-1 0 0,0 2 1 0 0,-1 2 0 0 0,1 1 0 0 0,-2 3 0 0 0,1 1-1 0 0,-72 7 1 0 0,39 4-271 0 0,-135 35 1 0 0,-67 45-597 0 0,-146 87-1462 0 0,269-103 823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9T13:19:42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1 913 9215 0 0,'0'0'11222'0'0,"2"2"-10964"0"0,9 10-206 0 0,-2-1-1 0 0,1 2 0 0 0,-2-1 1 0 0,0 1-1 0 0,0 0 0 0 0,9 23 1 0 0,6 10-12 0 0,-13-28-41 0 0,1-1-1 0 0,1 0 0 0 0,0 0 1 0 0,2-1-1 0 0,0-1 0 0 0,0 0 1 0 0,1-1-1 0 0,21 15 1 0 0,-20-19-12 0 0,-1 0 0 0 0,1-1 1 0 0,1-1-1 0 0,0 0 1 0 0,0-1-1 0 0,0-1 1 0 0,1-1-1 0 0,0-1 1 0 0,27 4-1 0 0,-17-5-2 0 0,-1-1 0 0 0,1-2-1 0 0,0-1 1 0 0,-1-1 0 0 0,1-1-1 0 0,-1-1 1 0 0,0-2 0 0 0,0-1-1 0 0,-1 0 1 0 0,0-3 0 0 0,0 0-1 0 0,-1-1 1 0 0,27-17 0 0 0,174-122-34 0 0,-12-18 20 0 0,-87 55 29 0 0,-69 59 0 0 0,119-86 0 0 0,-157 127 0 0 0,1 0 0 0 0,1 2 0 0 0,0 0 0 0 0,0 1 0 0 0,1 2 0 0 0,0 0 0 0 0,1 1 0 0 0,-1 1 0 0 0,1 2 0 0 0,33-3 0 0 0,-45 7 0 0 0,1 0 0 0 0,-1 1 0 0 0,0 0 0 0 0,1 1 0 0 0,-1 0 0 0 0,0 1 0 0 0,0 1 0 0 0,21 8 0 0 0,-12-2 0 0 0,-2 1 0 0 0,1 1 0 0 0,-2 0 0 0 0,19 17 0 0 0,45 41-10 0 0,52 39-28 0 0,-117-96 34 0 0,2-2 0 0 0,0 0 0 0 0,0-1 0 0 0,1-1 0 0 0,42 12 0 0 0,-45-17 3 0 0,1 0 0 0 0,0-1-1 0 0,0-1 1 0 0,0-1 0 0 0,0-1 0 0 0,24-2-1 0 0,-18-1-3 0 0,1-2 0 0 0,-1 0 0 0 0,46-17 0 0 0,-6-6-6 0 0,-1-2-1 0 0,77-52 1 0 0,-108 62 10 0 0,252-171 175 0 0,-84 53-57 0 0,9 16-25 0 0,-155 96-80 0 0,1 2 0 0 0,60-17 0 0 0,-96 35-3 0 0,1 1 0 0 0,0 1 1 0 0,0 1-1 0 0,0 1 0 0 0,0 1 0 0 0,38 2 0 0 0,-40 1-28 0 0,-1 0-1 0 0,0 2 0 0 0,0 0 0 0 0,0 1 0 0 0,0 1 0 0 0,-1 0 0 0 0,0 2 0 0 0,18 10 0 0 0,-5 0-22 0 0,0 1-1 0 0,-2 2 0 0 0,0 1 1 0 0,-1 1-1 0 0,36 42 0 0 0,26 31-41 0 0,-71-80 85 0 0,1 0 0 0 0,0-2 0 0 0,30 19 0 0 0,-37-27-1 0 0,0-1 0 0 0,0 0 0 0 0,0-1 0 0 0,0 0 0 0 0,1-1 0 0 0,0 0 0 0 0,-1-1 0 0 0,1 0 0 0 0,0-1 0 0 0,0-1 0 0 0,0 1 0 0 0,0-2 0 0 0,15-2 0 0 0,10-3 0 0 0,1-2 0 0 0,65-24 0 0 0,114-59 71 0 0,-7-19 203 0 0,24-12-69 0 0,-16 28-110 0 0,-181 81-92 0 0,2 1 0 0 0,-1 2-1 0 0,77-10 1 0 0,-99 19-27 0 0,1 1-1 0 0,-1 1 1 0 0,0 0-1 0 0,0 1 1 0 0,0 0-1 0 0,-1 1 1 0 0,1 1-1 0 0,0 1 1 0 0,25 11 0 0 0,-11-1-107 0 0,0 1 1 0 0,-1 2-1 0 0,41 33 1 0 0,-49-35 89 0 0,1-1 0 0 0,1 0 1 0 0,0-2-1 0 0,29 12 0 0 0,-38-19 36 0 0,1-1 0 0 0,1 0 0 0 0,-1-1 0 0 0,0-1 0 0 0,1-1 0 0 0,0 0-1 0 0,-1-1 1 0 0,24-1 0 0 0,-1-4 5 0 0,-1-1 0 0 0,0-2 0 0 0,43-13 0 0 0,106-45 0 0 0,-154 54 0 0 0,76-32 72 0 0,98-32 109 0 0,-178 66-156 0 0,1 2 1 0 0,0 2-1 0 0,0 0 1 0 0,1 2-1 0 0,38 1 1 0 0,-55 2-26 0 0,0 1 1 0 0,0 1-1 0 0,0 0 1 0 0,0 1-1 0 0,0 0 1 0 0,0 1-1 0 0,-1 0 1 0 0,0 1-1 0 0,0 0 1 0 0,0 1-1 0 0,-1 1 1 0 0,0 0-1 0 0,0 0 1 0 0,0 1-1 0 0,-1 0 1 0 0,0 1-1 0 0,-1 0 1 0 0,0 1-1 0 0,0 0 1 0 0,9 14-1 0 0,-1 6-26 0 0,-1 0 1 0 0,-2 0-1 0 0,13 38 0 0 0,-11-27-43 0 0,22 42 0 0 0,-31-70 58 0 0,0-2 0 0 0,0 1 0 0 0,2-1 0 0 0,-1 0 1 0 0,2 0-1 0 0,-1-1 0 0 0,18 14 0 0 0,-18-18 2 0 0,0 0-1 0 0,1-1 1 0 0,-1 0-1 0 0,1-1 1 0 0,0 1-1 0 0,1-2 0 0 0,-1 0 1 0 0,1 0-1 0 0,-1-1 1 0 0,1 0-1 0 0,0-1 1 0 0,0 0-1 0 0,19-1 1 0 0,-1-2-19 0 0,0-1 1 0 0,0-2 0 0 0,54-15 0 0 0,-28 2-14 0 0,67-31 0 0 0,49-36 28 0 0,-36 18 14 0 0,-126 63-1 0 0,142-64 0 0 0,-118 55 0 0 0,1 2 0 0 0,57-12 0 0 0,-84 21-2 0 0,0 1-1 0 0,0 0 1 0 0,1 1-1 0 0,-1 0 1 0 0,0 0-1 0 0,0 1 1 0 0,1-1-1 0 0,-1 2 1 0 0,0-1-1 0 0,8 3 1 0 0,-10-2-11 0 0,-1 0 0 0 0,1 1 0 0 0,-1-1-1 0 0,1 1 1 0 0,-1 0 0 0 0,0 0 0 0 0,0 0 0 0 0,0 1 0 0 0,0-1 0 0 0,-1 1 0 0 0,0 0 0 0 0,1 0-1 0 0,-1 0 1 0 0,4 9 0 0 0,10 22-51 0 0,24 72 0 0 0,-17-39 135 0 0,-20-58-33 0 0,0 1-1 0 0,1-1 1 0 0,1 0 0 0 0,0-1 0 0 0,0 1 0 0 0,0-1-1 0 0,1 0 1 0 0,16 15 0 0 0,-17-19-29 0 0,1 1 0 0 0,0-1 0 0 0,1 0 0 0 0,-1-1 0 0 0,1 0 0 0 0,0 0 0 0 0,0-1 0 0 0,0 0 0 0 0,0 0 0 0 0,1-1 0 0 0,-1 0 0 0 0,11 1 0 0 0,-5-1-571 0 0,28-1 0 0 0,17-8-3850 0 0,9-7-1828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9T13:19:46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9 647 20071 0 0,'0'0'1818'0'0,"-5"0"-1477"0"0,5 0-330 0 0,0 0 0 0 0,0 0-1 0 0,0 0 1 0 0,0 0-1 0 0,0 0 1 0 0,-1 0 0 0 0,1 0-1 0 0,0 0 1 0 0,0 0-1 0 0,0 0 1 0 0,0 0-1 0 0,0 0 1 0 0,0 0 0 0 0,0 0-1 0 0,-1 0 1 0 0,1 0-1 0 0,0 0 1 0 0,0 0-1 0 0,0 0 1 0 0,0 0 0 0 0,0 0-1 0 0,0 1 1 0 0,0-1-1 0 0,0 0 1 0 0,-1 0-1 0 0,1 0 1 0 0,0 0 0 0 0,0 0-1 0 0,0 0 1 0 0,0 0-1 0 0,0 0 1 0 0,0 0-1 0 0,0 1 1 0 0,0-1 0 0 0,0 0-1 0 0,0 0 1 0 0,0 0-1 0 0,0 0 1 0 0,0 0-1 0 0,0 0 1 0 0,0 1 0 0 0,0-1-1 0 0,0 0 1 0 0,0 0-1 0 0,0 0 1 0 0,0 0-1 0 0,0 0 1 0 0,0 0 0 0 0,0 0-1 0 0,0 1 1 0 0,10 15-48 0 0,0 0 0 0 0,1-1 0 0 0,1 0 0 0 0,1-1-1 0 0,0 0 1 0 0,0-1 0 0 0,1 0 0 0 0,1-1 0 0 0,0-1 0 0 0,18 10 0 0 0,-14-10 28 0 0,1-1 1 0 0,0 0-1 0 0,1-2 1 0 0,0-1-1 0 0,1 0 0 0 0,-1-2 1 0 0,1 0-1 0 0,31 2 0 0 0,-10-5 8 0 0,0-2 0 0 0,0-2 0 0 0,0-2-1 0 0,0-2 1 0 0,-1-1 0 0 0,0-3-1 0 0,55-19 1 0 0,275-131-31 0 0,-288 119-3 0 0,3-2 29 0 0,79-35-55 0 0,-146 70 70 0 0,0 2 0 0 0,0 0 0 0 0,1 2 0 0 0,0 0 0 0 0,-1 1 0 0 0,37 0 0 0 0,-48 4-20 0 0,1-1-1 0 0,-1 2 1 0 0,0-1-1 0 0,0 1 1 0 0,-1 1-1 0 0,1 0 1 0 0,0 0-1 0 0,-1 0 1 0 0,1 1-1 0 0,-1 1 0 0 0,0-1 1 0 0,-1 1-1 0 0,1 1 1 0 0,-1-1-1 0 0,9 10 1 0 0,-2 0 17 0 0,0 0-1 0 0,-1 2 1 0 0,-1-1-1 0 0,0 2 1 0 0,15 32-1 0 0,-13-23 32 0 0,2 6 29 0 0,2 0 0 0 0,42 60 0 0 0,-52-84-49 0 0,-1 0 1 0 0,1-1 0 0 0,1 0 0 0 0,-1 0-1 0 0,1-1 1 0 0,1 0 0 0 0,-1-1 0 0 0,1 0-1 0 0,0 0 1 0 0,1-1 0 0 0,-1 0 0 0 0,1-1-1 0 0,22 6 1 0 0,-13-7 11 0 0,-1-1-1 0 0,1-1 0 0 0,-1 0 1 0 0,1-1-1 0 0,0-1 1 0 0,22-5-1 0 0,117-30 294 0 0,-102 18-71 0 0,105-48 0 0 0,49-43 199 0 0,-151 76-346 0 0,399-232-8 0 0,-450 260-97 0 0,-4 2-1 0 0,119-66 12 0 0,-107 61-27 0 0,0 1 1 0 0,0 1 0 0 0,0 0-1 0 0,1 2 1 0 0,30-5-1 0 0,-43 8-17 0 0,0 1 0 0 0,0-1 0 0 0,0 1 0 0 0,1 1 0 0 0,-1-1 0 0 0,0 1 0 0 0,0 0 0 0 0,0 0 0 0 0,0 0 0 0 0,0 1 0 0 0,0 0 0 0 0,0 0 0 0 0,-1 0 0 0 0,1 0 0 0 0,-1 1 0 0 0,1 0 0 0 0,-1 0 0 0 0,0 0 0 0 0,0 0 0 0 0,0 1 0 0 0,0 0 0 0 0,-1-1 0 0 0,0 1 0 0 0,1 0 0 0 0,-2 1 0 0 0,1-1 0 0 0,0 1 0 0 0,-1-1 0 0 0,0 1 0 0 0,0 0 0 0 0,3 9 0 0 0,1 10 2 0 0,-1 0 0 0 0,-1 0-1 0 0,1 28 1 0 0,-3 77-127 0 0,1 13 4 0 0,-1-119 142 0 0,1-1 0 0 0,0 0 0 0 0,2 0-1 0 0,10 27 1 0 0,-12-39 27 0 0,1-1 1 0 0,0 0-1 0 0,1-1 1 0 0,0 1-1 0 0,0-1 0 0 0,0 0 1 0 0,1 0-1 0 0,1-1 0 0 0,-1 1 1 0 0,1-1-1 0 0,0-1 0 0 0,1 1 1 0 0,0-1-1 0 0,0-1 0 0 0,0 1 1 0 0,0-1-1 0 0,1-1 0 0 0,0 0 1 0 0,0 0-1 0 0,0 0 0 0 0,0-2 1 0 0,1 1-1 0 0,-1-1 0 0 0,1 0 1 0 0,0-1-1 0 0,-1 0 0 0 0,1 0 1 0 0,13-2-1 0 0,4-1 65 0 0,1-2 0 0 0,-1 0-1 0 0,-1-2 1 0 0,38-13 0 0 0,103-48 301 0 0,-162 65-370 0 0,288-143 395 0 0,-7-18-217 0 0,17-25-145 0 0,109-63-7 0 0,-187 135-380 0 0,-168 90 108 0 0,121-37 0 0 0,-155 57 185 0 0,1 1 0 0 0,-1 1 1 0 0,1 2-1 0 0,-1 0 0 0 0,1 1 0 0 0,34 3 0 0 0,-46-1 35 0 0,1 1 0 0 0,-1 1-1 0 0,0 0 1 0 0,0 0 0 0 0,0 1-1 0 0,0 0 1 0 0,0 1 0 0 0,-1 1 0 0 0,0 0-1 0 0,0 0 1 0 0,-1 1 0 0 0,0 0-1 0 0,18 17 1 0 0,-7 1 105 0 0,0 1-1 0 0,-2 1 1 0 0,-1 1-1 0 0,20 43 1 0 0,-17-32 188 0 0,40 57 0 0 0,-52-84-241 0 0,1 0-1 0 0,0-1 1 0 0,1 0-1 0 0,0-1 1 0 0,0 0 0 0 0,1-1-1 0 0,1 0 1 0 0,20 11-1 0 0,-15-12 5 0 0,0-1-1 0 0,0-1 0 0 0,1 0 0 0 0,0-1 0 0 0,0-1 1 0 0,1-1-1 0 0,-1-1 0 0 0,1 0 0 0 0,19-2 0 0 0,6-2 69 0 0,-1-2-1 0 0,82-19 1 0 0,92-42 167 0 0,-5-16-136 0 0,-139 52-97 0 0,172-74 24 0 0,1 0-63 0 0,6 18-160 0 0,-237 80 178 0 0,6-2-156 0 0,1 2 0 0 0,-1 0 0 0 0,44-3 1 0 0,-60 8 107 0 0,0 0 0 0 0,0 0 1 0 0,-1 0-1 0 0,1 1 1 0 0,0 0-1 0 0,0 0 1 0 0,-1 1-1 0 0,1 0 1 0 0,-1 0-1 0 0,0 0 1 0 0,1 0-1 0 0,-1 1 0 0 0,0 0 1 0 0,0 0-1 0 0,-1 0 1 0 0,1 1-1 0 0,-1-1 1 0 0,1 1-1 0 0,-1 0 1 0 0,6 8-1 0 0,-4-3 34 0 0,-1 0 0 0 0,0 0-1 0 0,0 0 1 0 0,-1 0 0 0 0,-1 1-1 0 0,5 17 1 0 0,9 63 273 0 0,-13-60-163 0 0,5 32 154 0 0,-6-31 123 0 0,2 0 1 0 0,16 56-1 0 0,-18-78-311 0 0,1 1 1 0 0,0-1 0 0 0,0 0-1 0 0,1-1 1 0 0,0 1-1 0 0,1-1 1 0 0,0 0 0 0 0,0 0-1 0 0,1-1 1 0 0,0 0-1 0 0,0 0 1 0 0,0 0-1 0 0,11 6 1 0 0,-5-5-73 0 0,-1-2-1 0 0,1 1 0 0 0,0-2 1 0 0,1 0-1 0 0,-1 0 1 0 0,1-1-1 0 0,0-1 1 0 0,0 0-1 0 0,17 0 0 0 0,-1-1-12 0 0,1-1 0 0 0,-1-2 0 0 0,39-6 0 0 0,6-6-1 0 0,82-25 1 0 0,69-32-71 0 0,-145 43 34 0 0,-25 8 23 0 0,19-6-104 0 0,127-25 0 0 0,-179 46 102 0 0,1 1 0 0 0,0 1 0 0 0,0 1 1 0 0,0 1-1 0 0,0 2 0 0 0,0 0 0 0 0,0 1 0 0 0,0 2 0 0 0,40 12 0 0 0,-28-2 144 0 0,54 31 0 0 0,0 1 191 0 0,-73-40-265 0 0,-1-1-1 0 0,2 0 0 0 0,29 6 1 0 0,-17-8 93 0 0,-1-2 0 0 0,1 0 0 0 0,-1-2-1 0 0,1-1 1 0 0,-1-2 0 0 0,1-1 0 0 0,52-14 0 0 0,-46 8-743 0 0,67-30 0 0 0,-71 23-3058 0 0,61-38 0 0 0,-23 1-5090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9T13:19:29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3506 34 7367 0 0,'0'0'568'0'0,"-2"0"-373"0"0,-11-5 1036 0 0,-1 0 1 0 0,0 1-1 0 0,0 1 1 0 0,0 0-1 0 0,0 1 1 0 0,-15 0-1 0 0,-339-7 114 0 0,294 15-1687 0 0,0 3-1 0 0,-90 23 1 0 0,-140 54-1076 0 0,159-42 1167 0 0,-247 93 531 0 0,103-30 151 0 0,91-36-59 0 0,-102 48 585 0 0,8 18 145 0 0,250-112-972 0 0,0 1 1 0 0,2 3 0 0 0,-48 42 0 0 0,-101 111-106 0 0,135-127-19 0 0,9-10-202 0 0,3 2 0 0 0,-68 97 0 0 0,93-117 123 0 0,1 2-1 0 0,1 0 1 0 0,1 0-1 0 0,1 1 1 0 0,2 1-1 0 0,2 0 1 0 0,-9 45-1 0 0,11-33 74 0 0,1 1 0 0 0,3 0 0 0 0,3 75 0 0 0,1-108 11 0 0,0-1 0 0 0,1 0 0 0 0,0 0 0 0 0,1 0-1 0 0,0-1 1 0 0,0 1 0 0 0,10 17 0 0 0,-9-20-2 0 0,1-1 1 0 0,-1 1-1 0 0,1-1 0 0 0,1 0 1 0 0,-1 0-1 0 0,1-1 0 0 0,0 1 1 0 0,0-1-1 0 0,1 0 0 0 0,12 6 1 0 0,-1-2 12 0 0,0-1 1 0 0,1 0 0 0 0,0-2-1 0 0,1 0 1 0 0,24 3 0 0 0,103 7 171 0 0,-87-15-69 0 0,1-2 0 0 0,75-12-1 0 0,120-32 122 0 0,-156 25-178 0 0,131-35 62 0 0,-68 14-76 0 0,141-32-54 0 0,121-26 0 0 0,74-29 0 0 0,-378 94 0 0 0,126-41 39 0 0,336-151 0 0 0,-527 200 105 0 0,-1-3 0 0 0,96-67 0 0 0,-114 67 103 0 0,-1 0-1 0 0,-2-3 0 0 0,-1 0 0 0 0,43-57 1 0 0,-54 57-23 0 0,-2 0 0 0 0,-2-2 0 0 0,0 0 1 0 0,17-54-1 0 0,-29 71-172 0 0,0 0 0 0 0,-2 0 0 0 0,0-1 0 0 0,-1 0 0 0 0,-1 1 0 0 0,-1-1 0 0 0,0 0 0 0 0,-1 0 0 0 0,-4-23 0 0 0,1 20-29 0 0,-1-1 1 0 0,-2 1 0 0 0,0 0 0 0 0,-1 1 0 0 0,-1-1 0 0 0,-1 2 0 0 0,-12-22-1 0 0,6 18-25 0 0,0 0-1 0 0,-1 2 1 0 0,-1 0-1 0 0,0 1 1 0 0,-2 0-1 0 0,-1 2 0 0 0,0 0 1 0 0,-1 2-1 0 0,-1 0 1 0 0,0 1-1 0 0,-1 1 1 0 0,-50-21-1 0 0,19 16-56 0 0,-1 2 1 0 0,-1 2-1 0 0,-85-11 0 0 0,44 16-36 0 0,-124 2 0 0 0,-173 30-69 0 0,-1 27 77 0 0,-391 113 87 0 0,172 27-61 0 0,540-164 58 0 0,-667 258-1990 0 0,537-199 1282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9T13:19:31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3359 57 7831 0 0,'-109'7'1283'0'0,"-128"26"0"0"0,30 3 4278 0 0,-129 30-3784 0 0,52 15-1842 0 0,6 22-319 0 0,-102 80 25 0 0,15 29 435 0 0,182-95 1 0 0,-208 147 66 0 0,6 57-143 0 0,365-303 8 0 0,0 2-1 0 0,1 0 0 0 0,1 1 1 0 0,1 1-1 0 0,0 1 1 0 0,2 0-1 0 0,1 1 1 0 0,-21 50-1 0 0,29-58-4 0 0,0-1 0 0 0,2 1 0 0 0,0 0 0 0 0,1 0 0 0 0,0 0 0 0 0,2 0 0 0 0,0 0 0 0 0,0 1 0 0 0,2-1 0 0 0,0 0 0 0 0,1 1 0 0 0,0-1 0 0 0,1 0 0 0 0,1 0 0 0 0,1-1 0 0 0,10 25 0 0 0,-9-27-23 0 0,1-1 1 0 0,1 0-1 0 0,0 0 1 0 0,1 0-1 0 0,0-1 1 0 0,0 0-1 0 0,16 13 1 0 0,8 3-29 0 0,41 26 0 0 0,-22-17 14 0 0,-16-11 25 0 0,1-1 0 0 0,1-2 1 0 0,1-1-1 0 0,1-2 0 0 0,54 17 0 0 0,-44-21 65 0 0,1-2 1 0 0,1-2 0 0 0,0-2-1 0 0,0-3 1 0 0,1-2-1 0 0,0-3 1 0 0,0-1-1 0 0,-1-3 1 0 0,70-13-1 0 0,61-20-36 0 0,344-116 0 0 0,-251 49 428 0 0,-7-20 843 0 0,-11-7-1168 0 0,114-61-25 0 0,-232 111-98 0 0,115-61 54 0 0,223-143 617 0 0,-364 213-372 0 0,-17 9 78 0 0,99-83 0 0 0,-160 116-262 0 0,-2-3-1 0 0,-1-1 0 0 0,-2-1 1 0 0,-1-1-1 0 0,42-68 0 0 0,-61 86-28 0 0,-2-1 0 0 0,-1 0-1 0 0,0 0 1 0 0,-1-1 0 0 0,-1 0-1 0 0,7-36 1 0 0,-11 41 10 0 0,-1 0 0 0 0,0 0 0 0 0,-1 0 0 0 0,0 0 0 0 0,-1 0 0 0 0,-1 0 0 0 0,-1 0 0 0 0,1 0 0 0 0,-2 0 0 0 0,-7-18 0 0 0,3 14 11 0 0,0 1 1 0 0,-2 0-1 0 0,0 0 0 0 0,-1 1 1 0 0,0 0-1 0 0,-1 1 0 0 0,-1 0 0 0 0,-1 1 1 0 0,0 1-1 0 0,0 0 0 0 0,-2 1 1 0 0,1 0-1 0 0,-2 1 0 0 0,1 1 1 0 0,-1 1-1 0 0,-29-12 0 0 0,9 7-84 0 0,0 2-1 0 0,-1 2 0 0 0,-1 1 1 0 0,0 1-1 0 0,-56-2 1 0 0,36 8-67 0 0,1 3 0 0 0,-1 2 1 0 0,-60 12-1 0 0,-81 22-313 0 0,-260 84 1 0 0,-27 39-74 0 0,9 29 276 0 0,462-181 130 0 0,-378 172-104 0 0,4 17-872 0 0,217-101 28 0 0,-10 7-47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9T13:19:37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61 300 14279 0 0,'0'0'1103'0'0,"-2"2"-720"0"0,-6 2-847 0 0,5-2 723 0 0,0-1-1 0 0,1 0 1 0 0,-1 1-1 0 0,0-1 0 0 0,1 1 1 0 0,0-1-1 0 0,-1 1 1 0 0,1 0-1 0 0,0 0 1 0 0,0 1-1 0 0,0-1 1 0 0,0 0-1 0 0,1 0 1 0 0,-1 1-1 0 0,1-1 0 0 0,-1 1 1 0 0,1 0-1 0 0,0-1 1 0 0,0 1-1 0 0,0 0 1 0 0,-1 5-1 0 0,-1 9-106 0 0,1-1 0 0 0,0 1 0 0 0,2 0 0 0 0,2 33 0 0 0,16 68 37 0 0,-16-107-159 0 0,3 22-26 0 0,3 0 0 0 0,0-1 1 0 0,2 0-1 0 0,21 45 0 0 0,-26-66-6 0 0,1-1 0 0 0,0 0 1 0 0,0 0-1 0 0,1 0 0 0 0,0-1 0 0 0,1 0 0 0 0,0 0 1 0 0,1-1-1 0 0,-1 0 0 0 0,2 0 0 0 0,-1-1 0 0 0,1 0 1 0 0,0-1-1 0 0,0 0 0 0 0,1-1 0 0 0,13 5 1 0 0,-6-4-63 0 0,1-2 0 0 0,0 0 0 0 0,0-1 0 0 0,1-1 0 0 0,-1-1 0 0 0,1 0 0 0 0,-1-2 0 0 0,0 0 0 0 0,1-1 0 0 0,-1-1 0 0 0,0-1 0 0 0,36-12 0 0 0,-17 2-60 0 0,0-2-1 0 0,-1-2 0 0 0,-1-1 0 0 0,-1-1 0 0 0,38-31 1 0 0,100-89-232 0 0,-32 25 122 0 0,-140 115 233 0 0,230-194-179 0 0,-150 112 117 0 0,120-111 134 0 0,-185 180 6 0 0,1 0 1 0 0,0 1-1 0 0,21-11 0 0 0,-30 19-31 0 0,-1 0 1 0 0,1 1-1 0 0,0 0 0 0 0,-1 0 0 0 0,1 1 0 0 0,1 0 0 0 0,-1 1 1 0 0,0-1-1 0 0,0 2 0 0 0,16-1 0 0 0,-20 2-22 0 0,0 0-1 0 0,0-1 1 0 0,0 2 0 0 0,0-1-1 0 0,0 0 1 0 0,0 1 0 0 0,-1-1-1 0 0,1 1 1 0 0,-1 0-1 0 0,1 1 1 0 0,-1-1 0 0 0,0 0-1 0 0,0 1 1 0 0,0 0-1 0 0,0 0 1 0 0,0 0 0 0 0,-1 0-1 0 0,1 0 1 0 0,-1 0 0 0 0,0 1-1 0 0,0-1 1 0 0,3 6-1 0 0,2 8 61 0 0,-1-1-1 0 0,0 1 0 0 0,5 31 0 0 0,-9-41-63 0 0,13 62 130 0 0,-2-4-53 0 0,3 0-1 0 0,27 67 1 0 0,-31-101-92 0 0,2-1-1 0 0,0 0 0 0 0,28 39 1 0 0,-37-61-19 0 0,2 0 1 0 0,-1 0-1 0 0,1-1 1 0 0,0 1-1 0 0,0-2 0 0 0,1 1 1 0 0,0-1-1 0 0,0 0 1 0 0,1-1-1 0 0,-1 0 1 0 0,1 0-1 0 0,1-1 1 0 0,-1 0-1 0 0,0-1 1 0 0,18 5-1 0 0,-4-5-29 0 0,1 0-1 0 0,-1-2 0 0 0,1-1 0 0 0,-1 0 0 0 0,38-7 0 0 0,116-30-140 0 0,-137 27 156 0 0,103-34 19 0 0,-94 26 4 0 0,88-18 0 0 0,-120 34 20 0 0,0-1 0 0 0,0 2 0 0 0,0 0 0 0 0,0 2 0 0 0,0-1 0 0 0,0 2-1 0 0,0 0 1 0 0,0 1 0 0 0,22 7 0 0 0,-17-2 11 0 0,-1 1 0 0 0,1 1 0 0 0,-2 1 0 0 0,0 1 0 0 0,28 20 0 0 0,-4 4 20 0 0,43 43 0 0 0,-57-49-24 0 0,67 49-1 0 0,-83-70-18 0 0,0 0-1 0 0,0-1 0 0 0,1-1 1 0 0,0 0-1 0 0,0-1 0 0 0,0-1 1 0 0,1 0-1 0 0,20 3 0 0 0,-11-5-3 0 0,0-2 1 0 0,-1 0-1 0 0,1-2 0 0 0,0 0 0 0 0,0-2 0 0 0,-1-1 1 0 0,0-1-1 0 0,25-8 0 0 0,15-8-27 0 0,104-51-1 0 0,230-144 29 0 0,-77 38 0 0 0,-272 154 0 0 0,99-34 0 0 0,-112 48 0 0 0,0 1 0 0 0,0 2 0 0 0,64-5 0 0 0,-86 12 0 0 0,-1 0 0 0 0,1 0 0 0 0,-1 2 0 0 0,1 0 0 0 0,-1 0 0 0 0,0 1 0 0 0,0 1 0 0 0,0 0 0 0 0,0 1 0 0 0,0 0 0 0 0,-1 1 0 0 0,0 0 0 0 0,-1 1 0 0 0,1 0 0 0 0,-1 1 0 0 0,0 1 0 0 0,15 15 0 0 0,-22-21 0 0 0,112 97 0 0 0,-103-90 0 0 0,1-1 0 0 0,1-1 0 0 0,-1 0 0 0 0,1 0 0 0 0,1-2 0 0 0,-1 0 0 0 0,20 4 0 0 0,-8-5 0 0 0,0-1 0 0 0,0-1 0 0 0,0-2 0 0 0,0-1 0 0 0,0-1 0 0 0,0-1 0 0 0,32-7 0 0 0,188-55 0 0 0,-152 36 0 0 0,-45 13 0 0 0,119-29 0 0 0,-132 36 0 0 0,0 2 0 0 0,61-3 0 0 0,-83 9 0 0 0,0 1 0 0 0,1 0 0 0 0,-1 1 0 0 0,0 0 0 0 0,0 1 0 0 0,0 1 0 0 0,-1 1 0 0 0,1 0 0 0 0,27 14 0 0 0,13 13 0 0 0,78 60 0 0 0,-108-73 0 0 0,1-2 0 0 0,1-1 0 0 0,55 25 0 0 0,-63-34 0 0 0,0 0 0 0 0,1-2 0 0 0,-1 0 0 0 0,1-1 0 0 0,0-1 0 0 0,0-1 0 0 0,25 0 0 0 0,-5-4 3 0 0,0-2-1 0 0,0-2 1 0 0,66-17-1 0 0,112-48 87 0 0,-214 69-87 0 0,139-54 43 0 0,2-2 13 0 0,-105 45-44 0 0,70-15 0 0 0,-101 26-2 0 0,1 1-1 0 0,-1 0 1 0 0,1 1-1 0 0,-1 0 1 0 0,10 1-1 0 0,-16-1-47 0 0,0 1-1 0 0,0-1 1 0 0,-1 1 0 0 0,1 0-1 0 0,0 0 1 0 0,-1 0 0 0 0,1 0-1 0 0,-1 1 1 0 0,5 2-1 0 0,-6-3-20 0 0,0 0 0 0 0,1 0 0 0 0,-1 0 0 0 0,0 1 0 0 0,0-1-1 0 0,0 0 1 0 0,0 1 0 0 0,-1-1 0 0 0,1 0 0 0 0,0 1-1 0 0,0-1 1 0 0,-1 1 0 0 0,1 0 0 0 0,-1-1 0 0 0,0 1 0 0 0,1-1-1 0 0,-1 4 1 0 0,0 1-1182 0 0,0-1-1 0 0,0 1 0 0 0,-3 10 1 0 0,-8 28-5391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71AD-49D8-4A7A-A1E5-93BD89122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6968-3970-4F2E-A1AC-A2C707A6D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A1A1-789C-48DF-AAE8-71C3C645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AA49-D861-4946-899D-D02FA210545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44164-C98B-46E1-AC6C-33EA1791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A23A6-01E3-432D-8FE1-303E8B51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F87B-820D-47AE-A682-0733B2C1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2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D579-5C5C-4F74-9DB1-029A34C8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3BE2C-8765-43F9-BF05-6E60013F8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57EED-0FF1-49BA-9644-409BF98C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AA49-D861-4946-899D-D02FA210545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0B39E-D51C-479B-8F01-223C79EB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FIREMISC Confidential Document Copy Right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6E44E-0DAE-4F94-BE86-2CA53D3C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F87B-820D-47AE-A682-0733B2C1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5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AED23-E722-4AB6-ABCA-BFF8C20B6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3D89E-2FA0-45C1-9CF0-C9080B02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A1961-14BA-45C5-BF02-486C3B7C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AA49-D861-4946-899D-D02FA210545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74549-A133-4B49-9DD0-89D2F4A8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FIREMISC Confidential Document Copy Right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1FED0-00AC-4AA8-B2A8-82D00312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F87B-820D-47AE-A682-0733B2C1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6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5013-3BCC-41D4-9201-E86C0CE1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E9D95-CCD1-47BF-BE6F-0371E39B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E04EF-1F12-42FF-B7B9-2DBB46DD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AA49-D861-4946-899D-D02FA210545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5F61-9E97-4B44-912F-CA949375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FIREMISC Confidential Document Copy Right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F1DC8-19D9-480F-9192-E844D8A5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F87B-820D-47AE-A682-0733B2C1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4BF9-295C-444F-B051-CCDA922F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A7056-E1BB-4102-9FD7-37243D4E6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3FD4B-ABC0-4334-9A81-5406E54B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AA49-D861-4946-899D-D02FA210545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92A2A-14EE-4C13-8AE0-7DC4539B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FIREMISC Confidential Document Copy Right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AB120-A043-47B8-B91C-E08D6B4E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F87B-820D-47AE-A682-0733B2C1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03B4-AD34-4985-8179-964D8A95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7CFE-1DCE-4801-BD52-3D370EC13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0D4FD-F1E0-435D-8DA5-7D47F046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CA077-ADB9-4659-B8A4-5D27AD98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AA49-D861-4946-899D-D02FA210545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162BA-8B9B-4E2F-B1F9-81C5C6E8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FIREMISC Confidential Document Copy Right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5A06A-1931-47A2-B001-222A2289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F87B-820D-47AE-A682-0733B2C1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4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98C4-15A8-4191-808F-CF5B46821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CAD5F-87F7-481C-9532-C39595401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50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231AA-3222-4DA8-A2FC-F36DBAD09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01EAD-E072-4E39-BB93-CCC41AE49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1" kern="1200" dirty="0" smtClean="0">
                <a:solidFill>
                  <a:srgbClr val="FF505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D15CD-F109-4F9F-9B27-DC121B349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23637-9856-4FAC-966C-59C7E226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AA49-D861-4946-899D-D02FA210545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7E80E-EE34-460B-BCF8-95697B80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FIREMISC Confidential Document Copy Right 2018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CBF50-47CA-4A47-BD60-A9AFC947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F87B-820D-47AE-A682-0733B2C1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1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4A05-08E7-4735-B486-ACDCF756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55A30-8E8B-48C6-BD60-BAB99904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AA49-D861-4946-899D-D02FA210545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35F07-2FF1-4927-87E2-D656DD6F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FIREMISC Confidential Document Copy Right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F3512-4757-478A-BEBE-6576E9A3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F87B-820D-47AE-A682-0733B2C1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4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21E79-B601-4EC2-9119-2ED019E6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AA49-D861-4946-899D-D02FA210545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48A40-B819-448E-8007-D5821945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FIREMISC Confidential Document Copy Right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71A21-C528-4794-AFA9-DCAA964A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F87B-820D-47AE-A682-0733B2C1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6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A349-69AF-4195-8FEB-54001BCE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1009-845F-42E8-8B0A-72635ED92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3BA7B-12BB-4530-9504-3C0BDC1BE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4B788-57C4-42FD-BE38-C20F6AB0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AA49-D861-4946-899D-D02FA210545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F4402-CB2B-492F-BA02-ED005BE8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FIREMISC Confidential Document Copy Right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5FA4E-087A-418F-AC09-3F23A1B0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F87B-820D-47AE-A682-0733B2C1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51F2-2644-4749-92C0-05404472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391A1-61C5-45A4-9777-EC9D9975C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EEBDC-525B-4749-A2CA-1B55EEA5F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1BEA4-FAC8-4C0F-A2BE-6F109316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AA49-D861-4946-899D-D02FA210545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802E6-2F5B-4001-A3D9-563D8B2A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FIREMISC Confidential Document Copy Right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563D3-C6AB-4D11-8B44-15AD5D38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F87B-820D-47AE-A682-0733B2C1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0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C27D5-D7DD-44F4-AF52-935AABE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EA899-BF60-4745-9CD7-67F192682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8D207-6FDE-4875-8C36-483C719B9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CAA49-D861-4946-899D-D02FA210545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F575A-84DB-4D15-B7C6-F30E27E65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FIREMISC Confidential Document Copy Right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A259-FDDC-4AA2-BCF8-93787453F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DF87B-820D-47AE-A682-0733B2C157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7E0666-6893-449E-B74F-41572334302D}"/>
              </a:ext>
            </a:extLst>
          </p:cNvPr>
          <p:cNvSpPr/>
          <p:nvPr userDrawn="1"/>
        </p:nvSpPr>
        <p:spPr>
          <a:xfrm>
            <a:off x="0" y="6356350"/>
            <a:ext cx="12192000" cy="510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FF0000"/>
                </a:solidFill>
              </a:rPr>
              <a:t>fire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misc</a:t>
            </a:r>
            <a:r>
              <a:rPr lang="en-US" sz="1600" dirty="0">
                <a:solidFill>
                  <a:schemeClr val="tx1"/>
                </a:solidFill>
              </a:rPr>
              <a:t> Confidential Document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E12989-4670-4A02-9969-DAAB416C66FC}"/>
              </a:ext>
            </a:extLst>
          </p:cNvPr>
          <p:cNvSpPr txBox="1"/>
          <p:nvPr userDrawn="1"/>
        </p:nvSpPr>
        <p:spPr>
          <a:xfrm>
            <a:off x="10432929" y="6353021"/>
            <a:ext cx="1759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Copy Right © 2019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C12463-5576-4B84-997C-40B841831286}"/>
              </a:ext>
            </a:extLst>
          </p:cNvPr>
          <p:cNvSpPr/>
          <p:nvPr userDrawn="1"/>
        </p:nvSpPr>
        <p:spPr>
          <a:xfrm flipV="1">
            <a:off x="0" y="6765792"/>
            <a:ext cx="121920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9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 smtClean="0">
          <a:solidFill>
            <a:schemeClr val="tx1">
              <a:lumMod val="50000"/>
              <a:lumOff val="50000"/>
            </a:schemeClr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power-button-off-on-start-engage-297098/" TargetMode="External"/><Relationship Id="rId13" Type="http://schemas.openxmlformats.org/officeDocument/2006/relationships/hyperlink" Target="https://openclipart.org/detail/195159/traffic%20light%20icon" TargetMode="External"/><Relationship Id="rId18" Type="http://schemas.openxmlformats.org/officeDocument/2006/relationships/hyperlink" Target="https://commons.wikimedia.org/wiki/File:Ic_dashboard_48px.svg" TargetMode="External"/><Relationship Id="rId26" Type="http://schemas.openxmlformats.org/officeDocument/2006/relationships/image" Target="../media/image34.png"/><Relationship Id="rId39" Type="http://schemas.openxmlformats.org/officeDocument/2006/relationships/image" Target="../media/image40.png"/><Relationship Id="rId3" Type="http://schemas.openxmlformats.org/officeDocument/2006/relationships/image" Target="../media/image23.png"/><Relationship Id="rId21" Type="http://schemas.openxmlformats.org/officeDocument/2006/relationships/hyperlink" Target="https://svgsilh.com/image/1173935.html" TargetMode="External"/><Relationship Id="rId34" Type="http://schemas.openxmlformats.org/officeDocument/2006/relationships/image" Target="../media/image38.png"/><Relationship Id="rId7" Type="http://schemas.openxmlformats.org/officeDocument/2006/relationships/image" Target="../media/image25.png"/><Relationship Id="rId12" Type="http://schemas.openxmlformats.org/officeDocument/2006/relationships/image" Target="../media/image27.png"/><Relationship Id="rId17" Type="http://schemas.microsoft.com/office/2007/relationships/hdphoto" Target="../media/hdphoto2.wdp"/><Relationship Id="rId25" Type="http://schemas.openxmlformats.org/officeDocument/2006/relationships/hyperlink" Target="http://commons.wikimedia.org/wiki/File:Reload_icon_-_Green.svg" TargetMode="External"/><Relationship Id="rId33" Type="http://schemas.openxmlformats.org/officeDocument/2006/relationships/hyperlink" Target="https://pixabay.com/en/phone-green-circle-call-305741/" TargetMode="External"/><Relationship Id="rId38" Type="http://schemas.openxmlformats.org/officeDocument/2006/relationships/customXml" Target="../ink/ink20.xml"/><Relationship Id="rId2" Type="http://schemas.openxmlformats.org/officeDocument/2006/relationships/image" Target="../media/image22.png"/><Relationship Id="rId16" Type="http://schemas.openxmlformats.org/officeDocument/2006/relationships/image" Target="../media/image29.png"/><Relationship Id="rId20" Type="http://schemas.openxmlformats.org/officeDocument/2006/relationships/image" Target="../media/image31.svg"/><Relationship Id="rId29" Type="http://schemas.openxmlformats.org/officeDocument/2006/relationships/hyperlink" Target="http://www.pngall.com/facebook-png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ommons.wikimedia.org/wiki/File:Ic_dialpad_48px.svg" TargetMode="External"/><Relationship Id="rId11" Type="http://schemas.openxmlformats.org/officeDocument/2006/relationships/hyperlink" Target="https://pixabay.com/en/avatar-icon-placeholder-1577909/" TargetMode="External"/><Relationship Id="rId24" Type="http://schemas.openxmlformats.org/officeDocument/2006/relationships/image" Target="../media/image33.png"/><Relationship Id="rId32" Type="http://schemas.openxmlformats.org/officeDocument/2006/relationships/image" Target="../media/image37.png"/><Relationship Id="rId37" Type="http://schemas.openxmlformats.org/officeDocument/2006/relationships/hyperlink" Target="http://stackoverflow.com/questions/30260195/how-to-make-3-vertical-dots-using-css" TargetMode="External"/><Relationship Id="rId5" Type="http://schemas.openxmlformats.org/officeDocument/2006/relationships/image" Target="../media/image24.png"/><Relationship Id="rId15" Type="http://schemas.openxmlformats.org/officeDocument/2006/relationships/hyperlink" Target="https://commons.wikimedia.org/wiki/File:Simpleicons_Business_note-of-rectangular-rounded-shape-with-text-lines.svg" TargetMode="External"/><Relationship Id="rId23" Type="http://schemas.openxmlformats.org/officeDocument/2006/relationships/hyperlink" Target="https://commons.wikimedia.org/wiki/File:Ic_history_48px.svg" TargetMode="External"/><Relationship Id="rId28" Type="http://schemas.openxmlformats.org/officeDocument/2006/relationships/image" Target="../media/image35.png"/><Relationship Id="rId36" Type="http://schemas.openxmlformats.org/officeDocument/2006/relationships/image" Target="../media/image39.gif"/><Relationship Id="rId10" Type="http://schemas.microsoft.com/office/2007/relationships/hdphoto" Target="../media/hdphoto1.wdp"/><Relationship Id="rId19" Type="http://schemas.openxmlformats.org/officeDocument/2006/relationships/image" Target="../media/image30.png"/><Relationship Id="rId31" Type="http://schemas.openxmlformats.org/officeDocument/2006/relationships/hyperlink" Target="https://commons.wikimedia.org/wiki/File:Circle-icons-mail.svg" TargetMode="External"/><Relationship Id="rId4" Type="http://schemas.openxmlformats.org/officeDocument/2006/relationships/hyperlink" Target="https://en.wikipedia.org/wiki/Hamburger_button" TargetMode="External"/><Relationship Id="rId9" Type="http://schemas.openxmlformats.org/officeDocument/2006/relationships/image" Target="../media/image26.png"/><Relationship Id="rId14" Type="http://schemas.openxmlformats.org/officeDocument/2006/relationships/image" Target="../media/image28.png"/><Relationship Id="rId22" Type="http://schemas.openxmlformats.org/officeDocument/2006/relationships/image" Target="../media/image32.png"/><Relationship Id="rId27" Type="http://schemas.openxmlformats.org/officeDocument/2006/relationships/hyperlink" Target="https://d-place.org/about" TargetMode="External"/><Relationship Id="rId30" Type="http://schemas.openxmlformats.org/officeDocument/2006/relationships/image" Target="../media/image36.png"/><Relationship Id="rId35" Type="http://schemas.openxmlformats.org/officeDocument/2006/relationships/hyperlink" Target="https://commons.m.wikimedia.org/wiki/Category:WhatsApp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power-button-off-on-start-engage-297098/" TargetMode="External"/><Relationship Id="rId13" Type="http://schemas.microsoft.com/office/2007/relationships/hdphoto" Target="../media/hdphoto2.wdp"/><Relationship Id="rId18" Type="http://schemas.openxmlformats.org/officeDocument/2006/relationships/hyperlink" Target="https://commons.wikimedia.org/wiki/File:Simpleicons_Business_note-of-rectangular-rounded-shape-with-text-lines.svg" TargetMode="External"/><Relationship Id="rId26" Type="http://schemas.openxmlformats.org/officeDocument/2006/relationships/image" Target="../media/image42.png"/><Relationship Id="rId3" Type="http://schemas.openxmlformats.org/officeDocument/2006/relationships/image" Target="../media/image23.png"/><Relationship Id="rId21" Type="http://schemas.openxmlformats.org/officeDocument/2006/relationships/hyperlink" Target="https://svgsilh.com/image/1173935.html" TargetMode="External"/><Relationship Id="rId34" Type="http://schemas.microsoft.com/office/2007/relationships/hdphoto" Target="../media/hdphoto4.wdp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17" Type="http://schemas.openxmlformats.org/officeDocument/2006/relationships/image" Target="../media/image28.png"/><Relationship Id="rId25" Type="http://schemas.openxmlformats.org/officeDocument/2006/relationships/hyperlink" Target="https://commons.wikimedia.org/wiki/File:Green_Phone_Font-Awesome.svg" TargetMode="External"/><Relationship Id="rId33" Type="http://schemas.openxmlformats.org/officeDocument/2006/relationships/image" Target="../media/image45.png"/><Relationship Id="rId38" Type="http://schemas.openxmlformats.org/officeDocument/2006/relationships/image" Target="../media/image47.png"/><Relationship Id="rId2" Type="http://schemas.openxmlformats.org/officeDocument/2006/relationships/image" Target="../media/image22.png"/><Relationship Id="rId16" Type="http://schemas.openxmlformats.org/officeDocument/2006/relationships/hyperlink" Target="https://openclipart.org/detail/195159/traffic%20light%20icon" TargetMode="External"/><Relationship Id="rId20" Type="http://schemas.openxmlformats.org/officeDocument/2006/relationships/image" Target="../media/image31.svg"/><Relationship Id="rId29" Type="http://schemas.openxmlformats.org/officeDocument/2006/relationships/hyperlink" Target="http://pngimg.com/download/19788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ommons.wikimedia.org/wiki/File:Ic_dialpad_48px.svg" TargetMode="External"/><Relationship Id="rId11" Type="http://schemas.openxmlformats.org/officeDocument/2006/relationships/hyperlink" Target="https://pixabay.com/en/avatar-icon-placeholder-1577909/" TargetMode="External"/><Relationship Id="rId24" Type="http://schemas.openxmlformats.org/officeDocument/2006/relationships/image" Target="../media/image41.png"/><Relationship Id="rId32" Type="http://schemas.openxmlformats.org/officeDocument/2006/relationships/hyperlink" Target="http://commons.wikimedia.org/wiki/File:YouTube_icon_block.png" TargetMode="External"/><Relationship Id="rId37" Type="http://schemas.openxmlformats.org/officeDocument/2006/relationships/customXml" Target="../ink/ink21.xml"/><Relationship Id="rId5" Type="http://schemas.openxmlformats.org/officeDocument/2006/relationships/image" Target="../media/image24.png"/><Relationship Id="rId15" Type="http://schemas.openxmlformats.org/officeDocument/2006/relationships/image" Target="../media/image27.png"/><Relationship Id="rId23" Type="http://schemas.openxmlformats.org/officeDocument/2006/relationships/hyperlink" Target="https://commons.wikimedia.org/wiki/File:Ic_history_48px.svg" TargetMode="External"/><Relationship Id="rId28" Type="http://schemas.openxmlformats.org/officeDocument/2006/relationships/image" Target="../media/image43.png"/><Relationship Id="rId36" Type="http://schemas.openxmlformats.org/officeDocument/2006/relationships/image" Target="../media/image46.png"/><Relationship Id="rId10" Type="http://schemas.microsoft.com/office/2007/relationships/hdphoto" Target="../media/hdphoto1.wdp"/><Relationship Id="rId19" Type="http://schemas.openxmlformats.org/officeDocument/2006/relationships/image" Target="../media/image30.png"/><Relationship Id="rId31" Type="http://schemas.microsoft.com/office/2007/relationships/hdphoto" Target="../media/hdphoto3.wdp"/><Relationship Id="rId4" Type="http://schemas.openxmlformats.org/officeDocument/2006/relationships/hyperlink" Target="https://en.wikipedia.org/wiki/Hamburger_button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s://commons.wikimedia.org/wiki/File:Ic_dashboard_48px.svg" TargetMode="External"/><Relationship Id="rId22" Type="http://schemas.openxmlformats.org/officeDocument/2006/relationships/image" Target="../media/image32.png"/><Relationship Id="rId27" Type="http://schemas.openxmlformats.org/officeDocument/2006/relationships/hyperlink" Target="https://sdweg.wordpress.com/tag/twitter/" TargetMode="External"/><Relationship Id="rId30" Type="http://schemas.openxmlformats.org/officeDocument/2006/relationships/image" Target="../media/image44.png"/><Relationship Id="rId35" Type="http://schemas.openxmlformats.org/officeDocument/2006/relationships/hyperlink" Target="https://stackoverflow.com/questions/52010393/sharing-state-between-react-components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power-button-off-on-start-engage-297098/" TargetMode="External"/><Relationship Id="rId13" Type="http://schemas.microsoft.com/office/2007/relationships/hdphoto" Target="../media/hdphoto2.wdp"/><Relationship Id="rId18" Type="http://schemas.openxmlformats.org/officeDocument/2006/relationships/hyperlink" Target="https://commons.wikimedia.org/wiki/File:Simpleicons_Business_note-of-rectangular-rounded-shape-with-text-lines.svg" TargetMode="External"/><Relationship Id="rId26" Type="http://schemas.openxmlformats.org/officeDocument/2006/relationships/customXml" Target="../ink/ink22.xml"/><Relationship Id="rId3" Type="http://schemas.openxmlformats.org/officeDocument/2006/relationships/image" Target="../media/image23.png"/><Relationship Id="rId21" Type="http://schemas.openxmlformats.org/officeDocument/2006/relationships/hyperlink" Target="https://svgsilh.com/image/1173935.html" TargetMode="External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17" Type="http://schemas.openxmlformats.org/officeDocument/2006/relationships/image" Target="../media/image28.png"/><Relationship Id="rId25" Type="http://schemas.openxmlformats.org/officeDocument/2006/relationships/hyperlink" Target="http://stackoverflow.com/questions/30260195/how-to-make-3-vertical-dots-using-css" TargetMode="External"/><Relationship Id="rId2" Type="http://schemas.openxmlformats.org/officeDocument/2006/relationships/image" Target="../media/image22.png"/><Relationship Id="rId16" Type="http://schemas.openxmlformats.org/officeDocument/2006/relationships/hyperlink" Target="https://openclipart.org/detail/195159/traffic%20light%20icon" TargetMode="External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ommons.wikimedia.org/wiki/File:Ic_dialpad_48px.svg" TargetMode="External"/><Relationship Id="rId11" Type="http://schemas.openxmlformats.org/officeDocument/2006/relationships/hyperlink" Target="https://pixabay.com/en/avatar-icon-placeholder-1577909/" TargetMode="External"/><Relationship Id="rId24" Type="http://schemas.openxmlformats.org/officeDocument/2006/relationships/image" Target="../media/image39.gif"/><Relationship Id="rId5" Type="http://schemas.openxmlformats.org/officeDocument/2006/relationships/image" Target="../media/image24.png"/><Relationship Id="rId15" Type="http://schemas.openxmlformats.org/officeDocument/2006/relationships/image" Target="../media/image27.png"/><Relationship Id="rId23" Type="http://schemas.openxmlformats.org/officeDocument/2006/relationships/hyperlink" Target="https://commons.wikimedia.org/wiki/File:Ic_history_48px.svg" TargetMode="External"/><Relationship Id="rId10" Type="http://schemas.microsoft.com/office/2007/relationships/hdphoto" Target="../media/hdphoto1.wdp"/><Relationship Id="rId19" Type="http://schemas.openxmlformats.org/officeDocument/2006/relationships/image" Target="../media/image30.png"/><Relationship Id="rId4" Type="http://schemas.openxmlformats.org/officeDocument/2006/relationships/hyperlink" Target="https://en.wikipedia.org/wiki/Hamburger_button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s://commons.wikimedia.org/wiki/File:Ic_dashboard_48px.svg" TargetMode="External"/><Relationship Id="rId22" Type="http://schemas.openxmlformats.org/officeDocument/2006/relationships/image" Target="../media/image32.png"/><Relationship Id="rId27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power-button-off-on-start-engage-297098/" TargetMode="External"/><Relationship Id="rId13" Type="http://schemas.microsoft.com/office/2007/relationships/hdphoto" Target="../media/hdphoto2.wdp"/><Relationship Id="rId18" Type="http://schemas.openxmlformats.org/officeDocument/2006/relationships/hyperlink" Target="https://commons.wikimedia.org/wiki/File:Simpleicons_Business_note-of-rectangular-rounded-shape-with-text-lines.svg" TargetMode="External"/><Relationship Id="rId26" Type="http://schemas.openxmlformats.org/officeDocument/2006/relationships/image" Target="../media/image36.png"/><Relationship Id="rId3" Type="http://schemas.openxmlformats.org/officeDocument/2006/relationships/image" Target="../media/image23.png"/><Relationship Id="rId21" Type="http://schemas.openxmlformats.org/officeDocument/2006/relationships/hyperlink" Target="https://svgsilh.com/image/1173935.html" TargetMode="External"/><Relationship Id="rId34" Type="http://schemas.openxmlformats.org/officeDocument/2006/relationships/image" Target="../media/image50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17" Type="http://schemas.openxmlformats.org/officeDocument/2006/relationships/image" Target="../media/image28.png"/><Relationship Id="rId25" Type="http://schemas.openxmlformats.org/officeDocument/2006/relationships/hyperlink" Target="http://www.pngall.com/facebook-png" TargetMode="External"/><Relationship Id="rId33" Type="http://schemas.openxmlformats.org/officeDocument/2006/relationships/hyperlink" Target="https://commons.wikimedia.org/wiki/File:Vector_search_icon.svg" TargetMode="External"/><Relationship Id="rId2" Type="http://schemas.openxmlformats.org/officeDocument/2006/relationships/image" Target="../media/image22.png"/><Relationship Id="rId16" Type="http://schemas.openxmlformats.org/officeDocument/2006/relationships/hyperlink" Target="https://openclipart.org/detail/195159/traffic%20light%20icon" TargetMode="External"/><Relationship Id="rId20" Type="http://schemas.openxmlformats.org/officeDocument/2006/relationships/image" Target="../media/image31.svg"/><Relationship Id="rId29" Type="http://schemas.openxmlformats.org/officeDocument/2006/relationships/hyperlink" Target="https://pixabay.com/en/phone-green-circle-call-305741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ommons.wikimedia.org/wiki/File:Ic_dialpad_48px.svg" TargetMode="External"/><Relationship Id="rId11" Type="http://schemas.openxmlformats.org/officeDocument/2006/relationships/hyperlink" Target="https://pixabay.com/en/avatar-icon-placeholder-1577909/" TargetMode="External"/><Relationship Id="rId24" Type="http://schemas.openxmlformats.org/officeDocument/2006/relationships/image" Target="../media/image35.png"/><Relationship Id="rId32" Type="http://schemas.openxmlformats.org/officeDocument/2006/relationships/image" Target="../media/image49.png"/><Relationship Id="rId37" Type="http://schemas.openxmlformats.org/officeDocument/2006/relationships/image" Target="../media/image51.png"/><Relationship Id="rId5" Type="http://schemas.openxmlformats.org/officeDocument/2006/relationships/image" Target="../media/image24.png"/><Relationship Id="rId15" Type="http://schemas.openxmlformats.org/officeDocument/2006/relationships/image" Target="../media/image27.png"/><Relationship Id="rId23" Type="http://schemas.openxmlformats.org/officeDocument/2006/relationships/hyperlink" Target="https://commons.wikimedia.org/wiki/File:Ic_history_48px.svg" TargetMode="External"/><Relationship Id="rId28" Type="http://schemas.openxmlformats.org/officeDocument/2006/relationships/image" Target="../media/image37.png"/><Relationship Id="rId36" Type="http://schemas.openxmlformats.org/officeDocument/2006/relationships/customXml" Target="../ink/ink23.xml"/><Relationship Id="rId10" Type="http://schemas.microsoft.com/office/2007/relationships/hdphoto" Target="../media/hdphoto1.wdp"/><Relationship Id="rId19" Type="http://schemas.openxmlformats.org/officeDocument/2006/relationships/image" Target="../media/image30.png"/><Relationship Id="rId31" Type="http://schemas.openxmlformats.org/officeDocument/2006/relationships/hyperlink" Target="https://commons.m.wikimedia.org/wiki/Category:WhatsApp" TargetMode="External"/><Relationship Id="rId4" Type="http://schemas.openxmlformats.org/officeDocument/2006/relationships/hyperlink" Target="https://en.wikipedia.org/wiki/Hamburger_button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s://commons.wikimedia.org/wiki/File:Ic_dashboard_48px.svg" TargetMode="External"/><Relationship Id="rId22" Type="http://schemas.openxmlformats.org/officeDocument/2006/relationships/image" Target="../media/image32.png"/><Relationship Id="rId27" Type="http://schemas.openxmlformats.org/officeDocument/2006/relationships/hyperlink" Target="https://commons.wikimedia.org/wiki/File:Circle-icons-mail.svg" TargetMode="External"/><Relationship Id="rId30" Type="http://schemas.openxmlformats.org/officeDocument/2006/relationships/image" Target="../media/image38.png"/><Relationship Id="rId35" Type="http://schemas.openxmlformats.org/officeDocument/2006/relationships/hyperlink" Target="https://commons.wikimedia.org/wiki/File:Remove_font_awesome.sv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power-button-off-on-start-engage-297098/" TargetMode="External"/><Relationship Id="rId13" Type="http://schemas.microsoft.com/office/2007/relationships/hdphoto" Target="../media/hdphoto2.wdp"/><Relationship Id="rId18" Type="http://schemas.openxmlformats.org/officeDocument/2006/relationships/hyperlink" Target="https://commons.wikimedia.org/wiki/File:Simpleicons_Business_note-of-rectangular-rounded-shape-with-text-lines.svg" TargetMode="External"/><Relationship Id="rId26" Type="http://schemas.openxmlformats.org/officeDocument/2006/relationships/image" Target="../media/image53.png"/><Relationship Id="rId39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hyperlink" Target="https://svgsilh.com/image/1173935.html" TargetMode="External"/><Relationship Id="rId34" Type="http://schemas.openxmlformats.org/officeDocument/2006/relationships/hyperlink" Target="http://www.pngall.com/facebook-png" TargetMode="External"/><Relationship Id="rId42" Type="http://schemas.openxmlformats.org/officeDocument/2006/relationships/hyperlink" Target="http://commons.wikimedia.org/wiki/File:Twemoji_1f621.svg" TargetMode="External"/><Relationship Id="rId47" Type="http://schemas.openxmlformats.org/officeDocument/2006/relationships/image" Target="../media/image57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17" Type="http://schemas.openxmlformats.org/officeDocument/2006/relationships/image" Target="../media/image28.png"/><Relationship Id="rId25" Type="http://schemas.openxmlformats.org/officeDocument/2006/relationships/hyperlink" Target="https://pixabay.com/en/group-together-teamwork-icon-1824146/" TargetMode="External"/><Relationship Id="rId33" Type="http://schemas.openxmlformats.org/officeDocument/2006/relationships/image" Target="../media/image35.png"/><Relationship Id="rId38" Type="http://schemas.openxmlformats.org/officeDocument/2006/relationships/hyperlink" Target="https://pixabay.com/en/phone-green-circle-call-305741/" TargetMode="External"/><Relationship Id="rId46" Type="http://schemas.openxmlformats.org/officeDocument/2006/relationships/customXml" Target="../ink/ink24.xml"/><Relationship Id="rId2" Type="http://schemas.openxmlformats.org/officeDocument/2006/relationships/image" Target="../media/image22.png"/><Relationship Id="rId16" Type="http://schemas.openxmlformats.org/officeDocument/2006/relationships/hyperlink" Target="https://openclipart.org/detail/195159/traffic%20light%20icon" TargetMode="External"/><Relationship Id="rId20" Type="http://schemas.openxmlformats.org/officeDocument/2006/relationships/image" Target="../media/image31.svg"/><Relationship Id="rId29" Type="http://schemas.openxmlformats.org/officeDocument/2006/relationships/image" Target="../media/image54.png"/><Relationship Id="rId41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ommons.wikimedia.org/wiki/File:Ic_dialpad_48px.svg" TargetMode="External"/><Relationship Id="rId11" Type="http://schemas.openxmlformats.org/officeDocument/2006/relationships/hyperlink" Target="https://pixabay.com/en/avatar-icon-placeholder-1577909/" TargetMode="External"/><Relationship Id="rId24" Type="http://schemas.openxmlformats.org/officeDocument/2006/relationships/image" Target="../media/image52.png"/><Relationship Id="rId32" Type="http://schemas.openxmlformats.org/officeDocument/2006/relationships/hyperlink" Target="https://pixabay.com/en/smiley-emoticon-happy-face-icon-1635449/" TargetMode="External"/><Relationship Id="rId37" Type="http://schemas.openxmlformats.org/officeDocument/2006/relationships/image" Target="../media/image37.png"/><Relationship Id="rId40" Type="http://schemas.openxmlformats.org/officeDocument/2006/relationships/hyperlink" Target="https://commons.m.wikimedia.org/wiki/Category:WhatsApp" TargetMode="External"/><Relationship Id="rId45" Type="http://schemas.openxmlformats.org/officeDocument/2006/relationships/hyperlink" Target="https://stackoverflow.com/questions/52010393/sharing-state-between-react-components" TargetMode="External"/><Relationship Id="rId5" Type="http://schemas.openxmlformats.org/officeDocument/2006/relationships/image" Target="../media/image24.png"/><Relationship Id="rId15" Type="http://schemas.openxmlformats.org/officeDocument/2006/relationships/image" Target="../media/image27.png"/><Relationship Id="rId23" Type="http://schemas.openxmlformats.org/officeDocument/2006/relationships/hyperlink" Target="https://commons.wikimedia.org/wiki/File:Ic_history_48px.svg" TargetMode="External"/><Relationship Id="rId28" Type="http://schemas.openxmlformats.org/officeDocument/2006/relationships/hyperlink" Target="https://commons.wikimedia.org/wiki/File:User_font_awesome.svg" TargetMode="External"/><Relationship Id="rId36" Type="http://schemas.openxmlformats.org/officeDocument/2006/relationships/hyperlink" Target="https://commons.wikimedia.org/wiki/File:Circle-icons-mail.svg" TargetMode="External"/><Relationship Id="rId10" Type="http://schemas.microsoft.com/office/2007/relationships/hdphoto" Target="../media/hdphoto1.wdp"/><Relationship Id="rId19" Type="http://schemas.openxmlformats.org/officeDocument/2006/relationships/image" Target="../media/image30.png"/><Relationship Id="rId31" Type="http://schemas.openxmlformats.org/officeDocument/2006/relationships/image" Target="../media/image55.png"/><Relationship Id="rId44" Type="http://schemas.microsoft.com/office/2007/relationships/hdphoto" Target="../media/hdphoto4.wdp"/><Relationship Id="rId4" Type="http://schemas.openxmlformats.org/officeDocument/2006/relationships/hyperlink" Target="https://en.wikipedia.org/wiki/Hamburger_button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s://commons.wikimedia.org/wiki/File:Ic_dashboard_48px.svg" TargetMode="External"/><Relationship Id="rId22" Type="http://schemas.openxmlformats.org/officeDocument/2006/relationships/image" Target="../media/image32.png"/><Relationship Id="rId27" Type="http://schemas.microsoft.com/office/2007/relationships/hdphoto" Target="../media/hdphoto5.wdp"/><Relationship Id="rId30" Type="http://schemas.openxmlformats.org/officeDocument/2006/relationships/hyperlink" Target="https://commons.wikimedia.org/wiki/File:Organization_icon.svg" TargetMode="External"/><Relationship Id="rId35" Type="http://schemas.openxmlformats.org/officeDocument/2006/relationships/image" Target="../media/image36.png"/><Relationship Id="rId43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image" Target="../media/image67.jpeg"/><Relationship Id="rId5" Type="http://schemas.openxmlformats.org/officeDocument/2006/relationships/image" Target="../media/image61.png"/><Relationship Id="rId10" Type="http://schemas.openxmlformats.org/officeDocument/2006/relationships/image" Target="../media/image66.jpe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168626/cumulus-cloud-by-xoff" TargetMode="Externa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image" Target="../media/image67.jpeg"/><Relationship Id="rId5" Type="http://schemas.openxmlformats.org/officeDocument/2006/relationships/image" Target="../media/image61.png"/><Relationship Id="rId10" Type="http://schemas.openxmlformats.org/officeDocument/2006/relationships/image" Target="../media/image66.jpe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freestockphotos.biz/stockphoto/15363" TargetMode="External"/><Relationship Id="rId4" Type="http://schemas.microsoft.com/office/2007/relationships/hdphoto" Target="../media/hdphoto6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E747-0F99-4A05-8D4A-A51E4010E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9600" dirty="0">
                <a:solidFill>
                  <a:srgbClr val="E5473B"/>
                </a:solidFill>
                <a:latin typeface="Arial Black" panose="020B0A04020102020204" pitchFamily="34" charset="0"/>
              </a:rPr>
              <a:t>fire</a:t>
            </a:r>
            <a:r>
              <a:rPr lang="en-US" sz="9600" dirty="0">
                <a:latin typeface="Arial Black" panose="020B0A04020102020204" pitchFamily="34" charset="0"/>
              </a:rPr>
              <a:t>misc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17F1B-9C03-4066-986D-86D23E89D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Contact Center Platform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Mobility Information Social Cloud </a:t>
            </a:r>
          </a:p>
        </p:txBody>
      </p:sp>
    </p:spTree>
    <p:extLst>
      <p:ext uri="{BB962C8B-B14F-4D97-AF65-F5344CB8AC3E}">
        <p14:creationId xmlns:p14="http://schemas.microsoft.com/office/powerpoint/2010/main" val="40135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129CE3-EE65-445C-A076-CF8C22D1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7293"/>
            <a:ext cx="10515600" cy="1325563"/>
          </a:xfrm>
        </p:spPr>
        <p:txBody>
          <a:bodyPr/>
          <a:lstStyle/>
          <a:p>
            <a:r>
              <a:rPr lang="en-US" dirty="0"/>
              <a:t>Realtime communication</a:t>
            </a:r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1A26F175-9AF0-4F20-ABA4-C060C5F26AA5}"/>
              </a:ext>
            </a:extLst>
          </p:cNvPr>
          <p:cNvSpPr/>
          <p:nvPr/>
        </p:nvSpPr>
        <p:spPr>
          <a:xfrm>
            <a:off x="571500" y="1267234"/>
            <a:ext cx="11049000" cy="2438400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B0A275-ECFB-42E3-A531-95391F094F2E}"/>
              </a:ext>
            </a:extLst>
          </p:cNvPr>
          <p:cNvSpPr/>
          <p:nvPr/>
        </p:nvSpPr>
        <p:spPr>
          <a:xfrm>
            <a:off x="753835" y="1727837"/>
            <a:ext cx="3472543" cy="6454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Operator Digital Interface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323BE2-3265-4983-B41D-F9B8BB1C53F3}"/>
              </a:ext>
            </a:extLst>
          </p:cNvPr>
          <p:cNvSpPr/>
          <p:nvPr/>
        </p:nvSpPr>
        <p:spPr>
          <a:xfrm>
            <a:off x="4359728" y="1731239"/>
            <a:ext cx="3472543" cy="6454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Administrator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Users / Skills / Types / Workflows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70DBED-4F77-424A-80B4-65FA7411E654}"/>
              </a:ext>
            </a:extLst>
          </p:cNvPr>
          <p:cNvSpPr/>
          <p:nvPr/>
        </p:nvSpPr>
        <p:spPr>
          <a:xfrm>
            <a:off x="7965622" y="1737928"/>
            <a:ext cx="3472543" cy="6454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Operator 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0C73AA-11B3-49CC-9757-9D2D8D6BDF56}"/>
              </a:ext>
            </a:extLst>
          </p:cNvPr>
          <p:cNvSpPr/>
          <p:nvPr/>
        </p:nvSpPr>
        <p:spPr>
          <a:xfrm>
            <a:off x="753834" y="2486430"/>
            <a:ext cx="10684331" cy="6454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Interactions / To-do / Dashboard / Reports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5F1994-0FAC-409D-BBC2-17C91C300948}"/>
              </a:ext>
            </a:extLst>
          </p:cNvPr>
          <p:cNvSpPr/>
          <p:nvPr/>
        </p:nvSpPr>
        <p:spPr>
          <a:xfrm>
            <a:off x="571500" y="3800615"/>
            <a:ext cx="11049000" cy="15224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308F2D-F6FE-4DC0-BDBF-F243870D2430}"/>
              </a:ext>
            </a:extLst>
          </p:cNvPr>
          <p:cNvSpPr/>
          <p:nvPr/>
        </p:nvSpPr>
        <p:spPr>
          <a:xfrm>
            <a:off x="838199" y="4602087"/>
            <a:ext cx="2024744" cy="6454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ODI Manager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73D536-38B8-4EF1-B01F-0910D7E6A299}"/>
              </a:ext>
            </a:extLst>
          </p:cNvPr>
          <p:cNvSpPr/>
          <p:nvPr/>
        </p:nvSpPr>
        <p:spPr>
          <a:xfrm>
            <a:off x="2945945" y="4602087"/>
            <a:ext cx="2024744" cy="6454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Interaction Router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2B65BD-0DF2-4198-9190-CC84853FC8E3}"/>
              </a:ext>
            </a:extLst>
          </p:cNvPr>
          <p:cNvSpPr/>
          <p:nvPr/>
        </p:nvSpPr>
        <p:spPr>
          <a:xfrm>
            <a:off x="5053691" y="4602087"/>
            <a:ext cx="2024744" cy="6454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Logger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Logger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883C94-4779-4DB4-8BAA-034CF51F21C0}"/>
              </a:ext>
            </a:extLst>
          </p:cNvPr>
          <p:cNvSpPr/>
          <p:nvPr/>
        </p:nvSpPr>
        <p:spPr>
          <a:xfrm>
            <a:off x="9269184" y="4602087"/>
            <a:ext cx="2024744" cy="64548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PBX Interface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E38FFB-060E-4302-8514-15D8E0C0F7D5}"/>
              </a:ext>
            </a:extLst>
          </p:cNvPr>
          <p:cNvSpPr/>
          <p:nvPr/>
        </p:nvSpPr>
        <p:spPr>
          <a:xfrm>
            <a:off x="8795656" y="5421086"/>
            <a:ext cx="2824844" cy="7728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PBX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Asterisk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E80BF2-6EB3-46CD-9EDB-A453944BE823}"/>
              </a:ext>
            </a:extLst>
          </p:cNvPr>
          <p:cNvSpPr/>
          <p:nvPr/>
        </p:nvSpPr>
        <p:spPr>
          <a:xfrm>
            <a:off x="571500" y="5421086"/>
            <a:ext cx="8041822" cy="7728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 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Mongo DB - Casandra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2F6F70-4117-40CE-A248-8DB3DA58F8DE}"/>
              </a:ext>
            </a:extLst>
          </p:cNvPr>
          <p:cNvSpPr/>
          <p:nvPr/>
        </p:nvSpPr>
        <p:spPr>
          <a:xfrm>
            <a:off x="7161437" y="4602087"/>
            <a:ext cx="2024744" cy="6454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Tenant Admin APIs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Users / skills / types/ workflows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137DDF-5C8E-44A1-8408-B8271BD1F314}"/>
              </a:ext>
            </a:extLst>
          </p:cNvPr>
          <p:cNvSpPr/>
          <p:nvPr/>
        </p:nvSpPr>
        <p:spPr>
          <a:xfrm>
            <a:off x="838199" y="4134846"/>
            <a:ext cx="10455729" cy="40259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APIs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Profile /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 Interactions / Queue / Reports / Dashboard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5440F-8D4A-4F1F-86AC-87A0FD7FE2D6}"/>
              </a:ext>
            </a:extLst>
          </p:cNvPr>
          <p:cNvSpPr/>
          <p:nvPr/>
        </p:nvSpPr>
        <p:spPr>
          <a:xfrm>
            <a:off x="9642022" y="3517182"/>
            <a:ext cx="2211158" cy="912207"/>
          </a:xfrm>
          <a:prstGeom prst="rect">
            <a:avLst/>
          </a:prstGeom>
          <a:ln w="571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Phone is registering on SIP Server Direct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4CA5848-F377-41F2-B982-66E29DF683E1}"/>
              </a:ext>
            </a:extLst>
          </p:cNvPr>
          <p:cNvCxnSpPr>
            <a:cxnSpLocks/>
            <a:endCxn id="22" idx="2"/>
          </p:cNvCxnSpPr>
          <p:nvPr/>
        </p:nvCxnSpPr>
        <p:spPr>
          <a:xfrm rot="5400000" flipH="1" flipV="1">
            <a:off x="9981991" y="4655477"/>
            <a:ext cx="991697" cy="539523"/>
          </a:xfrm>
          <a:prstGeom prst="curvedConnector3">
            <a:avLst/>
          </a:prstGeom>
          <a:ln w="57150">
            <a:solidFill>
              <a:srgbClr val="FC8208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2DBB0FB-C931-4D45-914A-7B6C879CFD59}"/>
              </a:ext>
            </a:extLst>
          </p:cNvPr>
          <p:cNvCxnSpPr>
            <a:cxnSpLocks/>
            <a:stCxn id="22" idx="0"/>
            <a:endCxn id="11" idx="2"/>
          </p:cNvCxnSpPr>
          <p:nvPr/>
        </p:nvCxnSpPr>
        <p:spPr>
          <a:xfrm rot="16200000" flipV="1">
            <a:off x="9657864" y="2427444"/>
            <a:ext cx="1133768" cy="1045707"/>
          </a:xfrm>
          <a:prstGeom prst="curvedConnector3">
            <a:avLst/>
          </a:prstGeom>
          <a:ln w="57150">
            <a:solidFill>
              <a:srgbClr val="FC8208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F0BBFE2-BC17-4CAC-83F0-222AD74ED870}"/>
              </a:ext>
            </a:extLst>
          </p:cNvPr>
          <p:cNvSpPr/>
          <p:nvPr/>
        </p:nvSpPr>
        <p:spPr>
          <a:xfrm>
            <a:off x="338820" y="2887665"/>
            <a:ext cx="2789466" cy="1043448"/>
          </a:xfrm>
          <a:prstGeom prst="rect">
            <a:avLst/>
          </a:prstGeom>
          <a:ln w="571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Operator Connects to ODI for Status tracking and interactions routing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7F6C111-43E0-444C-A0F5-A730E58C9A33}"/>
              </a:ext>
            </a:extLst>
          </p:cNvPr>
          <p:cNvCxnSpPr>
            <a:cxnSpLocks/>
            <a:stCxn id="25" idx="3"/>
            <a:endCxn id="9" idx="2"/>
          </p:cNvCxnSpPr>
          <p:nvPr/>
        </p:nvCxnSpPr>
        <p:spPr>
          <a:xfrm flipH="1" flipV="1">
            <a:off x="2490107" y="2373323"/>
            <a:ext cx="638179" cy="1036066"/>
          </a:xfrm>
          <a:prstGeom prst="curvedConnector4">
            <a:avLst>
              <a:gd name="adj1" fmla="val -35821"/>
              <a:gd name="adj2" fmla="val 75178"/>
            </a:avLst>
          </a:prstGeom>
          <a:ln w="57150">
            <a:solidFill>
              <a:srgbClr val="FC8208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2943B98E-1511-45BB-9E1E-CAD566EB155D}"/>
              </a:ext>
            </a:extLst>
          </p:cNvPr>
          <p:cNvCxnSpPr>
            <a:cxnSpLocks/>
            <a:stCxn id="14" idx="1"/>
            <a:endCxn id="25" idx="1"/>
          </p:cNvCxnSpPr>
          <p:nvPr/>
        </p:nvCxnSpPr>
        <p:spPr>
          <a:xfrm rot="10800000">
            <a:off x="338821" y="3409390"/>
            <a:ext cx="499379" cy="1515441"/>
          </a:xfrm>
          <a:prstGeom prst="curvedConnector3">
            <a:avLst>
              <a:gd name="adj1" fmla="val 145777"/>
            </a:avLst>
          </a:prstGeom>
          <a:ln w="57150">
            <a:solidFill>
              <a:srgbClr val="FC8208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239AB4-13D9-47E6-8247-61AE70A1FC99}"/>
                  </a:ext>
                </a:extLst>
              </p14:cNvPr>
              <p14:cNvContentPartPr/>
              <p14:nvPr/>
            </p14:nvContentPartPr>
            <p14:xfrm>
              <a:off x="843840" y="2838600"/>
              <a:ext cx="10861920" cy="2116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239AB4-13D9-47E6-8247-61AE70A1FC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480" y="2829240"/>
                <a:ext cx="10880640" cy="213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737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5" grpId="0" animBg="1"/>
      <p:bldP spid="2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F7CF-1FFC-4F07-B61C-94D2F2E4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- Login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7B552E2-BFBA-4205-870D-B128EC82E84B}"/>
              </a:ext>
            </a:extLst>
          </p:cNvPr>
          <p:cNvSpPr/>
          <p:nvPr/>
        </p:nvSpPr>
        <p:spPr>
          <a:xfrm>
            <a:off x="1136277" y="1638753"/>
            <a:ext cx="751114" cy="69430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0160F1-7D7A-4328-A21C-213A2F373266}"/>
              </a:ext>
            </a:extLst>
          </p:cNvPr>
          <p:cNvSpPr/>
          <p:nvPr/>
        </p:nvSpPr>
        <p:spPr>
          <a:xfrm>
            <a:off x="2766329" y="1714769"/>
            <a:ext cx="1857377" cy="54227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 Email or New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B6935D-16C2-4662-8551-5A9287D31B7A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1887391" y="1985905"/>
            <a:ext cx="87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437165-FAD2-4FF3-B2F3-2519EC9CE97B}"/>
              </a:ext>
            </a:extLst>
          </p:cNvPr>
          <p:cNvSpPr/>
          <p:nvPr/>
        </p:nvSpPr>
        <p:spPr>
          <a:xfrm>
            <a:off x="7362825" y="1790785"/>
            <a:ext cx="1581150" cy="39024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Account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4B6B6F-BCC2-40EA-B203-4D0DC07015F5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4623706" y="1985905"/>
            <a:ext cx="2739119" cy="1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C8DB644-E637-4022-8D22-3C495729F8BD}"/>
              </a:ext>
            </a:extLst>
          </p:cNvPr>
          <p:cNvSpPr/>
          <p:nvPr/>
        </p:nvSpPr>
        <p:spPr>
          <a:xfrm>
            <a:off x="7362825" y="3054352"/>
            <a:ext cx="1581150" cy="39024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Fill Account Form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2301D6-18B5-464A-A255-39A1884E04CE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8153400" y="2181026"/>
            <a:ext cx="0" cy="873326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98E77E2-40D4-4C0C-B272-71B62E86606E}"/>
              </a:ext>
            </a:extLst>
          </p:cNvPr>
          <p:cNvSpPr/>
          <p:nvPr/>
        </p:nvSpPr>
        <p:spPr>
          <a:xfrm>
            <a:off x="7362825" y="3738992"/>
            <a:ext cx="1581150" cy="39024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Fill Account Form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1698E07-6400-4FC5-AA8E-5263FC025756}"/>
              </a:ext>
            </a:extLst>
          </p:cNvPr>
          <p:cNvSpPr/>
          <p:nvPr/>
        </p:nvSpPr>
        <p:spPr>
          <a:xfrm>
            <a:off x="7362825" y="4423632"/>
            <a:ext cx="1581150" cy="390241"/>
          </a:xfrm>
          <a:prstGeom prst="roundRect">
            <a:avLst/>
          </a:prstGeom>
          <a:solidFill>
            <a:schemeClr val="accent6">
              <a:alpha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Verification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7E1B8A-A503-4B55-862C-409EC921BF67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8153400" y="3444593"/>
            <a:ext cx="0" cy="294399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EC1BE4-5215-43D3-B4A1-CCBD8814A3F9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8153400" y="4129233"/>
            <a:ext cx="0" cy="294399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1D63FB-692D-46FA-9FE8-986F6A1E1407}"/>
              </a:ext>
            </a:extLst>
          </p:cNvPr>
          <p:cNvCxnSpPr>
            <a:cxnSpLocks/>
            <a:stCxn id="23" idx="2"/>
            <a:endCxn id="31" idx="0"/>
          </p:cNvCxnSpPr>
          <p:nvPr/>
        </p:nvCxnSpPr>
        <p:spPr>
          <a:xfrm>
            <a:off x="8153400" y="4813873"/>
            <a:ext cx="0" cy="294399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127463E-4578-4F2E-A558-BF19670FE87D}"/>
              </a:ext>
            </a:extLst>
          </p:cNvPr>
          <p:cNvSpPr/>
          <p:nvPr/>
        </p:nvSpPr>
        <p:spPr>
          <a:xfrm>
            <a:off x="7362825" y="5108272"/>
            <a:ext cx="1581150" cy="390241"/>
          </a:xfrm>
          <a:prstGeom prst="roundRect">
            <a:avLst/>
          </a:prstGeom>
          <a:solidFill>
            <a:schemeClr val="accent6">
              <a:alpha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Email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D570A5E-99CC-48BA-9ED9-FF6B74601B79}"/>
              </a:ext>
            </a:extLst>
          </p:cNvPr>
          <p:cNvSpPr/>
          <p:nvPr/>
        </p:nvSpPr>
        <p:spPr>
          <a:xfrm>
            <a:off x="7362825" y="5792912"/>
            <a:ext cx="1581150" cy="39024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Verify Account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223973-5856-4C53-9003-8B59D1A22120}"/>
              </a:ext>
            </a:extLst>
          </p:cNvPr>
          <p:cNvCxnSpPr>
            <a:cxnSpLocks/>
            <a:stCxn id="31" idx="2"/>
            <a:endCxn id="42" idx="0"/>
          </p:cNvCxnSpPr>
          <p:nvPr/>
        </p:nvCxnSpPr>
        <p:spPr>
          <a:xfrm>
            <a:off x="8153400" y="5498513"/>
            <a:ext cx="0" cy="294399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CE4E9CD2-278B-4213-BF9C-BA23AEC3D94E}"/>
              </a:ext>
            </a:extLst>
          </p:cNvPr>
          <p:cNvSpPr/>
          <p:nvPr/>
        </p:nvSpPr>
        <p:spPr>
          <a:xfrm>
            <a:off x="2992547" y="2517479"/>
            <a:ext cx="1404939" cy="788305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Verified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BD3854C-A292-4D5D-9033-5F031A19AA38}"/>
              </a:ext>
            </a:extLst>
          </p:cNvPr>
          <p:cNvCxnSpPr>
            <a:cxnSpLocks/>
            <a:stCxn id="4" idx="2"/>
            <a:endCxn id="59" idx="0"/>
          </p:cNvCxnSpPr>
          <p:nvPr/>
        </p:nvCxnSpPr>
        <p:spPr>
          <a:xfrm flipH="1">
            <a:off x="3695017" y="2257041"/>
            <a:ext cx="1" cy="26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E034E5DE-5A0F-4183-958C-006488102843}"/>
              </a:ext>
            </a:extLst>
          </p:cNvPr>
          <p:cNvSpPr/>
          <p:nvPr/>
        </p:nvSpPr>
        <p:spPr>
          <a:xfrm>
            <a:off x="2992546" y="3490961"/>
            <a:ext cx="1404939" cy="788305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Suspend</a:t>
            </a:r>
          </a:p>
        </p:txBody>
      </p:sp>
      <p:sp>
        <p:nvSpPr>
          <p:cNvPr id="65" name="Flowchart: Decision 64">
            <a:extLst>
              <a:ext uri="{FF2B5EF4-FFF2-40B4-BE49-F238E27FC236}">
                <a16:creationId xmlns:a16="http://schemas.microsoft.com/office/drawing/2014/main" id="{51E76B3B-27EB-407F-B94A-D0568F656723}"/>
              </a:ext>
            </a:extLst>
          </p:cNvPr>
          <p:cNvSpPr/>
          <p:nvPr/>
        </p:nvSpPr>
        <p:spPr>
          <a:xfrm>
            <a:off x="2992545" y="4461909"/>
            <a:ext cx="1404939" cy="788305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Not Archived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7B1241-0681-49B9-BDDC-F6FA300311EF}"/>
              </a:ext>
            </a:extLst>
          </p:cNvPr>
          <p:cNvCxnSpPr>
            <a:cxnSpLocks/>
            <a:stCxn id="59" idx="3"/>
            <a:endCxn id="69" idx="1"/>
          </p:cNvCxnSpPr>
          <p:nvPr/>
        </p:nvCxnSpPr>
        <p:spPr>
          <a:xfrm>
            <a:off x="4397486" y="2911632"/>
            <a:ext cx="1057614" cy="1048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6E698FA-7344-444E-B9EC-29E0E2EE185B}"/>
              </a:ext>
            </a:extLst>
          </p:cNvPr>
          <p:cNvSpPr/>
          <p:nvPr/>
        </p:nvSpPr>
        <p:spPr>
          <a:xfrm>
            <a:off x="5455100" y="2717559"/>
            <a:ext cx="1581150" cy="39024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Verify Account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0BFB6607-87B6-44D7-B471-E3E02C72F071}"/>
              </a:ext>
            </a:extLst>
          </p:cNvPr>
          <p:cNvCxnSpPr>
            <a:cxnSpLocks/>
            <a:stCxn id="69" idx="3"/>
            <a:endCxn id="23" idx="1"/>
          </p:cNvCxnSpPr>
          <p:nvPr/>
        </p:nvCxnSpPr>
        <p:spPr>
          <a:xfrm>
            <a:off x="7036250" y="2912680"/>
            <a:ext cx="326575" cy="1706073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AA7B1A9-5A31-4DC0-987E-6B56C3BE8EF3}"/>
              </a:ext>
            </a:extLst>
          </p:cNvPr>
          <p:cNvSpPr/>
          <p:nvPr/>
        </p:nvSpPr>
        <p:spPr>
          <a:xfrm>
            <a:off x="5455100" y="3693905"/>
            <a:ext cx="1581150" cy="39024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 us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554D82A-2AA6-405D-8183-B49DB0C2E91B}"/>
              </a:ext>
            </a:extLst>
          </p:cNvPr>
          <p:cNvCxnSpPr>
            <a:cxnSpLocks/>
            <a:stCxn id="64" idx="3"/>
            <a:endCxn id="80" idx="1"/>
          </p:cNvCxnSpPr>
          <p:nvPr/>
        </p:nvCxnSpPr>
        <p:spPr>
          <a:xfrm>
            <a:off x="4397485" y="3885114"/>
            <a:ext cx="1057615" cy="3912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5359867-D5B3-4719-A270-C67BD9096109}"/>
              </a:ext>
            </a:extLst>
          </p:cNvPr>
          <p:cNvSpPr/>
          <p:nvPr/>
        </p:nvSpPr>
        <p:spPr>
          <a:xfrm>
            <a:off x="5455100" y="4203068"/>
            <a:ext cx="1581150" cy="390241"/>
          </a:xfrm>
          <a:prstGeom prst="roundRect">
            <a:avLst/>
          </a:prstGeom>
          <a:solidFill>
            <a:schemeClr val="accent6">
              <a:alpha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Email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9FFEF61-1C63-4C52-BCBF-5720A3EC6F46}"/>
              </a:ext>
            </a:extLst>
          </p:cNvPr>
          <p:cNvCxnSpPr>
            <a:cxnSpLocks/>
            <a:stCxn id="80" idx="2"/>
            <a:endCxn id="84" idx="0"/>
          </p:cNvCxnSpPr>
          <p:nvPr/>
        </p:nvCxnSpPr>
        <p:spPr>
          <a:xfrm>
            <a:off x="6245675" y="4084146"/>
            <a:ext cx="0" cy="118922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B748231-50A8-4D4E-AB8F-79CB1A4628FC}"/>
              </a:ext>
            </a:extLst>
          </p:cNvPr>
          <p:cNvCxnSpPr>
            <a:cxnSpLocks/>
            <a:stCxn id="59" idx="2"/>
            <a:endCxn id="64" idx="0"/>
          </p:cNvCxnSpPr>
          <p:nvPr/>
        </p:nvCxnSpPr>
        <p:spPr>
          <a:xfrm flipH="1">
            <a:off x="3695016" y="3305784"/>
            <a:ext cx="1" cy="185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45C7651-7D0F-47ED-B077-51E9FB382AAE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3695015" y="4279266"/>
            <a:ext cx="1" cy="18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970274E3-F148-4146-B62D-6215AE3C8122}"/>
              </a:ext>
            </a:extLst>
          </p:cNvPr>
          <p:cNvSpPr/>
          <p:nvPr/>
        </p:nvSpPr>
        <p:spPr>
          <a:xfrm>
            <a:off x="5455100" y="4660940"/>
            <a:ext cx="1581150" cy="39024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Restore Account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ED96C1D-5012-4127-AB22-89F3B2967FA0}"/>
              </a:ext>
            </a:extLst>
          </p:cNvPr>
          <p:cNvCxnSpPr>
            <a:cxnSpLocks/>
            <a:stCxn id="65" idx="3"/>
            <a:endCxn id="97" idx="1"/>
          </p:cNvCxnSpPr>
          <p:nvPr/>
        </p:nvCxnSpPr>
        <p:spPr>
          <a:xfrm flipV="1">
            <a:off x="4397484" y="4856061"/>
            <a:ext cx="1057616" cy="1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4CFF9440-7C41-4DF9-BB91-6524DC8993A3}"/>
              </a:ext>
            </a:extLst>
          </p:cNvPr>
          <p:cNvCxnSpPr>
            <a:cxnSpLocks/>
            <a:stCxn id="97" idx="2"/>
            <a:endCxn id="4" idx="0"/>
          </p:cNvCxnSpPr>
          <p:nvPr/>
        </p:nvCxnSpPr>
        <p:spPr>
          <a:xfrm rot="5400000" flipH="1">
            <a:off x="3302141" y="2107647"/>
            <a:ext cx="3336412" cy="2550657"/>
          </a:xfrm>
          <a:prstGeom prst="bentConnector5">
            <a:avLst>
              <a:gd name="adj1" fmla="val -36869"/>
              <a:gd name="adj2" fmla="val 211655"/>
              <a:gd name="adj3" fmla="val 106878"/>
            </a:avLst>
          </a:prstGeom>
          <a:ln w="317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1FE19B3-C8CE-417E-9623-8AF109BD87AC}"/>
              </a:ext>
            </a:extLst>
          </p:cNvPr>
          <p:cNvCxnSpPr>
            <a:cxnSpLocks/>
            <a:stCxn id="42" idx="3"/>
            <a:endCxn id="4" idx="0"/>
          </p:cNvCxnSpPr>
          <p:nvPr/>
        </p:nvCxnSpPr>
        <p:spPr>
          <a:xfrm flipH="1" flipV="1">
            <a:off x="3695018" y="1714769"/>
            <a:ext cx="5248957" cy="4273264"/>
          </a:xfrm>
          <a:prstGeom prst="bentConnector4">
            <a:avLst>
              <a:gd name="adj1" fmla="val -4355"/>
              <a:gd name="adj2" fmla="val 105350"/>
            </a:avLst>
          </a:prstGeom>
          <a:ln w="317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Flowchart: Decision 108">
            <a:extLst>
              <a:ext uri="{FF2B5EF4-FFF2-40B4-BE49-F238E27FC236}">
                <a16:creationId xmlns:a16="http://schemas.microsoft.com/office/drawing/2014/main" id="{64447DE8-DE87-4BEB-83F9-5FDE020A6F14}"/>
              </a:ext>
            </a:extLst>
          </p:cNvPr>
          <p:cNvSpPr/>
          <p:nvPr/>
        </p:nvSpPr>
        <p:spPr>
          <a:xfrm>
            <a:off x="2992544" y="5443086"/>
            <a:ext cx="1404939" cy="788305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Type?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6130694-47F2-4A62-AEBF-EE978C897569}"/>
              </a:ext>
            </a:extLst>
          </p:cNvPr>
          <p:cNvCxnSpPr>
            <a:cxnSpLocks/>
            <a:stCxn id="65" idx="2"/>
            <a:endCxn id="109" idx="0"/>
          </p:cNvCxnSpPr>
          <p:nvPr/>
        </p:nvCxnSpPr>
        <p:spPr>
          <a:xfrm flipH="1">
            <a:off x="3695014" y="5250214"/>
            <a:ext cx="1" cy="192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Flowchart: Document 113">
            <a:extLst>
              <a:ext uri="{FF2B5EF4-FFF2-40B4-BE49-F238E27FC236}">
                <a16:creationId xmlns:a16="http://schemas.microsoft.com/office/drawing/2014/main" id="{B4C6325F-822E-407D-BA2D-9700F26EB96D}"/>
              </a:ext>
            </a:extLst>
          </p:cNvPr>
          <p:cNvSpPr/>
          <p:nvPr/>
        </p:nvSpPr>
        <p:spPr>
          <a:xfrm>
            <a:off x="4926292" y="5582303"/>
            <a:ext cx="1203026" cy="516988"/>
          </a:xfrm>
          <a:prstGeom prst="flowChartDocumen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</a:t>
            </a:r>
          </a:p>
        </p:txBody>
      </p:sp>
      <p:sp>
        <p:nvSpPr>
          <p:cNvPr id="115" name="Flowchart: Document 114">
            <a:extLst>
              <a:ext uri="{FF2B5EF4-FFF2-40B4-BE49-F238E27FC236}">
                <a16:creationId xmlns:a16="http://schemas.microsoft.com/office/drawing/2014/main" id="{38A8A1FA-F723-4F0D-8A89-4B30A56B54DE}"/>
              </a:ext>
            </a:extLst>
          </p:cNvPr>
          <p:cNvSpPr/>
          <p:nvPr/>
        </p:nvSpPr>
        <p:spPr>
          <a:xfrm>
            <a:off x="1159853" y="5578744"/>
            <a:ext cx="1203026" cy="516988"/>
          </a:xfrm>
          <a:prstGeom prst="flowChartDocumen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6F00505-2C49-42E5-B0FA-B8336CCA4B5D}"/>
              </a:ext>
            </a:extLst>
          </p:cNvPr>
          <p:cNvCxnSpPr>
            <a:cxnSpLocks/>
            <a:stCxn id="109" idx="1"/>
            <a:endCxn id="115" idx="3"/>
          </p:cNvCxnSpPr>
          <p:nvPr/>
        </p:nvCxnSpPr>
        <p:spPr>
          <a:xfrm flipH="1" flipV="1">
            <a:off x="2362879" y="5837238"/>
            <a:ext cx="62966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2357F16-C01D-4C80-8E01-B01CE12C331B}"/>
              </a:ext>
            </a:extLst>
          </p:cNvPr>
          <p:cNvCxnSpPr>
            <a:cxnSpLocks/>
            <a:stCxn id="109" idx="3"/>
            <a:endCxn id="114" idx="1"/>
          </p:cNvCxnSpPr>
          <p:nvPr/>
        </p:nvCxnSpPr>
        <p:spPr>
          <a:xfrm>
            <a:off x="4397483" y="5837239"/>
            <a:ext cx="528809" cy="3558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DCE1C8-7DFB-433D-9097-B45BFCD97782}"/>
                  </a:ext>
                </a:extLst>
              </p14:cNvPr>
              <p14:cNvContentPartPr/>
              <p14:nvPr/>
            </p14:nvContentPartPr>
            <p14:xfrm>
              <a:off x="3166920" y="2124360"/>
              <a:ext cx="4414320" cy="4669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DCE1C8-7DFB-433D-9097-B45BFCD977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7560" y="2115000"/>
                <a:ext cx="4433040" cy="46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7889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0F3A-7C11-47BE-A9A1-B5FDFAFA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Workflow</a:t>
            </a: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FB0D3BBB-53B5-424D-9C30-DB9FD0FD6F9E}"/>
              </a:ext>
            </a:extLst>
          </p:cNvPr>
          <p:cNvSpPr/>
          <p:nvPr/>
        </p:nvSpPr>
        <p:spPr>
          <a:xfrm>
            <a:off x="3263566" y="1309177"/>
            <a:ext cx="1203026" cy="516988"/>
          </a:xfrm>
          <a:prstGeom prst="flowChartDocumen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8D469E-32B1-4EF0-A755-1678C52EED5C}"/>
              </a:ext>
            </a:extLst>
          </p:cNvPr>
          <p:cNvSpPr/>
          <p:nvPr/>
        </p:nvSpPr>
        <p:spPr>
          <a:xfrm>
            <a:off x="5167311" y="1296535"/>
            <a:ext cx="1857377" cy="54227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or Company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B635B6-3F04-4FBE-8590-BF713323BCF7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466592" y="1567671"/>
            <a:ext cx="7007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4E56C758-5A84-43DE-9470-D0E0892D86A4}"/>
              </a:ext>
            </a:extLst>
          </p:cNvPr>
          <p:cNvSpPr/>
          <p:nvPr/>
        </p:nvSpPr>
        <p:spPr>
          <a:xfrm>
            <a:off x="5355677" y="2211463"/>
            <a:ext cx="1480640" cy="803568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Chosen?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E893F8-C34A-4232-B4E6-5938195CAC5D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6095997" y="1838807"/>
            <a:ext cx="3" cy="372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BA9BA8-FA77-4BF2-8014-9AD02F42410B}"/>
              </a:ext>
            </a:extLst>
          </p:cNvPr>
          <p:cNvSpPr/>
          <p:nvPr/>
        </p:nvSpPr>
        <p:spPr>
          <a:xfrm>
            <a:off x="2221564" y="2339112"/>
            <a:ext cx="1857377" cy="54227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Wizard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5E96BB4-C976-4D94-AA50-6E5EA0EB5337}"/>
              </a:ext>
            </a:extLst>
          </p:cNvPr>
          <p:cNvSpPr/>
          <p:nvPr/>
        </p:nvSpPr>
        <p:spPr>
          <a:xfrm>
            <a:off x="8113059" y="2339112"/>
            <a:ext cx="1857377" cy="54227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Tenant Wizard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97CF93-73AD-42BD-AF20-F46FD7586540}"/>
              </a:ext>
            </a:extLst>
          </p:cNvPr>
          <p:cNvCxnSpPr>
            <a:cxnSpLocks/>
            <a:stCxn id="9" idx="1"/>
            <a:endCxn id="13" idx="3"/>
          </p:cNvCxnSpPr>
          <p:nvPr/>
        </p:nvCxnSpPr>
        <p:spPr>
          <a:xfrm flipH="1" flipV="1">
            <a:off x="4078941" y="2610248"/>
            <a:ext cx="1276736" cy="2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57AE7E-E251-4DAD-B373-7C3E889D685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6836317" y="2610248"/>
            <a:ext cx="1276742" cy="2999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243F7BF-D4F1-4A7C-84DA-5904F3DB5E9C}"/>
              </a:ext>
            </a:extLst>
          </p:cNvPr>
          <p:cNvSpPr/>
          <p:nvPr/>
        </p:nvSpPr>
        <p:spPr>
          <a:xfrm>
            <a:off x="9431891" y="3073011"/>
            <a:ext cx="1857377" cy="54227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Tenant Info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7A270D3-8E18-443C-BDBE-20BA0DB43B41}"/>
              </a:ext>
            </a:extLst>
          </p:cNvPr>
          <p:cNvSpPr/>
          <p:nvPr/>
        </p:nvSpPr>
        <p:spPr>
          <a:xfrm>
            <a:off x="9431890" y="3878705"/>
            <a:ext cx="1857377" cy="54227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Skill groups Info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837EA51-D5FA-4FEE-B37C-50E86105A8A3}"/>
              </a:ext>
            </a:extLst>
          </p:cNvPr>
          <p:cNvSpPr/>
          <p:nvPr/>
        </p:nvSpPr>
        <p:spPr>
          <a:xfrm>
            <a:off x="9431891" y="4726470"/>
            <a:ext cx="1857377" cy="54227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Users Info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C3C8FEF-1B0D-4CE5-8583-E3BB24DBB09B}"/>
              </a:ext>
            </a:extLst>
          </p:cNvPr>
          <p:cNvCxnSpPr>
            <a:stCxn id="14" idx="2"/>
            <a:endCxn id="23" idx="1"/>
          </p:cNvCxnSpPr>
          <p:nvPr/>
        </p:nvCxnSpPr>
        <p:spPr>
          <a:xfrm rot="16200000" flipH="1">
            <a:off x="9005438" y="2917693"/>
            <a:ext cx="462763" cy="390143"/>
          </a:xfrm>
          <a:prstGeom prst="bentConnector2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B6979D-6CFE-4849-9091-A14ED6487E4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10360579" y="3615283"/>
            <a:ext cx="1" cy="26342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B2A9F0-5BA0-4DB2-9CB8-170ABC5F9C05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10360579" y="4420977"/>
            <a:ext cx="1" cy="30549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2963D69-FE1E-4C7E-9A72-D049D0710E57}"/>
              </a:ext>
            </a:extLst>
          </p:cNvPr>
          <p:cNvSpPr/>
          <p:nvPr/>
        </p:nvSpPr>
        <p:spPr>
          <a:xfrm>
            <a:off x="902732" y="3073011"/>
            <a:ext cx="1857377" cy="54227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Info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30DC819-3F76-4873-BFDD-1D7CB06E380B}"/>
              </a:ext>
            </a:extLst>
          </p:cNvPr>
          <p:cNvCxnSpPr>
            <a:stCxn id="13" idx="2"/>
            <a:endCxn id="37" idx="3"/>
          </p:cNvCxnSpPr>
          <p:nvPr/>
        </p:nvCxnSpPr>
        <p:spPr>
          <a:xfrm rot="5400000">
            <a:off x="2723800" y="2917693"/>
            <a:ext cx="462763" cy="3901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8749E2E-AF0E-4186-9A48-319CD0314C5D}"/>
              </a:ext>
            </a:extLst>
          </p:cNvPr>
          <p:cNvSpPr/>
          <p:nvPr/>
        </p:nvSpPr>
        <p:spPr>
          <a:xfrm>
            <a:off x="902732" y="3878705"/>
            <a:ext cx="1857377" cy="54227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Pick Extension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B98D70-0CE1-48CA-87EC-93A391DB3E96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1831421" y="3615283"/>
            <a:ext cx="0" cy="263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5244F6F-3C2E-4777-B9EC-E9AA307AFEE7}"/>
              </a:ext>
            </a:extLst>
          </p:cNvPr>
          <p:cNvSpPr/>
          <p:nvPr/>
        </p:nvSpPr>
        <p:spPr>
          <a:xfrm>
            <a:off x="902732" y="4726470"/>
            <a:ext cx="1857377" cy="54227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Apply Tenant Job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021D34B-3D76-46FB-B5D5-6298671B66E1}"/>
              </a:ext>
            </a:extLst>
          </p:cNvPr>
          <p:cNvSpPr/>
          <p:nvPr/>
        </p:nvSpPr>
        <p:spPr>
          <a:xfrm>
            <a:off x="9431889" y="5532164"/>
            <a:ext cx="1857377" cy="54227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/ Hire User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 Job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D7540B-D055-4FD1-BAE7-1A452571BAED}"/>
              </a:ext>
            </a:extLst>
          </p:cNvPr>
          <p:cNvCxnSpPr>
            <a:cxnSpLocks/>
            <a:stCxn id="25" idx="2"/>
            <a:endCxn id="46" idx="0"/>
          </p:cNvCxnSpPr>
          <p:nvPr/>
        </p:nvCxnSpPr>
        <p:spPr>
          <a:xfrm flipH="1">
            <a:off x="10360578" y="5268742"/>
            <a:ext cx="2" cy="26342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846CCC-4197-4D5C-BAEB-DF49A91F610D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>
            <a:off x="1831421" y="4420977"/>
            <a:ext cx="0" cy="305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6DA68CB-5ADC-44E9-BE6C-9381597DA3AA}"/>
              </a:ext>
            </a:extLst>
          </p:cNvPr>
          <p:cNvCxnSpPr>
            <a:cxnSpLocks/>
            <a:stCxn id="45" idx="3"/>
            <a:endCxn id="86" idx="1"/>
          </p:cNvCxnSpPr>
          <p:nvPr/>
        </p:nvCxnSpPr>
        <p:spPr>
          <a:xfrm flipV="1">
            <a:off x="2760109" y="4996964"/>
            <a:ext cx="2501357" cy="6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2E0CDB1-6D8D-4444-82E0-A224F3A4E392}"/>
              </a:ext>
            </a:extLst>
          </p:cNvPr>
          <p:cNvCxnSpPr>
            <a:cxnSpLocks/>
            <a:stCxn id="46" idx="1"/>
            <a:endCxn id="86" idx="3"/>
          </p:cNvCxnSpPr>
          <p:nvPr/>
        </p:nvCxnSpPr>
        <p:spPr>
          <a:xfrm rot="10800000">
            <a:off x="6930455" y="4996964"/>
            <a:ext cx="2501434" cy="806336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CE8CE53-D19D-4404-B2CD-89EA3D6AFA58}"/>
              </a:ext>
            </a:extLst>
          </p:cNvPr>
          <p:cNvSpPr txBox="1"/>
          <p:nvPr/>
        </p:nvSpPr>
        <p:spPr>
          <a:xfrm>
            <a:off x="7191542" y="2304392"/>
            <a:ext cx="566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6DEE4E4-948A-4017-8091-4F5D5BFE63F6}"/>
              </a:ext>
            </a:extLst>
          </p:cNvPr>
          <p:cNvSpPr txBox="1"/>
          <p:nvPr/>
        </p:nvSpPr>
        <p:spPr>
          <a:xfrm>
            <a:off x="4527644" y="2333249"/>
            <a:ext cx="566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Yes</a:t>
            </a:r>
          </a:p>
        </p:txBody>
      </p:sp>
      <p:sp>
        <p:nvSpPr>
          <p:cNvPr id="86" name="Flowchart: Document 85">
            <a:extLst>
              <a:ext uri="{FF2B5EF4-FFF2-40B4-BE49-F238E27FC236}">
                <a16:creationId xmlns:a16="http://schemas.microsoft.com/office/drawing/2014/main" id="{31059983-F27E-490E-814C-9E3FB748F589}"/>
              </a:ext>
            </a:extLst>
          </p:cNvPr>
          <p:cNvSpPr/>
          <p:nvPr/>
        </p:nvSpPr>
        <p:spPr>
          <a:xfrm>
            <a:off x="5261466" y="4500571"/>
            <a:ext cx="1668989" cy="992785"/>
          </a:xfrm>
          <a:prstGeom prst="flowChartDocumen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B53017-DEC1-4C13-861A-C24BA8701C70}"/>
                  </a:ext>
                </a:extLst>
              </p14:cNvPr>
              <p14:cNvContentPartPr/>
              <p14:nvPr/>
            </p14:nvContentPartPr>
            <p14:xfrm>
              <a:off x="1861920" y="1755360"/>
              <a:ext cx="10040400" cy="454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B53017-DEC1-4C13-861A-C24BA8701C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2560" y="1746000"/>
                <a:ext cx="10059120" cy="45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382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2AFC-B334-4E15-A439-67E5EDAA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workflow</a:t>
            </a: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6068EBF3-2E2B-4367-8E23-FFE7125621E5}"/>
              </a:ext>
            </a:extLst>
          </p:cNvPr>
          <p:cNvSpPr/>
          <p:nvPr/>
        </p:nvSpPr>
        <p:spPr>
          <a:xfrm>
            <a:off x="4836119" y="1333561"/>
            <a:ext cx="1203026" cy="516988"/>
          </a:xfrm>
          <a:prstGeom prst="flowChartDocumen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9038ED-885E-42FA-AF47-8D6FDFD0E14B}"/>
              </a:ext>
            </a:extLst>
          </p:cNvPr>
          <p:cNvSpPr/>
          <p:nvPr/>
        </p:nvSpPr>
        <p:spPr>
          <a:xfrm>
            <a:off x="1276787" y="4797501"/>
            <a:ext cx="1246631" cy="40771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BC635C-903C-4595-B205-012E7B2628E4}"/>
              </a:ext>
            </a:extLst>
          </p:cNvPr>
          <p:cNvSpPr/>
          <p:nvPr/>
        </p:nvSpPr>
        <p:spPr>
          <a:xfrm>
            <a:off x="2892757" y="4298392"/>
            <a:ext cx="1246631" cy="40771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do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499D49-DDA7-4F29-B338-DC0A29565C1E}"/>
              </a:ext>
            </a:extLst>
          </p:cNvPr>
          <p:cNvSpPr/>
          <p:nvPr/>
        </p:nvSpPr>
        <p:spPr>
          <a:xfrm>
            <a:off x="4399788" y="3805667"/>
            <a:ext cx="1246631" cy="40771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F25C79-A55E-4119-BAF7-8A1C61EBAB82}"/>
              </a:ext>
            </a:extLst>
          </p:cNvPr>
          <p:cNvSpPr/>
          <p:nvPr/>
        </p:nvSpPr>
        <p:spPr>
          <a:xfrm>
            <a:off x="6039145" y="3307871"/>
            <a:ext cx="1246631" cy="40771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F466EE-D647-47E7-B800-4D24BF276B32}"/>
              </a:ext>
            </a:extLst>
          </p:cNvPr>
          <p:cNvSpPr/>
          <p:nvPr/>
        </p:nvSpPr>
        <p:spPr>
          <a:xfrm>
            <a:off x="7662469" y="2813833"/>
            <a:ext cx="1246631" cy="40771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Queues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7BCC003-130B-4C96-B499-98E63FEAC95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178303" y="1538171"/>
            <a:ext cx="2981131" cy="3537529"/>
          </a:xfrm>
          <a:prstGeom prst="bentConnector3">
            <a:avLst>
              <a:gd name="adj1" fmla="val 828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4D94982-5569-485D-8235-0E4F58B900A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3235842" y="2096602"/>
            <a:ext cx="2482022" cy="1921559"/>
          </a:xfrm>
          <a:prstGeom prst="bentConnector3">
            <a:avLst>
              <a:gd name="adj1" fmla="val 20035"/>
            </a:avLst>
          </a:prstGeom>
          <a:ln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8FD569D-C9B6-43C1-853F-50EEACC7093D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5400000">
            <a:off x="4235720" y="2603754"/>
            <a:ext cx="1989297" cy="414528"/>
          </a:xfrm>
          <a:prstGeom prst="bentConnector3">
            <a:avLst>
              <a:gd name="adj1" fmla="val 37129"/>
            </a:avLst>
          </a:prstGeom>
          <a:ln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B28BC7A-992C-46FE-BD2F-62D2F785F2ED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6200000" flipH="1">
            <a:off x="5304296" y="1949705"/>
            <a:ext cx="1491501" cy="1224829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11F5B40-D8F8-41F4-B72C-A12C420DB51E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16200000" flipH="1">
            <a:off x="6362977" y="891024"/>
            <a:ext cx="997463" cy="2848153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D47AC8D-F423-4689-AB26-D3563C6606B9}"/>
              </a:ext>
            </a:extLst>
          </p:cNvPr>
          <p:cNvSpPr/>
          <p:nvPr/>
        </p:nvSpPr>
        <p:spPr>
          <a:xfrm>
            <a:off x="9458019" y="2317916"/>
            <a:ext cx="1246631" cy="407714"/>
          </a:xfrm>
          <a:prstGeom prst="roundRect">
            <a:avLst/>
          </a:prstGeom>
          <a:solidFill>
            <a:schemeClr val="accent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Tenants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FE6E344-8CDE-418D-94FE-460194BE4906}"/>
              </a:ext>
            </a:extLst>
          </p:cNvPr>
          <p:cNvSpPr/>
          <p:nvPr/>
        </p:nvSpPr>
        <p:spPr>
          <a:xfrm>
            <a:off x="9458018" y="3309750"/>
            <a:ext cx="1246631" cy="407714"/>
          </a:xfrm>
          <a:prstGeom prst="roundRect">
            <a:avLst/>
          </a:prstGeom>
          <a:solidFill>
            <a:schemeClr val="accent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Skill groups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38B807D-2D7C-4AF5-AC1F-B61380BACCD6}"/>
              </a:ext>
            </a:extLst>
          </p:cNvPr>
          <p:cNvSpPr/>
          <p:nvPr/>
        </p:nvSpPr>
        <p:spPr>
          <a:xfrm>
            <a:off x="9458019" y="2813833"/>
            <a:ext cx="1246631" cy="407714"/>
          </a:xfrm>
          <a:prstGeom prst="roundRect">
            <a:avLst/>
          </a:prstGeom>
          <a:solidFill>
            <a:schemeClr val="accent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A03B464-341F-47A4-91A1-6B77FF0AC69D}"/>
              </a:ext>
            </a:extLst>
          </p:cNvPr>
          <p:cNvSpPr/>
          <p:nvPr/>
        </p:nvSpPr>
        <p:spPr>
          <a:xfrm>
            <a:off x="9458017" y="3805667"/>
            <a:ext cx="1246631" cy="407714"/>
          </a:xfrm>
          <a:prstGeom prst="roundRect">
            <a:avLst/>
          </a:prstGeom>
          <a:solidFill>
            <a:schemeClr val="accent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BCDC4E1-6314-4BDE-A2A0-66920D90236D}"/>
              </a:ext>
            </a:extLst>
          </p:cNvPr>
          <p:cNvSpPr/>
          <p:nvPr/>
        </p:nvSpPr>
        <p:spPr>
          <a:xfrm>
            <a:off x="9458016" y="4301584"/>
            <a:ext cx="1246631" cy="407714"/>
          </a:xfrm>
          <a:prstGeom prst="roundRect">
            <a:avLst/>
          </a:prstGeom>
          <a:solidFill>
            <a:schemeClr val="accent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Workflows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48AF438-0585-4AE9-8937-2BCCE313E226}"/>
              </a:ext>
            </a:extLst>
          </p:cNvPr>
          <p:cNvSpPr/>
          <p:nvPr/>
        </p:nvSpPr>
        <p:spPr>
          <a:xfrm>
            <a:off x="9458016" y="5293418"/>
            <a:ext cx="1246631" cy="407714"/>
          </a:xfrm>
          <a:prstGeom prst="roundRect">
            <a:avLst/>
          </a:prstGeom>
          <a:solidFill>
            <a:schemeClr val="accent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143C5AA-8466-4CAE-A950-64E18C21E3FC}"/>
              </a:ext>
            </a:extLst>
          </p:cNvPr>
          <p:cNvSpPr/>
          <p:nvPr/>
        </p:nvSpPr>
        <p:spPr>
          <a:xfrm>
            <a:off x="9458016" y="5789335"/>
            <a:ext cx="1246631" cy="407714"/>
          </a:xfrm>
          <a:prstGeom prst="roundRect">
            <a:avLst/>
          </a:prstGeom>
          <a:solidFill>
            <a:schemeClr val="accent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Setting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4699F70-5F50-441D-AF68-2FF809DB7464}"/>
              </a:ext>
            </a:extLst>
          </p:cNvPr>
          <p:cNvSpPr/>
          <p:nvPr/>
        </p:nvSpPr>
        <p:spPr>
          <a:xfrm>
            <a:off x="9458016" y="4797501"/>
            <a:ext cx="1246631" cy="407714"/>
          </a:xfrm>
          <a:prstGeom prst="roundRect">
            <a:avLst/>
          </a:prstGeom>
          <a:solidFill>
            <a:schemeClr val="accent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3CD6EA1-A181-4E86-A774-F7128489853E}"/>
              </a:ext>
            </a:extLst>
          </p:cNvPr>
          <p:cNvCxnSpPr>
            <a:cxnSpLocks/>
            <a:stCxn id="3" idx="2"/>
            <a:endCxn id="34" idx="3"/>
          </p:cNvCxnSpPr>
          <p:nvPr/>
        </p:nvCxnSpPr>
        <p:spPr>
          <a:xfrm rot="16200000" flipH="1">
            <a:off x="7718440" y="-464438"/>
            <a:ext cx="705403" cy="5267018"/>
          </a:xfrm>
          <a:prstGeom prst="bentConnector4">
            <a:avLst>
              <a:gd name="adj1" fmla="val 33128"/>
              <a:gd name="adj2" fmla="val 104340"/>
            </a:avLst>
          </a:prstGeom>
          <a:ln w="952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EF3A646-DFC9-4116-B612-A5CE61C57872}"/>
              </a:ext>
            </a:extLst>
          </p:cNvPr>
          <p:cNvCxnSpPr>
            <a:cxnSpLocks/>
            <a:stCxn id="3" idx="2"/>
            <a:endCxn id="36" idx="3"/>
          </p:cNvCxnSpPr>
          <p:nvPr/>
        </p:nvCxnSpPr>
        <p:spPr>
          <a:xfrm rot="16200000" flipH="1">
            <a:off x="7470481" y="-216479"/>
            <a:ext cx="1201320" cy="5267018"/>
          </a:xfrm>
          <a:prstGeom prst="bentConnector4">
            <a:avLst>
              <a:gd name="adj1" fmla="val 20810"/>
              <a:gd name="adj2" fmla="val 104340"/>
            </a:avLst>
          </a:prstGeom>
          <a:ln w="952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92AE9BE-920D-493B-B741-900539D3F43A}"/>
              </a:ext>
            </a:extLst>
          </p:cNvPr>
          <p:cNvCxnSpPr>
            <a:cxnSpLocks/>
            <a:stCxn id="3" idx="2"/>
            <a:endCxn id="35" idx="3"/>
          </p:cNvCxnSpPr>
          <p:nvPr/>
        </p:nvCxnSpPr>
        <p:spPr>
          <a:xfrm rot="16200000" flipH="1">
            <a:off x="7222522" y="31479"/>
            <a:ext cx="1697237" cy="5267017"/>
          </a:xfrm>
          <a:prstGeom prst="bentConnector4">
            <a:avLst>
              <a:gd name="adj1" fmla="val 14254"/>
              <a:gd name="adj2" fmla="val 104340"/>
            </a:avLst>
          </a:prstGeom>
          <a:ln w="952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4D4E044-0816-46C8-8665-E0B816657C97}"/>
              </a:ext>
            </a:extLst>
          </p:cNvPr>
          <p:cNvCxnSpPr>
            <a:cxnSpLocks/>
            <a:stCxn id="3" idx="2"/>
            <a:endCxn id="37" idx="3"/>
          </p:cNvCxnSpPr>
          <p:nvPr/>
        </p:nvCxnSpPr>
        <p:spPr>
          <a:xfrm rot="16200000" flipH="1">
            <a:off x="6974563" y="279439"/>
            <a:ext cx="2193154" cy="5267016"/>
          </a:xfrm>
          <a:prstGeom prst="bentConnector4">
            <a:avLst>
              <a:gd name="adj1" fmla="val 11774"/>
              <a:gd name="adj2" fmla="val 104340"/>
            </a:avLst>
          </a:prstGeom>
          <a:ln w="952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1876F47-B2F4-4603-A7D6-7627E4F27F95}"/>
              </a:ext>
            </a:extLst>
          </p:cNvPr>
          <p:cNvCxnSpPr>
            <a:cxnSpLocks/>
            <a:stCxn id="3" idx="2"/>
            <a:endCxn id="38" idx="3"/>
          </p:cNvCxnSpPr>
          <p:nvPr/>
        </p:nvCxnSpPr>
        <p:spPr>
          <a:xfrm rot="16200000" flipH="1">
            <a:off x="6726604" y="527397"/>
            <a:ext cx="2689071" cy="5267015"/>
          </a:xfrm>
          <a:prstGeom prst="bentConnector4">
            <a:avLst>
              <a:gd name="adj1" fmla="val 9303"/>
              <a:gd name="adj2" fmla="val 104340"/>
            </a:avLst>
          </a:prstGeom>
          <a:ln w="952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7E1204F-789D-4B31-9F13-0614388D1857}"/>
              </a:ext>
            </a:extLst>
          </p:cNvPr>
          <p:cNvCxnSpPr>
            <a:cxnSpLocks/>
            <a:stCxn id="3" idx="2"/>
            <a:endCxn id="41" idx="3"/>
          </p:cNvCxnSpPr>
          <p:nvPr/>
        </p:nvCxnSpPr>
        <p:spPr>
          <a:xfrm rot="16200000" flipH="1">
            <a:off x="6478645" y="775356"/>
            <a:ext cx="3184988" cy="5267015"/>
          </a:xfrm>
          <a:prstGeom prst="bentConnector4">
            <a:avLst>
              <a:gd name="adj1" fmla="val 7983"/>
              <a:gd name="adj2" fmla="val 104340"/>
            </a:avLst>
          </a:prstGeom>
          <a:ln w="952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84BA329-EBC8-4488-BFF8-93BB8B224958}"/>
              </a:ext>
            </a:extLst>
          </p:cNvPr>
          <p:cNvCxnSpPr>
            <a:cxnSpLocks/>
            <a:stCxn id="3" idx="2"/>
            <a:endCxn id="39" idx="3"/>
          </p:cNvCxnSpPr>
          <p:nvPr/>
        </p:nvCxnSpPr>
        <p:spPr>
          <a:xfrm rot="16200000" flipH="1">
            <a:off x="6230687" y="1023314"/>
            <a:ext cx="3680905" cy="5267015"/>
          </a:xfrm>
          <a:prstGeom prst="bentConnector4">
            <a:avLst>
              <a:gd name="adj1" fmla="val 6689"/>
              <a:gd name="adj2" fmla="val 104340"/>
            </a:avLst>
          </a:prstGeom>
          <a:ln w="952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070420B-A8DC-4FB2-85BD-A211CE381243}"/>
              </a:ext>
            </a:extLst>
          </p:cNvPr>
          <p:cNvCxnSpPr>
            <a:cxnSpLocks/>
            <a:stCxn id="3" idx="2"/>
            <a:endCxn id="40" idx="3"/>
          </p:cNvCxnSpPr>
          <p:nvPr/>
        </p:nvCxnSpPr>
        <p:spPr>
          <a:xfrm rot="16200000" flipH="1">
            <a:off x="5982728" y="1271273"/>
            <a:ext cx="4176822" cy="5267015"/>
          </a:xfrm>
          <a:prstGeom prst="bentConnector4">
            <a:avLst>
              <a:gd name="adj1" fmla="val 6285"/>
              <a:gd name="adj2" fmla="val 104340"/>
            </a:avLst>
          </a:prstGeom>
          <a:ln w="952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Arrow: Down 100">
            <a:extLst>
              <a:ext uri="{FF2B5EF4-FFF2-40B4-BE49-F238E27FC236}">
                <a16:creationId xmlns:a16="http://schemas.microsoft.com/office/drawing/2014/main" id="{B8FA2890-E8AF-45EA-9C6C-131B136B02A4}"/>
              </a:ext>
            </a:extLst>
          </p:cNvPr>
          <p:cNvSpPr/>
          <p:nvPr/>
        </p:nvSpPr>
        <p:spPr>
          <a:xfrm>
            <a:off x="9841992" y="1083951"/>
            <a:ext cx="390144" cy="822643"/>
          </a:xfrm>
          <a:prstGeom prst="downArrow">
            <a:avLst/>
          </a:prstGeom>
          <a:solidFill>
            <a:srgbClr val="FF000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CE83B8A-EA33-45B4-A990-672F851F90E1}"/>
              </a:ext>
            </a:extLst>
          </p:cNvPr>
          <p:cNvSpPr txBox="1"/>
          <p:nvPr/>
        </p:nvSpPr>
        <p:spPr>
          <a:xfrm>
            <a:off x="9298945" y="607224"/>
            <a:ext cx="14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Administrator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144B8DC-B33F-4FAA-B578-76D92195C230}"/>
                  </a:ext>
                </a:extLst>
              </p14:cNvPr>
              <p14:cNvContentPartPr/>
              <p14:nvPr/>
            </p14:nvContentPartPr>
            <p14:xfrm>
              <a:off x="1581120" y="1606320"/>
              <a:ext cx="10545480" cy="5231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144B8DC-B33F-4FAA-B578-76D92195C2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1760" y="1596960"/>
                <a:ext cx="10564200" cy="525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4692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127F-4E7E-42BE-88DC-9911488A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44" y="153348"/>
            <a:ext cx="5540829" cy="780288"/>
          </a:xfrm>
        </p:spPr>
        <p:txBody>
          <a:bodyPr/>
          <a:lstStyle/>
          <a:p>
            <a:r>
              <a:rPr lang="en-US" dirty="0"/>
              <a:t>Register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3C63C6-39F7-490E-8C3C-63E45C55D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097" y="1051265"/>
            <a:ext cx="9679527" cy="52632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0008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1755-7E46-4261-9655-550C2B0F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91" y="15614"/>
            <a:ext cx="5671457" cy="753352"/>
          </a:xfrm>
        </p:spPr>
        <p:txBody>
          <a:bodyPr/>
          <a:lstStyle/>
          <a:p>
            <a:r>
              <a:rPr lang="en-US" dirty="0"/>
              <a:t>Login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86CBF-87C2-4E34-8B9C-986FE5174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34" y="768966"/>
            <a:ext cx="9786256" cy="55027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355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863E-A401-4869-8366-BA5F12DF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00"/>
            <a:ext cx="10515600" cy="818728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4A4D9-795D-4CD3-8206-EEEBD2F7DA6B}"/>
              </a:ext>
            </a:extLst>
          </p:cNvPr>
          <p:cNvGrpSpPr/>
          <p:nvPr/>
        </p:nvGrpSpPr>
        <p:grpSpPr>
          <a:xfrm>
            <a:off x="167256" y="793763"/>
            <a:ext cx="11857486" cy="5436349"/>
            <a:chOff x="167256" y="793763"/>
            <a:chExt cx="11857486" cy="5436349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D5EBA8-64CA-4793-8DE1-7491BC347175}"/>
                </a:ext>
              </a:extLst>
            </p:cNvPr>
            <p:cNvGrpSpPr/>
            <p:nvPr/>
          </p:nvGrpSpPr>
          <p:grpSpPr>
            <a:xfrm>
              <a:off x="167256" y="793763"/>
              <a:ext cx="11857486" cy="5436349"/>
              <a:chOff x="167256" y="793763"/>
              <a:chExt cx="11857486" cy="5436349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BF0A078-A50B-4275-8C46-15970CA2B011}"/>
                  </a:ext>
                </a:extLst>
              </p:cNvPr>
              <p:cNvGrpSpPr/>
              <p:nvPr/>
            </p:nvGrpSpPr>
            <p:grpSpPr>
              <a:xfrm>
                <a:off x="167257" y="793763"/>
                <a:ext cx="11857485" cy="5436349"/>
                <a:chOff x="167257" y="793763"/>
                <a:chExt cx="11857485" cy="5436349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92B13EF4-2AE3-4F69-8010-AD57594A790F}"/>
                    </a:ext>
                  </a:extLst>
                </p:cNvPr>
                <p:cNvSpPr/>
                <p:nvPr/>
              </p:nvSpPr>
              <p:spPr>
                <a:xfrm>
                  <a:off x="167257" y="890016"/>
                  <a:ext cx="11857485" cy="5340096"/>
                </a:xfrm>
                <a:prstGeom prst="rect">
                  <a:avLst/>
                </a:prstGeom>
                <a:solidFill>
                  <a:schemeClr val="accent3">
                    <a:alpha val="1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E0F2AA1-4BE8-476B-BCE8-C9AD91CC6B9D}"/>
                    </a:ext>
                  </a:extLst>
                </p:cNvPr>
                <p:cNvSpPr/>
                <p:nvPr/>
              </p:nvSpPr>
              <p:spPr>
                <a:xfrm>
                  <a:off x="167259" y="890016"/>
                  <a:ext cx="588264" cy="534009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3AA3D14-3E38-4BC1-BAE5-ED11C5F97B82}"/>
                    </a:ext>
                  </a:extLst>
                </p:cNvPr>
                <p:cNvSpPr/>
                <p:nvPr/>
              </p:nvSpPr>
              <p:spPr>
                <a:xfrm>
                  <a:off x="167258" y="892112"/>
                  <a:ext cx="11857483" cy="4998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CC09AB99-7CBD-4F2B-9E6A-7609E2B9AC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9363" y="793763"/>
                  <a:ext cx="975360" cy="696570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1BFF5D7F-CB03-4BB7-A4CB-2B428BCF4A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2800" y="1010602"/>
                  <a:ext cx="284297" cy="284297"/>
                </a:xfrm>
                <a:prstGeom prst="rect">
                  <a:avLst/>
                </a:prstGeom>
              </p:spPr>
            </p:pic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06406F1-8B8D-4C05-AEFB-57FD29E17439}"/>
                    </a:ext>
                  </a:extLst>
                </p:cNvPr>
                <p:cNvCxnSpPr/>
                <p:nvPr/>
              </p:nvCxnSpPr>
              <p:spPr>
                <a:xfrm>
                  <a:off x="2047875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53A8FA5-F87F-47BF-B92E-5F9B9C7E91C6}"/>
                    </a:ext>
                  </a:extLst>
                </p:cNvPr>
                <p:cNvSpPr txBox="1"/>
                <p:nvPr/>
              </p:nvSpPr>
              <p:spPr>
                <a:xfrm>
                  <a:off x="2066163" y="978474"/>
                  <a:ext cx="8835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Bank ABC</a:t>
                  </a:r>
                </a:p>
              </p:txBody>
            </p:sp>
            <p:sp>
              <p:nvSpPr>
                <p:cNvPr id="26" name="Flowchart: Merge 25">
                  <a:extLst>
                    <a:ext uri="{FF2B5EF4-FFF2-40B4-BE49-F238E27FC236}">
                      <a16:creationId xmlns:a16="http://schemas.microsoft.com/office/drawing/2014/main" id="{876AD1BA-B3EB-46A6-9846-0AEEEE246DED}"/>
                    </a:ext>
                  </a:extLst>
                </p:cNvPr>
                <p:cNvSpPr/>
                <p:nvPr/>
              </p:nvSpPr>
              <p:spPr>
                <a:xfrm>
                  <a:off x="2930807" y="1084361"/>
                  <a:ext cx="170688" cy="121920"/>
                </a:xfrm>
                <a:prstGeom prst="flowChartMerg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65C392A-1ABC-431E-AE80-3E6C71184B5A}"/>
                    </a:ext>
                  </a:extLst>
                </p:cNvPr>
                <p:cNvCxnSpPr/>
                <p:nvPr/>
              </p:nvCxnSpPr>
              <p:spPr>
                <a:xfrm>
                  <a:off x="3212211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E48A476-6B38-474F-AABC-038844E31912}"/>
                    </a:ext>
                  </a:extLst>
                </p:cNvPr>
                <p:cNvSpPr txBox="1"/>
                <p:nvPr/>
              </p:nvSpPr>
              <p:spPr>
                <a:xfrm>
                  <a:off x="3221313" y="978474"/>
                  <a:ext cx="9773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Dashboard</a:t>
                  </a: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28B53C5E-771C-4D54-9224-93EACC619449}"/>
                    </a:ext>
                  </a:extLst>
                </p:cNvPr>
                <p:cNvCxnSpPr/>
                <p:nvPr/>
              </p:nvCxnSpPr>
              <p:spPr>
                <a:xfrm>
                  <a:off x="4174248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9F517948-6C15-4A72-8AE4-31569722E3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7923" y="1015050"/>
                  <a:ext cx="282583" cy="282583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CA78908-EC8B-43A6-8323-0911AA364A8D}"/>
                    </a:ext>
                  </a:extLst>
                </p:cNvPr>
                <p:cNvSpPr txBox="1"/>
                <p:nvPr/>
              </p:nvSpPr>
              <p:spPr>
                <a:xfrm>
                  <a:off x="4215092" y="978474"/>
                  <a:ext cx="5501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1000</a:t>
                  </a: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CCCFA327-EEC4-4AD2-89E2-10E890E1DD7A}"/>
                    </a:ext>
                  </a:extLst>
                </p:cNvPr>
                <p:cNvCxnSpPr/>
                <p:nvPr/>
              </p:nvCxnSpPr>
              <p:spPr>
                <a:xfrm>
                  <a:off x="5021592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8BAAC055-BB1E-4004-B129-0A22E5EC4E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33148" y="999879"/>
                  <a:ext cx="247413" cy="248448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69D2EEA-DB0B-4BC0-9B2F-10AD430555F3}"/>
                    </a:ext>
                  </a:extLst>
                </p:cNvPr>
                <p:cNvSpPr txBox="1"/>
                <p:nvPr/>
              </p:nvSpPr>
              <p:spPr>
                <a:xfrm>
                  <a:off x="5392446" y="978474"/>
                  <a:ext cx="631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Ready</a:t>
                  </a:r>
                </a:p>
              </p:txBody>
            </p:sp>
            <p:sp>
              <p:nvSpPr>
                <p:cNvPr id="38" name="Flowchart: Merge 37">
                  <a:extLst>
                    <a:ext uri="{FF2B5EF4-FFF2-40B4-BE49-F238E27FC236}">
                      <a16:creationId xmlns:a16="http://schemas.microsoft.com/office/drawing/2014/main" id="{6CB5B700-7F62-414E-BFF0-152F7402C97D}"/>
                    </a:ext>
                  </a:extLst>
                </p:cNvPr>
                <p:cNvSpPr/>
                <p:nvPr/>
              </p:nvSpPr>
              <p:spPr>
                <a:xfrm>
                  <a:off x="5971249" y="1084361"/>
                  <a:ext cx="170688" cy="121920"/>
                </a:xfrm>
                <a:prstGeom prst="flowChartMerg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432EE37-8F7F-4060-B32F-7CDF4E7075F3}"/>
                    </a:ext>
                  </a:extLst>
                </p:cNvPr>
                <p:cNvSpPr txBox="1"/>
                <p:nvPr/>
              </p:nvSpPr>
              <p:spPr>
                <a:xfrm>
                  <a:off x="10160139" y="978474"/>
                  <a:ext cx="6671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User A</a:t>
                  </a:r>
                </a:p>
              </p:txBody>
            </p:sp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7443B68A-55C9-4E7E-896A-77CFEA8657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grayscl/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colorTemperature colorTemp="11200"/>
                          </a14:imgEffect>
                          <a14:imgEffect>
                            <a14:brightnessContrast bright="-2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1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1506471" y="951915"/>
                  <a:ext cx="346107" cy="346107"/>
                </a:xfrm>
                <a:prstGeom prst="ellipse">
                  <a:avLst/>
                </a:prstGeom>
                <a:ln w="63500" cap="rnd">
                  <a:noFill/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52" name="Speech Bubble: Rectangle with Corners Rounded 51">
                  <a:extLst>
                    <a:ext uri="{FF2B5EF4-FFF2-40B4-BE49-F238E27FC236}">
                      <a16:creationId xmlns:a16="http://schemas.microsoft.com/office/drawing/2014/main" id="{5BA8DBDA-9000-4385-9715-BAAFADE3FDE0}"/>
                    </a:ext>
                  </a:extLst>
                </p:cNvPr>
                <p:cNvSpPr/>
                <p:nvPr/>
              </p:nvSpPr>
              <p:spPr>
                <a:xfrm>
                  <a:off x="11031474" y="1016922"/>
                  <a:ext cx="346112" cy="228482"/>
                </a:xfrm>
                <a:prstGeom prst="wedgeRoundRectCallout">
                  <a:avLst>
                    <a:gd name="adj1" fmla="val -31785"/>
                    <a:gd name="adj2" fmla="val 80497"/>
                    <a:gd name="adj3" fmla="val 16667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!</a:t>
                  </a:r>
                </a:p>
              </p:txBody>
            </p:sp>
          </p:grpSp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4FE3F03D-5D93-44F0-ABE4-1B452AA12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3"/>
                  </a:ext>
                </a:extLst>
              </a:blip>
              <a:stretch>
                <a:fillRect/>
              </a:stretch>
            </p:blipFill>
            <p:spPr>
              <a:xfrm>
                <a:off x="235006" y="1891415"/>
                <a:ext cx="457201" cy="457201"/>
              </a:xfrm>
              <a:prstGeom prst="rect">
                <a:avLst/>
              </a:prstGeom>
            </p:spPr>
          </p:pic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5211F5AA-CF19-4D13-8580-D7D1ABEAE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5"/>
                  </a:ext>
                </a:extLst>
              </a:blip>
              <a:stretch>
                <a:fillRect/>
              </a:stretch>
            </p:blipFill>
            <p:spPr>
              <a:xfrm>
                <a:off x="323592" y="2444474"/>
                <a:ext cx="292607" cy="292607"/>
              </a:xfrm>
              <a:prstGeom prst="rect">
                <a:avLst/>
              </a:prstGeom>
            </p:spPr>
          </p:pic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BFC86A3-FB15-4BE8-8BBE-A3C9B3D42AC6}"/>
                  </a:ext>
                </a:extLst>
              </p:cNvPr>
              <p:cNvSpPr/>
              <p:nvPr/>
            </p:nvSpPr>
            <p:spPr>
              <a:xfrm>
                <a:off x="167256" y="1500096"/>
                <a:ext cx="588264" cy="34493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3899807C-5C56-47A3-A8CC-3CA5A0E249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8"/>
                  </a:ext>
                </a:extLst>
              </a:blip>
              <a:stretch>
                <a:fillRect/>
              </a:stretch>
            </p:blipFill>
            <p:spPr>
              <a:xfrm>
                <a:off x="297428" y="1490333"/>
                <a:ext cx="344936" cy="344936"/>
              </a:xfrm>
              <a:prstGeom prst="rect">
                <a:avLst/>
              </a:prstGeom>
            </p:spPr>
          </p:pic>
        </p:grpSp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3AEE4167-D8E4-4C5D-9138-0852B3D4D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  <a:ext uri="{837473B0-CC2E-450A-ABE3-18F120FF3D39}">
                  <a1611:picAttrSrcUrl xmlns:a1611="http://schemas.microsoft.com/office/drawing/2016/11/main" r:id="rId21"/>
                </a:ext>
              </a:extLst>
            </a:blip>
            <a:stretch>
              <a:fillRect/>
            </a:stretch>
          </p:blipFill>
          <p:spPr>
            <a:xfrm>
              <a:off x="241159" y="3262622"/>
              <a:ext cx="457472" cy="304713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B946E629-B8E8-4617-9AB8-0377E485A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3"/>
                </a:ext>
              </a:extLst>
            </a:blip>
            <a:stretch>
              <a:fillRect/>
            </a:stretch>
          </p:blipFill>
          <p:spPr>
            <a:xfrm>
              <a:off x="243613" y="2784648"/>
              <a:ext cx="435114" cy="435114"/>
            </a:xfrm>
            <a:prstGeom prst="rect">
              <a:avLst/>
            </a:prstGeom>
          </p:spPr>
        </p:pic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ECFF7BB-01E6-4955-B12A-D6303781787A}"/>
              </a:ext>
            </a:extLst>
          </p:cNvPr>
          <p:cNvSpPr/>
          <p:nvPr/>
        </p:nvSpPr>
        <p:spPr>
          <a:xfrm>
            <a:off x="926210" y="1572766"/>
            <a:ext cx="5389245" cy="220170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F0741FB-F912-49F5-989C-3FDC56EF523A}"/>
              </a:ext>
            </a:extLst>
          </p:cNvPr>
          <p:cNvSpPr/>
          <p:nvPr/>
        </p:nvSpPr>
        <p:spPr>
          <a:xfrm>
            <a:off x="6418706" y="1572766"/>
            <a:ext cx="5389245" cy="220170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9EF83B1-92FD-487B-9BB9-44A1B0C9F0A1}"/>
              </a:ext>
            </a:extLst>
          </p:cNvPr>
          <p:cNvSpPr/>
          <p:nvPr/>
        </p:nvSpPr>
        <p:spPr>
          <a:xfrm>
            <a:off x="926210" y="3906486"/>
            <a:ext cx="3523869" cy="220170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B222FD7-7787-4DAA-B218-CA143EE282F3}"/>
              </a:ext>
            </a:extLst>
          </p:cNvPr>
          <p:cNvSpPr/>
          <p:nvPr/>
        </p:nvSpPr>
        <p:spPr>
          <a:xfrm>
            <a:off x="8250812" y="3935672"/>
            <a:ext cx="3523869" cy="220170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35A8DA1-2B2A-4F5F-8398-434F0D37248F}"/>
              </a:ext>
            </a:extLst>
          </p:cNvPr>
          <p:cNvSpPr/>
          <p:nvPr/>
        </p:nvSpPr>
        <p:spPr>
          <a:xfrm>
            <a:off x="4605146" y="3906484"/>
            <a:ext cx="3523869" cy="220170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E8D07E8-07A8-4A1E-81C3-D8F6E5B6F1A0}"/>
              </a:ext>
            </a:extLst>
          </p:cNvPr>
          <p:cNvCxnSpPr>
            <a:cxnSpLocks/>
          </p:cNvCxnSpPr>
          <p:nvPr/>
        </p:nvCxnSpPr>
        <p:spPr>
          <a:xfrm flipH="1">
            <a:off x="926210" y="2020323"/>
            <a:ext cx="538924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1A8BC9A-FCC1-4C0D-8FDA-365694078E31}"/>
              </a:ext>
            </a:extLst>
          </p:cNvPr>
          <p:cNvCxnSpPr>
            <a:cxnSpLocks/>
          </p:cNvCxnSpPr>
          <p:nvPr/>
        </p:nvCxnSpPr>
        <p:spPr>
          <a:xfrm flipH="1">
            <a:off x="6418705" y="2020323"/>
            <a:ext cx="538924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10E713A-3176-4254-963C-75902241406F}"/>
              </a:ext>
            </a:extLst>
          </p:cNvPr>
          <p:cNvSpPr txBox="1"/>
          <p:nvPr/>
        </p:nvSpPr>
        <p:spPr>
          <a:xfrm>
            <a:off x="997404" y="1642656"/>
            <a:ext cx="845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work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9CCE677-C1C0-440B-8DD9-6D0CE84B8559}"/>
              </a:ext>
            </a:extLst>
          </p:cNvPr>
          <p:cNvSpPr txBox="1"/>
          <p:nvPr/>
        </p:nvSpPr>
        <p:spPr>
          <a:xfrm>
            <a:off x="6486142" y="1648540"/>
            <a:ext cx="585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do</a:t>
            </a:r>
          </a:p>
        </p:txBody>
      </p:sp>
      <p:sp>
        <p:nvSpPr>
          <p:cNvPr id="116" name="Partial Circle 115">
            <a:extLst>
              <a:ext uri="{FF2B5EF4-FFF2-40B4-BE49-F238E27FC236}">
                <a16:creationId xmlns:a16="http://schemas.microsoft.com/office/drawing/2014/main" id="{4D268D2F-1CC2-4E25-9B7B-31B8133569C6}"/>
              </a:ext>
            </a:extLst>
          </p:cNvPr>
          <p:cNvSpPr/>
          <p:nvPr/>
        </p:nvSpPr>
        <p:spPr>
          <a:xfrm>
            <a:off x="1682495" y="4340352"/>
            <a:ext cx="1206282" cy="1170432"/>
          </a:xfrm>
          <a:prstGeom prst="pie">
            <a:avLst>
              <a:gd name="adj1" fmla="val 3826434"/>
              <a:gd name="adj2" fmla="val 11728531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Partial Circle 116">
            <a:extLst>
              <a:ext uri="{FF2B5EF4-FFF2-40B4-BE49-F238E27FC236}">
                <a16:creationId xmlns:a16="http://schemas.microsoft.com/office/drawing/2014/main" id="{27F6FC83-0094-4C01-8A15-F4CF6B983E15}"/>
              </a:ext>
            </a:extLst>
          </p:cNvPr>
          <p:cNvSpPr/>
          <p:nvPr/>
        </p:nvSpPr>
        <p:spPr>
          <a:xfrm>
            <a:off x="1682495" y="4340352"/>
            <a:ext cx="1206282" cy="1170432"/>
          </a:xfrm>
          <a:prstGeom prst="pie">
            <a:avLst>
              <a:gd name="adj1" fmla="val 16763612"/>
              <a:gd name="adj2" fmla="val 372075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Partial Circle 117">
            <a:extLst>
              <a:ext uri="{FF2B5EF4-FFF2-40B4-BE49-F238E27FC236}">
                <a16:creationId xmlns:a16="http://schemas.microsoft.com/office/drawing/2014/main" id="{15FDBD09-B850-4562-BED9-BE4E9E4D3777}"/>
              </a:ext>
            </a:extLst>
          </p:cNvPr>
          <p:cNvSpPr/>
          <p:nvPr/>
        </p:nvSpPr>
        <p:spPr>
          <a:xfrm>
            <a:off x="1682495" y="4340352"/>
            <a:ext cx="1206282" cy="1170432"/>
          </a:xfrm>
          <a:prstGeom prst="pie">
            <a:avLst>
              <a:gd name="adj1" fmla="val 11796457"/>
              <a:gd name="adj2" fmla="val 1678704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92796C-89EA-47E5-A36B-3D79CBF458AB}"/>
              </a:ext>
            </a:extLst>
          </p:cNvPr>
          <p:cNvSpPr txBox="1"/>
          <p:nvPr/>
        </p:nvSpPr>
        <p:spPr>
          <a:xfrm>
            <a:off x="997404" y="3993597"/>
            <a:ext cx="1069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 status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1B6D946D-F822-4A9B-BB34-E76C6CDDDF7E}"/>
              </a:ext>
            </a:extLst>
          </p:cNvPr>
          <p:cNvPicPr>
            <a:picLocks noChangeAspect="1"/>
          </p:cNvPicPr>
          <p:nvPr/>
        </p:nvPicPr>
        <p:blipFill>
          <a:blip r:embed="rId2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1135031" y="5750055"/>
            <a:ext cx="215833" cy="215833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C1F99760-2640-44E7-8F57-AEC175009AA2}"/>
              </a:ext>
            </a:extLst>
          </p:cNvPr>
          <p:cNvPicPr>
            <a:picLocks noChangeAspect="1"/>
          </p:cNvPicPr>
          <p:nvPr/>
        </p:nvPicPr>
        <p:blipFill>
          <a:blip r:embed="rId2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4010526" y="5750055"/>
            <a:ext cx="234914" cy="234914"/>
          </a:xfrm>
          <a:prstGeom prst="rect">
            <a:avLst/>
          </a:prstGeom>
        </p:spPr>
      </p:pic>
      <p:sp>
        <p:nvSpPr>
          <p:cNvPr id="123" name="Flowchart: Connector 122">
            <a:extLst>
              <a:ext uri="{FF2B5EF4-FFF2-40B4-BE49-F238E27FC236}">
                <a16:creationId xmlns:a16="http://schemas.microsoft.com/office/drawing/2014/main" id="{BEB27206-F9BF-40E4-87F6-BAB727A2239E}"/>
              </a:ext>
            </a:extLst>
          </p:cNvPr>
          <p:cNvSpPr/>
          <p:nvPr/>
        </p:nvSpPr>
        <p:spPr>
          <a:xfrm>
            <a:off x="3221313" y="4137788"/>
            <a:ext cx="162360" cy="16848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Flowchart: Connector 123">
            <a:extLst>
              <a:ext uri="{FF2B5EF4-FFF2-40B4-BE49-F238E27FC236}">
                <a16:creationId xmlns:a16="http://schemas.microsoft.com/office/drawing/2014/main" id="{FC295220-9BDA-4E72-8BFF-1DC11A079AC6}"/>
              </a:ext>
            </a:extLst>
          </p:cNvPr>
          <p:cNvSpPr/>
          <p:nvPr/>
        </p:nvSpPr>
        <p:spPr>
          <a:xfrm>
            <a:off x="3221313" y="4445086"/>
            <a:ext cx="162360" cy="168483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6693A0EF-F782-495C-A643-444DDB7B615F}"/>
              </a:ext>
            </a:extLst>
          </p:cNvPr>
          <p:cNvSpPr/>
          <p:nvPr/>
        </p:nvSpPr>
        <p:spPr>
          <a:xfrm>
            <a:off x="3221313" y="4749568"/>
            <a:ext cx="162360" cy="1684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BEFD3F6-1B7F-4096-875D-B7C6DC059E2E}"/>
              </a:ext>
            </a:extLst>
          </p:cNvPr>
          <p:cNvSpPr txBox="1"/>
          <p:nvPr/>
        </p:nvSpPr>
        <p:spPr>
          <a:xfrm>
            <a:off x="3386143" y="4068140"/>
            <a:ext cx="901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Logged Out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3EC7AEE-4D76-488F-BFCA-B9DD9F6AEFF3}"/>
              </a:ext>
            </a:extLst>
          </p:cNvPr>
          <p:cNvSpPr txBox="1"/>
          <p:nvPr/>
        </p:nvSpPr>
        <p:spPr>
          <a:xfrm>
            <a:off x="3388464" y="4405059"/>
            <a:ext cx="565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Ready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0F613EF-8DE3-48AE-BA60-31F4A82A22E5}"/>
              </a:ext>
            </a:extLst>
          </p:cNvPr>
          <p:cNvSpPr txBox="1"/>
          <p:nvPr/>
        </p:nvSpPr>
        <p:spPr>
          <a:xfrm>
            <a:off x="3383280" y="4695309"/>
            <a:ext cx="832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Ready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05F965D-29BA-4AA3-9D4B-2AD27BA5FE50}"/>
              </a:ext>
            </a:extLst>
          </p:cNvPr>
          <p:cNvSpPr txBox="1"/>
          <p:nvPr/>
        </p:nvSpPr>
        <p:spPr>
          <a:xfrm>
            <a:off x="2473662" y="474407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F39A9EA-CD46-4226-9C4E-94FEC7D2E152}"/>
              </a:ext>
            </a:extLst>
          </p:cNvPr>
          <p:cNvSpPr txBox="1"/>
          <p:nvPr/>
        </p:nvSpPr>
        <p:spPr>
          <a:xfrm>
            <a:off x="1999928" y="451681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4F527EB-9D2B-4874-A0AE-7E7DEAF02528}"/>
              </a:ext>
            </a:extLst>
          </p:cNvPr>
          <p:cNvSpPr txBox="1"/>
          <p:nvPr/>
        </p:nvSpPr>
        <p:spPr>
          <a:xfrm>
            <a:off x="1925763" y="505610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5AA760B-72A6-456A-AF71-C93A73302859}"/>
              </a:ext>
            </a:extLst>
          </p:cNvPr>
          <p:cNvCxnSpPr>
            <a:cxnSpLocks/>
          </p:cNvCxnSpPr>
          <p:nvPr/>
        </p:nvCxnSpPr>
        <p:spPr>
          <a:xfrm flipH="1">
            <a:off x="5303328" y="5145836"/>
            <a:ext cx="256032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7ABC5DA-208F-45F1-B06B-87DDF9981A8B}"/>
              </a:ext>
            </a:extLst>
          </p:cNvPr>
          <p:cNvCxnSpPr>
            <a:cxnSpLocks/>
          </p:cNvCxnSpPr>
          <p:nvPr/>
        </p:nvCxnSpPr>
        <p:spPr>
          <a:xfrm flipH="1">
            <a:off x="5303328" y="4939162"/>
            <a:ext cx="2560320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0329516-3894-4715-923F-F0BB2D48FC7F}"/>
              </a:ext>
            </a:extLst>
          </p:cNvPr>
          <p:cNvCxnSpPr>
            <a:cxnSpLocks/>
          </p:cNvCxnSpPr>
          <p:nvPr/>
        </p:nvCxnSpPr>
        <p:spPr>
          <a:xfrm flipH="1">
            <a:off x="5303328" y="4732487"/>
            <a:ext cx="2560320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B8382A4C-B3A5-4655-92AC-84113E890491}"/>
              </a:ext>
            </a:extLst>
          </p:cNvPr>
          <p:cNvCxnSpPr>
            <a:cxnSpLocks/>
          </p:cNvCxnSpPr>
          <p:nvPr/>
        </p:nvCxnSpPr>
        <p:spPr>
          <a:xfrm flipH="1">
            <a:off x="5303328" y="4525812"/>
            <a:ext cx="2560320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5845D75-71CE-43A4-AD06-B5685837B8DB}"/>
              </a:ext>
            </a:extLst>
          </p:cNvPr>
          <p:cNvCxnSpPr>
            <a:cxnSpLocks/>
          </p:cNvCxnSpPr>
          <p:nvPr/>
        </p:nvCxnSpPr>
        <p:spPr>
          <a:xfrm flipH="1">
            <a:off x="5303328" y="4319137"/>
            <a:ext cx="2560320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F3ED8E3F-798D-4E25-A928-871B56FC3DC6}"/>
              </a:ext>
            </a:extLst>
          </p:cNvPr>
          <p:cNvSpPr txBox="1"/>
          <p:nvPr/>
        </p:nvSpPr>
        <p:spPr>
          <a:xfrm>
            <a:off x="6095997" y="5364450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Queues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5FC22984-EEFD-4EBE-94D7-F183DAB493EF}"/>
              </a:ext>
            </a:extLst>
          </p:cNvPr>
          <p:cNvSpPr txBox="1"/>
          <p:nvPr/>
        </p:nvSpPr>
        <p:spPr>
          <a:xfrm rot="16200000">
            <a:off x="4458651" y="4530255"/>
            <a:ext cx="848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2145CD3-C1D6-4B28-AAFC-5A3A1A413730}"/>
              </a:ext>
            </a:extLst>
          </p:cNvPr>
          <p:cNvSpPr txBox="1"/>
          <p:nvPr/>
        </p:nvSpPr>
        <p:spPr>
          <a:xfrm rot="16200000">
            <a:off x="5023136" y="45939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2F3733E-3EA8-409D-B527-4BE95035E475}"/>
              </a:ext>
            </a:extLst>
          </p:cNvPr>
          <p:cNvSpPr txBox="1"/>
          <p:nvPr/>
        </p:nvSpPr>
        <p:spPr>
          <a:xfrm rot="16200000">
            <a:off x="5023135" y="41677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7EA9753-ED08-476B-8ABA-DFF4B6431BEB}"/>
              </a:ext>
            </a:extLst>
          </p:cNvPr>
          <p:cNvSpPr/>
          <p:nvPr/>
        </p:nvSpPr>
        <p:spPr>
          <a:xfrm>
            <a:off x="5799600" y="4525812"/>
            <a:ext cx="276999" cy="620024"/>
          </a:xfrm>
          <a:prstGeom prst="rect">
            <a:avLst/>
          </a:prstGeom>
          <a:solidFill>
            <a:srgbClr val="E64A4A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8FA090D-B636-4D12-BE54-56CE987BFCEA}"/>
              </a:ext>
            </a:extLst>
          </p:cNvPr>
          <p:cNvSpPr txBox="1"/>
          <p:nvPr/>
        </p:nvSpPr>
        <p:spPr>
          <a:xfrm>
            <a:off x="5664260" y="517502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Sales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47AB318-99F3-4659-BFB2-F38E10CB55E3}"/>
              </a:ext>
            </a:extLst>
          </p:cNvPr>
          <p:cNvSpPr txBox="1"/>
          <p:nvPr/>
        </p:nvSpPr>
        <p:spPr>
          <a:xfrm>
            <a:off x="6791386" y="517502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Billing</a:t>
            </a:r>
          </a:p>
        </p:txBody>
      </p:sp>
      <p:pic>
        <p:nvPicPr>
          <p:cNvPr id="223" name="Picture 222">
            <a:extLst>
              <a:ext uri="{FF2B5EF4-FFF2-40B4-BE49-F238E27FC236}">
                <a16:creationId xmlns:a16="http://schemas.microsoft.com/office/drawing/2014/main" id="{8E075C53-A841-4F32-A19D-3470501B34C6}"/>
              </a:ext>
            </a:extLst>
          </p:cNvPr>
          <p:cNvPicPr>
            <a:picLocks noChangeAspect="1"/>
          </p:cNvPicPr>
          <p:nvPr/>
        </p:nvPicPr>
        <p:blipFill>
          <a:blip r:embed="rId2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4814250" y="5774782"/>
            <a:ext cx="215833" cy="215833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7EE6B8C2-EC59-40A8-A124-B6A6AC41A2BC}"/>
              </a:ext>
            </a:extLst>
          </p:cNvPr>
          <p:cNvPicPr>
            <a:picLocks noChangeAspect="1"/>
          </p:cNvPicPr>
          <p:nvPr/>
        </p:nvPicPr>
        <p:blipFill>
          <a:blip r:embed="rId2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7689745" y="5774782"/>
            <a:ext cx="234914" cy="234914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6DDE8297-FF02-4E7D-B900-BAF02B9649F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1103106" y="2102742"/>
            <a:ext cx="357510" cy="357510"/>
          </a:xfrm>
          <a:prstGeom prst="rect">
            <a:avLst/>
          </a:prstGeom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F60126BA-8AAA-48EC-AA8C-9E050FB8B73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1103106" y="2532023"/>
            <a:ext cx="357510" cy="357510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DE39AE15-27BB-432D-B179-08864122634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3"/>
              </a:ext>
            </a:extLst>
          </a:blip>
          <a:stretch>
            <a:fillRect/>
          </a:stretch>
        </p:blipFill>
        <p:spPr>
          <a:xfrm>
            <a:off x="1110647" y="2961304"/>
            <a:ext cx="357511" cy="357511"/>
          </a:xfrm>
          <a:prstGeom prst="rect">
            <a:avLst/>
          </a:prstGeom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E6F105B5-E454-4A1E-B685-8963AB13CDB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tretch>
            <a:fillRect/>
          </a:stretch>
        </p:blipFill>
        <p:spPr>
          <a:xfrm>
            <a:off x="1110648" y="3390585"/>
            <a:ext cx="357510" cy="357510"/>
          </a:xfrm>
          <a:prstGeom prst="rect">
            <a:avLst/>
          </a:prstGeom>
        </p:spPr>
      </p:pic>
      <p:sp>
        <p:nvSpPr>
          <p:cNvPr id="229" name="Rectangle 228">
            <a:extLst>
              <a:ext uri="{FF2B5EF4-FFF2-40B4-BE49-F238E27FC236}">
                <a16:creationId xmlns:a16="http://schemas.microsoft.com/office/drawing/2014/main" id="{B23DA8A0-8424-4735-A658-9918C4E74975}"/>
              </a:ext>
            </a:extLst>
          </p:cNvPr>
          <p:cNvSpPr/>
          <p:nvPr/>
        </p:nvSpPr>
        <p:spPr>
          <a:xfrm>
            <a:off x="6212900" y="2020323"/>
            <a:ext cx="109035" cy="4572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0" name="Flowchart: Connector 229">
            <a:extLst>
              <a:ext uri="{FF2B5EF4-FFF2-40B4-BE49-F238E27FC236}">
                <a16:creationId xmlns:a16="http://schemas.microsoft.com/office/drawing/2014/main" id="{FD0C5A6C-B7DC-46C4-B64F-D556CC75E72C}"/>
              </a:ext>
            </a:extLst>
          </p:cNvPr>
          <p:cNvSpPr/>
          <p:nvPr/>
        </p:nvSpPr>
        <p:spPr>
          <a:xfrm>
            <a:off x="6583488" y="2229744"/>
            <a:ext cx="357510" cy="357507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Flowchart: Connector 230">
            <a:extLst>
              <a:ext uri="{FF2B5EF4-FFF2-40B4-BE49-F238E27FC236}">
                <a16:creationId xmlns:a16="http://schemas.microsoft.com/office/drawing/2014/main" id="{67D0EF75-38DB-484F-8C23-A2B895C26579}"/>
              </a:ext>
            </a:extLst>
          </p:cNvPr>
          <p:cNvSpPr/>
          <p:nvPr/>
        </p:nvSpPr>
        <p:spPr>
          <a:xfrm>
            <a:off x="6583488" y="2781695"/>
            <a:ext cx="357510" cy="357507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Flowchart: Connector 231">
            <a:extLst>
              <a:ext uri="{FF2B5EF4-FFF2-40B4-BE49-F238E27FC236}">
                <a16:creationId xmlns:a16="http://schemas.microsoft.com/office/drawing/2014/main" id="{5714857A-0EE0-43CD-85A2-481A94AA47AE}"/>
              </a:ext>
            </a:extLst>
          </p:cNvPr>
          <p:cNvSpPr/>
          <p:nvPr/>
        </p:nvSpPr>
        <p:spPr>
          <a:xfrm>
            <a:off x="6581206" y="3328628"/>
            <a:ext cx="357510" cy="357507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B78898F7-62BB-4B32-9C69-1570C7418E59}"/>
              </a:ext>
            </a:extLst>
          </p:cNvPr>
          <p:cNvSpPr/>
          <p:nvPr/>
        </p:nvSpPr>
        <p:spPr>
          <a:xfrm>
            <a:off x="11710342" y="2022747"/>
            <a:ext cx="109035" cy="4572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2FD081C-963B-48A9-A960-402E51EBD371}"/>
              </a:ext>
            </a:extLst>
          </p:cNvPr>
          <p:cNvSpPr txBox="1"/>
          <p:nvPr/>
        </p:nvSpPr>
        <p:spPr>
          <a:xfrm>
            <a:off x="6938716" y="2101875"/>
            <a:ext cx="2646878" cy="607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Cheque Request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2019-09-15 New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customer X request for cheque book</a:t>
            </a:r>
          </a:p>
        </p:txBody>
      </p:sp>
      <p:pic>
        <p:nvPicPr>
          <p:cNvPr id="235" name="Picture 234">
            <a:extLst>
              <a:ext uri="{FF2B5EF4-FFF2-40B4-BE49-F238E27FC236}">
                <a16:creationId xmlns:a16="http://schemas.microsoft.com/office/drawing/2014/main" id="{53680EE0-41C7-4799-8D94-59C516B31758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7"/>
              </a:ext>
            </a:extLst>
          </a:blip>
          <a:stretch>
            <a:fillRect/>
          </a:stretch>
        </p:blipFill>
        <p:spPr>
          <a:xfrm>
            <a:off x="11044012" y="2177206"/>
            <a:ext cx="457196" cy="457196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29A17AD4-B29C-4724-82A5-ED9AF2ECA73A}"/>
              </a:ext>
            </a:extLst>
          </p:cNvPr>
          <p:cNvSpPr txBox="1"/>
          <p:nvPr/>
        </p:nvSpPr>
        <p:spPr>
          <a:xfrm>
            <a:off x="6938716" y="2654763"/>
            <a:ext cx="3882794" cy="607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follow 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2019-09-15 New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follow up email to my manager to check about my vacation </a:t>
            </a:r>
          </a:p>
        </p:txBody>
      </p:sp>
      <p:pic>
        <p:nvPicPr>
          <p:cNvPr id="237" name="Picture 236">
            <a:extLst>
              <a:ext uri="{FF2B5EF4-FFF2-40B4-BE49-F238E27FC236}">
                <a16:creationId xmlns:a16="http://schemas.microsoft.com/office/drawing/2014/main" id="{70C6099E-98A8-477D-B354-061E109FDD6B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7"/>
              </a:ext>
            </a:extLst>
          </a:blip>
          <a:stretch>
            <a:fillRect/>
          </a:stretch>
        </p:blipFill>
        <p:spPr>
          <a:xfrm>
            <a:off x="11044012" y="2727814"/>
            <a:ext cx="457196" cy="457196"/>
          </a:xfrm>
          <a:prstGeom prst="rect">
            <a:avLst/>
          </a:prstGeom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9EC9BB1F-97E0-4883-92A0-EAC702A981FD}"/>
              </a:ext>
            </a:extLst>
          </p:cNvPr>
          <p:cNvSpPr txBox="1"/>
          <p:nvPr/>
        </p:nvSpPr>
        <p:spPr>
          <a:xfrm>
            <a:off x="6927290" y="3198617"/>
            <a:ext cx="2792752" cy="607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email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2019-09-15 New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email to customer x regarding last order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5BFA881B-EF23-4D52-825A-246850878EF9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7"/>
              </a:ext>
            </a:extLst>
          </a:blip>
          <a:stretch>
            <a:fillRect/>
          </a:stretch>
        </p:blipFill>
        <p:spPr>
          <a:xfrm>
            <a:off x="11044012" y="3199604"/>
            <a:ext cx="457196" cy="457196"/>
          </a:xfrm>
          <a:prstGeom prst="rect">
            <a:avLst/>
          </a:prstGeom>
        </p:spPr>
      </p:pic>
      <p:sp>
        <p:nvSpPr>
          <p:cNvPr id="240" name="TextBox 239">
            <a:extLst>
              <a:ext uri="{FF2B5EF4-FFF2-40B4-BE49-F238E27FC236}">
                <a16:creationId xmlns:a16="http://schemas.microsoft.com/office/drawing/2014/main" id="{1178FB48-2431-4B30-A706-65295B4FDD3E}"/>
              </a:ext>
            </a:extLst>
          </p:cNvPr>
          <p:cNvSpPr txBox="1"/>
          <p:nvPr/>
        </p:nvSpPr>
        <p:spPr>
          <a:xfrm>
            <a:off x="1481105" y="2059368"/>
            <a:ext cx="249459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need to subscribe into banking services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BD36BEA-8704-423D-8AB7-994A020BCDD4}"/>
              </a:ext>
            </a:extLst>
          </p:cNvPr>
          <p:cNvSpPr txBox="1"/>
          <p:nvPr/>
        </p:nvSpPr>
        <p:spPr>
          <a:xfrm>
            <a:off x="1490576" y="2491259"/>
            <a:ext cx="238020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Y (maref@firemisc.com)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 send me last water bills.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5EE5CDC5-1D76-4F58-BA8C-059C4381210C}"/>
              </a:ext>
            </a:extLst>
          </p:cNvPr>
          <p:cNvSpPr txBox="1"/>
          <p:nvPr/>
        </p:nvSpPr>
        <p:spPr>
          <a:xfrm>
            <a:off x="1484096" y="2910997"/>
            <a:ext cx="207300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B (+201011222666)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 from +201011222666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EEF673D-5668-4EF9-B93E-CF09703D1D89}"/>
              </a:ext>
            </a:extLst>
          </p:cNvPr>
          <p:cNvSpPr txBox="1"/>
          <p:nvPr/>
        </p:nvSpPr>
        <p:spPr>
          <a:xfrm>
            <a:off x="1490576" y="3344559"/>
            <a:ext cx="206017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Z (+201002892777)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issue a new credit card</a:t>
            </a:r>
          </a:p>
        </p:txBody>
      </p:sp>
      <p:sp>
        <p:nvSpPr>
          <p:cNvPr id="244" name="Partial Circle 243">
            <a:extLst>
              <a:ext uri="{FF2B5EF4-FFF2-40B4-BE49-F238E27FC236}">
                <a16:creationId xmlns:a16="http://schemas.microsoft.com/office/drawing/2014/main" id="{C8083593-A175-413C-B61B-AB0789F3B067}"/>
              </a:ext>
            </a:extLst>
          </p:cNvPr>
          <p:cNvSpPr/>
          <p:nvPr/>
        </p:nvSpPr>
        <p:spPr>
          <a:xfrm>
            <a:off x="8722119" y="4288717"/>
            <a:ext cx="743712" cy="765616"/>
          </a:xfrm>
          <a:prstGeom prst="pie">
            <a:avLst>
              <a:gd name="adj1" fmla="val 10894867"/>
              <a:gd name="adj2" fmla="val 15530904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BF693FAE-AFA6-4CE1-8657-5FCE2F9BF56C}"/>
              </a:ext>
            </a:extLst>
          </p:cNvPr>
          <p:cNvCxnSpPr/>
          <p:nvPr/>
        </p:nvCxnSpPr>
        <p:spPr>
          <a:xfrm>
            <a:off x="8647564" y="4670925"/>
            <a:ext cx="83045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6" name="Partial Circle 245">
            <a:extLst>
              <a:ext uri="{FF2B5EF4-FFF2-40B4-BE49-F238E27FC236}">
                <a16:creationId xmlns:a16="http://schemas.microsoft.com/office/drawing/2014/main" id="{91B05B25-FEAA-460A-8EB2-812D4AD7E397}"/>
              </a:ext>
            </a:extLst>
          </p:cNvPr>
          <p:cNvSpPr/>
          <p:nvPr/>
        </p:nvSpPr>
        <p:spPr>
          <a:xfrm>
            <a:off x="10384066" y="4281344"/>
            <a:ext cx="743712" cy="765616"/>
          </a:xfrm>
          <a:prstGeom prst="pie">
            <a:avLst>
              <a:gd name="adj1" fmla="val 10889034"/>
              <a:gd name="adj2" fmla="val 17132324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D5B464A-FFDB-4C47-975C-BC5B602A425F}"/>
              </a:ext>
            </a:extLst>
          </p:cNvPr>
          <p:cNvCxnSpPr/>
          <p:nvPr/>
        </p:nvCxnSpPr>
        <p:spPr>
          <a:xfrm>
            <a:off x="10309511" y="4651360"/>
            <a:ext cx="8304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Partial Circle 247">
            <a:extLst>
              <a:ext uri="{FF2B5EF4-FFF2-40B4-BE49-F238E27FC236}">
                <a16:creationId xmlns:a16="http://schemas.microsoft.com/office/drawing/2014/main" id="{87374DCB-C9B6-4B45-80E6-D3D3F88F4FBA}"/>
              </a:ext>
            </a:extLst>
          </p:cNvPr>
          <p:cNvSpPr/>
          <p:nvPr/>
        </p:nvSpPr>
        <p:spPr>
          <a:xfrm>
            <a:off x="8723327" y="5103402"/>
            <a:ext cx="743712" cy="765616"/>
          </a:xfrm>
          <a:prstGeom prst="pie">
            <a:avLst>
              <a:gd name="adj1" fmla="val 10777543"/>
              <a:gd name="adj2" fmla="val 14066490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7EECDC1-1713-4757-8590-AB71938EDE3A}"/>
              </a:ext>
            </a:extLst>
          </p:cNvPr>
          <p:cNvCxnSpPr/>
          <p:nvPr/>
        </p:nvCxnSpPr>
        <p:spPr>
          <a:xfrm>
            <a:off x="8648772" y="5485610"/>
            <a:ext cx="830459" cy="0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50" name="Partial Circle 249">
            <a:extLst>
              <a:ext uri="{FF2B5EF4-FFF2-40B4-BE49-F238E27FC236}">
                <a16:creationId xmlns:a16="http://schemas.microsoft.com/office/drawing/2014/main" id="{26E8F5F8-D437-468A-89E9-D2A2373DDDE1}"/>
              </a:ext>
            </a:extLst>
          </p:cNvPr>
          <p:cNvSpPr/>
          <p:nvPr/>
        </p:nvSpPr>
        <p:spPr>
          <a:xfrm>
            <a:off x="10384066" y="5122064"/>
            <a:ext cx="743712" cy="765616"/>
          </a:xfrm>
          <a:prstGeom prst="pie">
            <a:avLst>
              <a:gd name="adj1" fmla="val 10783241"/>
              <a:gd name="adj2" fmla="val 19563941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CB55E741-EC3D-4469-BEC8-5A735E06D134}"/>
              </a:ext>
            </a:extLst>
          </p:cNvPr>
          <p:cNvCxnSpPr/>
          <p:nvPr/>
        </p:nvCxnSpPr>
        <p:spPr>
          <a:xfrm>
            <a:off x="10309511" y="5504272"/>
            <a:ext cx="830459" cy="0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pic>
        <p:nvPicPr>
          <p:cNvPr id="252" name="Picture 251">
            <a:extLst>
              <a:ext uri="{FF2B5EF4-FFF2-40B4-BE49-F238E27FC236}">
                <a16:creationId xmlns:a16="http://schemas.microsoft.com/office/drawing/2014/main" id="{5B723DC2-2FDC-4CE2-BBD5-1A614E35118C}"/>
              </a:ext>
            </a:extLst>
          </p:cNvPr>
          <p:cNvPicPr>
            <a:picLocks noChangeAspect="1"/>
          </p:cNvPicPr>
          <p:nvPr/>
        </p:nvPicPr>
        <p:blipFill>
          <a:blip r:embed="rId2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8478305" y="5769770"/>
            <a:ext cx="215833" cy="215833"/>
          </a:xfrm>
          <a:prstGeom prst="rect">
            <a:avLst/>
          </a:prstGeom>
        </p:spPr>
      </p:pic>
      <p:pic>
        <p:nvPicPr>
          <p:cNvPr id="253" name="Picture 252">
            <a:extLst>
              <a:ext uri="{FF2B5EF4-FFF2-40B4-BE49-F238E27FC236}">
                <a16:creationId xmlns:a16="http://schemas.microsoft.com/office/drawing/2014/main" id="{6DA18EC5-0215-4AE6-8F4E-4C13D098A060}"/>
              </a:ext>
            </a:extLst>
          </p:cNvPr>
          <p:cNvPicPr>
            <a:picLocks noChangeAspect="1"/>
          </p:cNvPicPr>
          <p:nvPr/>
        </p:nvPicPr>
        <p:blipFill>
          <a:blip r:embed="rId2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11353800" y="5769770"/>
            <a:ext cx="234914" cy="234914"/>
          </a:xfrm>
          <a:prstGeom prst="rect">
            <a:avLst/>
          </a:prstGeom>
        </p:spPr>
      </p:pic>
      <p:sp>
        <p:nvSpPr>
          <p:cNvPr id="254" name="TextBox 253">
            <a:extLst>
              <a:ext uri="{FF2B5EF4-FFF2-40B4-BE49-F238E27FC236}">
                <a16:creationId xmlns:a16="http://schemas.microsoft.com/office/drawing/2014/main" id="{FDB21A58-DA2F-48CC-A576-A08B8BED2465}"/>
              </a:ext>
            </a:extLst>
          </p:cNvPr>
          <p:cNvSpPr txBox="1"/>
          <p:nvPr/>
        </p:nvSpPr>
        <p:spPr>
          <a:xfrm>
            <a:off x="8574495" y="4719810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42% Calls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D3890BF-49EE-4733-A098-EC6364200224}"/>
              </a:ext>
            </a:extLst>
          </p:cNvPr>
          <p:cNvSpPr txBox="1"/>
          <p:nvPr/>
        </p:nvSpPr>
        <p:spPr>
          <a:xfrm>
            <a:off x="10337454" y="4727377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65% WB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4AC5A1A-F737-47D8-A580-EF4E398B0C5E}"/>
              </a:ext>
            </a:extLst>
          </p:cNvPr>
          <p:cNvSpPr txBox="1"/>
          <p:nvPr/>
        </p:nvSpPr>
        <p:spPr>
          <a:xfrm>
            <a:off x="8641821" y="5538103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34% FB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355207E-6440-49C9-9EB5-115F2784E0C7}"/>
              </a:ext>
            </a:extLst>
          </p:cNvPr>
          <p:cNvSpPr txBox="1"/>
          <p:nvPr/>
        </p:nvSpPr>
        <p:spPr>
          <a:xfrm>
            <a:off x="10337156" y="5562372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78% Email</a:t>
            </a:r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F3CAED5B-6B86-4055-84CF-C3D578E9E848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7"/>
              </a:ext>
            </a:extLst>
          </a:blip>
          <a:stretch>
            <a:fillRect/>
          </a:stretch>
        </p:blipFill>
        <p:spPr>
          <a:xfrm>
            <a:off x="5599397" y="2034063"/>
            <a:ext cx="457196" cy="457196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DE3D0796-6518-4CBE-93AF-F94AC2C030E3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7"/>
              </a:ext>
            </a:extLst>
          </a:blip>
          <a:stretch>
            <a:fillRect/>
          </a:stretch>
        </p:blipFill>
        <p:spPr>
          <a:xfrm>
            <a:off x="5599397" y="2476856"/>
            <a:ext cx="457196" cy="457196"/>
          </a:xfrm>
          <a:prstGeom prst="rect">
            <a:avLst/>
          </a:prstGeom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C24D9F9C-A09E-44E0-90AC-2ECAD4048D62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7"/>
              </a:ext>
            </a:extLst>
          </a:blip>
          <a:stretch>
            <a:fillRect/>
          </a:stretch>
        </p:blipFill>
        <p:spPr>
          <a:xfrm>
            <a:off x="5599397" y="2859032"/>
            <a:ext cx="457196" cy="457196"/>
          </a:xfrm>
          <a:prstGeom prst="rect">
            <a:avLst/>
          </a:prstGeom>
        </p:spPr>
      </p:pic>
      <p:pic>
        <p:nvPicPr>
          <p:cNvPr id="261" name="Picture 260">
            <a:extLst>
              <a:ext uri="{FF2B5EF4-FFF2-40B4-BE49-F238E27FC236}">
                <a16:creationId xmlns:a16="http://schemas.microsoft.com/office/drawing/2014/main" id="{38689E97-5771-480A-B268-D7523EC37049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7"/>
              </a:ext>
            </a:extLst>
          </a:blip>
          <a:stretch>
            <a:fillRect/>
          </a:stretch>
        </p:blipFill>
        <p:spPr>
          <a:xfrm>
            <a:off x="5599397" y="3290899"/>
            <a:ext cx="457196" cy="4571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CBF3F1E-FEE5-4946-9F82-A925E4AE75FA}"/>
                  </a:ext>
                </a:extLst>
              </p14:cNvPr>
              <p14:cNvContentPartPr/>
              <p14:nvPr/>
            </p14:nvContentPartPr>
            <p14:xfrm>
              <a:off x="372240" y="198360"/>
              <a:ext cx="11228400" cy="6009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CBF3F1E-FEE5-4946-9F82-A925E4AE75F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2880" y="189000"/>
                <a:ext cx="11247120" cy="602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2396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863E-A401-4869-8366-BA5F12DF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08"/>
            <a:ext cx="10515600" cy="818728"/>
          </a:xfrm>
        </p:spPr>
        <p:txBody>
          <a:bodyPr/>
          <a:lstStyle/>
          <a:p>
            <a:r>
              <a:rPr lang="en-US" dirty="0"/>
              <a:t>Queue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0EF9224-639E-40B1-B008-D8FFC99A3CDC}"/>
              </a:ext>
            </a:extLst>
          </p:cNvPr>
          <p:cNvGrpSpPr/>
          <p:nvPr/>
        </p:nvGrpSpPr>
        <p:grpSpPr>
          <a:xfrm>
            <a:off x="165496" y="710825"/>
            <a:ext cx="11859865" cy="5436349"/>
            <a:chOff x="165496" y="710825"/>
            <a:chExt cx="11859865" cy="54363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1FA1666-0B53-4FB5-BEC5-98A0FF83568B}"/>
                </a:ext>
              </a:extLst>
            </p:cNvPr>
            <p:cNvGrpSpPr/>
            <p:nvPr/>
          </p:nvGrpSpPr>
          <p:grpSpPr>
            <a:xfrm>
              <a:off x="165496" y="710825"/>
              <a:ext cx="11859865" cy="5436349"/>
              <a:chOff x="164877" y="793763"/>
              <a:chExt cx="11859865" cy="5436349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BF0A078-A50B-4275-8C46-15970CA2B011}"/>
                  </a:ext>
                </a:extLst>
              </p:cNvPr>
              <p:cNvGrpSpPr/>
              <p:nvPr/>
            </p:nvGrpSpPr>
            <p:grpSpPr>
              <a:xfrm>
                <a:off x="167257" y="793763"/>
                <a:ext cx="11857485" cy="5436349"/>
                <a:chOff x="167257" y="793763"/>
                <a:chExt cx="11857485" cy="5436349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92B13EF4-2AE3-4F69-8010-AD57594A790F}"/>
                    </a:ext>
                  </a:extLst>
                </p:cNvPr>
                <p:cNvSpPr/>
                <p:nvPr/>
              </p:nvSpPr>
              <p:spPr>
                <a:xfrm>
                  <a:off x="167257" y="890016"/>
                  <a:ext cx="11857485" cy="5340096"/>
                </a:xfrm>
                <a:prstGeom prst="rect">
                  <a:avLst/>
                </a:prstGeom>
                <a:solidFill>
                  <a:schemeClr val="accent3">
                    <a:alpha val="1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E0F2AA1-4BE8-476B-BCE8-C9AD91CC6B9D}"/>
                    </a:ext>
                  </a:extLst>
                </p:cNvPr>
                <p:cNvSpPr/>
                <p:nvPr/>
              </p:nvSpPr>
              <p:spPr>
                <a:xfrm>
                  <a:off x="167259" y="890016"/>
                  <a:ext cx="588264" cy="534009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3AA3D14-3E38-4BC1-BAE5-ED11C5F97B82}"/>
                    </a:ext>
                  </a:extLst>
                </p:cNvPr>
                <p:cNvSpPr/>
                <p:nvPr/>
              </p:nvSpPr>
              <p:spPr>
                <a:xfrm>
                  <a:off x="167258" y="892112"/>
                  <a:ext cx="11857483" cy="4998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CC09AB99-7CBD-4F2B-9E6A-7609E2B9AC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9363" y="793763"/>
                  <a:ext cx="975360" cy="696570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1BFF5D7F-CB03-4BB7-A4CB-2B428BCF4A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2800" y="1010602"/>
                  <a:ext cx="284297" cy="284297"/>
                </a:xfrm>
                <a:prstGeom prst="rect">
                  <a:avLst/>
                </a:prstGeom>
              </p:spPr>
            </p:pic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06406F1-8B8D-4C05-AEFB-57FD29E17439}"/>
                    </a:ext>
                  </a:extLst>
                </p:cNvPr>
                <p:cNvCxnSpPr/>
                <p:nvPr/>
              </p:nvCxnSpPr>
              <p:spPr>
                <a:xfrm>
                  <a:off x="2047875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53A8FA5-F87F-47BF-B92E-5F9B9C7E91C6}"/>
                    </a:ext>
                  </a:extLst>
                </p:cNvPr>
                <p:cNvSpPr txBox="1"/>
                <p:nvPr/>
              </p:nvSpPr>
              <p:spPr>
                <a:xfrm>
                  <a:off x="2066163" y="978474"/>
                  <a:ext cx="8835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Bank ABC</a:t>
                  </a:r>
                </a:p>
              </p:txBody>
            </p:sp>
            <p:sp>
              <p:nvSpPr>
                <p:cNvPr id="26" name="Flowchart: Merge 25">
                  <a:extLst>
                    <a:ext uri="{FF2B5EF4-FFF2-40B4-BE49-F238E27FC236}">
                      <a16:creationId xmlns:a16="http://schemas.microsoft.com/office/drawing/2014/main" id="{876AD1BA-B3EB-46A6-9846-0AEEEE246DED}"/>
                    </a:ext>
                  </a:extLst>
                </p:cNvPr>
                <p:cNvSpPr/>
                <p:nvPr/>
              </p:nvSpPr>
              <p:spPr>
                <a:xfrm>
                  <a:off x="2930807" y="1084361"/>
                  <a:ext cx="170688" cy="121920"/>
                </a:xfrm>
                <a:prstGeom prst="flowChartMerg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65C392A-1ABC-431E-AE80-3E6C71184B5A}"/>
                    </a:ext>
                  </a:extLst>
                </p:cNvPr>
                <p:cNvCxnSpPr/>
                <p:nvPr/>
              </p:nvCxnSpPr>
              <p:spPr>
                <a:xfrm>
                  <a:off x="3212211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E48A476-6B38-474F-AABC-038844E31912}"/>
                    </a:ext>
                  </a:extLst>
                </p:cNvPr>
                <p:cNvSpPr txBox="1"/>
                <p:nvPr/>
              </p:nvSpPr>
              <p:spPr>
                <a:xfrm>
                  <a:off x="3221313" y="978474"/>
                  <a:ext cx="74411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Queues</a:t>
                  </a: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28B53C5E-771C-4D54-9224-93EACC619449}"/>
                    </a:ext>
                  </a:extLst>
                </p:cNvPr>
                <p:cNvCxnSpPr/>
                <p:nvPr/>
              </p:nvCxnSpPr>
              <p:spPr>
                <a:xfrm>
                  <a:off x="3942600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9F517948-6C15-4A72-8AE4-31569722E3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86275" y="1015050"/>
                  <a:ext cx="282583" cy="282583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CA78908-EC8B-43A6-8323-0911AA364A8D}"/>
                    </a:ext>
                  </a:extLst>
                </p:cNvPr>
                <p:cNvSpPr txBox="1"/>
                <p:nvPr/>
              </p:nvSpPr>
              <p:spPr>
                <a:xfrm>
                  <a:off x="3983444" y="978474"/>
                  <a:ext cx="5501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1000</a:t>
                  </a: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CCCFA327-EEC4-4AD2-89E2-10E890E1DD7A}"/>
                    </a:ext>
                  </a:extLst>
                </p:cNvPr>
                <p:cNvCxnSpPr/>
                <p:nvPr/>
              </p:nvCxnSpPr>
              <p:spPr>
                <a:xfrm>
                  <a:off x="4789944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8BAAC055-BB1E-4004-B129-0A22E5EC4E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1500" y="999879"/>
                  <a:ext cx="247413" cy="248448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69D2EEA-DB0B-4BC0-9B2F-10AD430555F3}"/>
                    </a:ext>
                  </a:extLst>
                </p:cNvPr>
                <p:cNvSpPr txBox="1"/>
                <p:nvPr/>
              </p:nvSpPr>
              <p:spPr>
                <a:xfrm>
                  <a:off x="5160798" y="978474"/>
                  <a:ext cx="631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Ready</a:t>
                  </a:r>
                </a:p>
              </p:txBody>
            </p:sp>
            <p:sp>
              <p:nvSpPr>
                <p:cNvPr id="38" name="Flowchart: Merge 37">
                  <a:extLst>
                    <a:ext uri="{FF2B5EF4-FFF2-40B4-BE49-F238E27FC236}">
                      <a16:creationId xmlns:a16="http://schemas.microsoft.com/office/drawing/2014/main" id="{6CB5B700-7F62-414E-BFF0-152F7402C97D}"/>
                    </a:ext>
                  </a:extLst>
                </p:cNvPr>
                <p:cNvSpPr/>
                <p:nvPr/>
              </p:nvSpPr>
              <p:spPr>
                <a:xfrm>
                  <a:off x="5739601" y="1084361"/>
                  <a:ext cx="170688" cy="121920"/>
                </a:xfrm>
                <a:prstGeom prst="flowChartMerg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432EE37-8F7F-4060-B32F-7CDF4E7075F3}"/>
                    </a:ext>
                  </a:extLst>
                </p:cNvPr>
                <p:cNvSpPr txBox="1"/>
                <p:nvPr/>
              </p:nvSpPr>
              <p:spPr>
                <a:xfrm>
                  <a:off x="10160139" y="978474"/>
                  <a:ext cx="6671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User A</a:t>
                  </a:r>
                </a:p>
              </p:txBody>
            </p:sp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7443B68A-55C9-4E7E-896A-77CFEA8657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grayscl/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colorTemperature colorTemp="11200"/>
                          </a14:imgEffect>
                          <a14:imgEffect>
                            <a14:brightnessContrast bright="-2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1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1506471" y="951915"/>
                  <a:ext cx="346107" cy="346107"/>
                </a:xfrm>
                <a:prstGeom prst="ellipse">
                  <a:avLst/>
                </a:prstGeom>
                <a:ln w="63500" cap="rnd">
                  <a:noFill/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52" name="Speech Bubble: Rectangle with Corners Rounded 51">
                  <a:extLst>
                    <a:ext uri="{FF2B5EF4-FFF2-40B4-BE49-F238E27FC236}">
                      <a16:creationId xmlns:a16="http://schemas.microsoft.com/office/drawing/2014/main" id="{5BA8DBDA-9000-4385-9715-BAAFADE3FDE0}"/>
                    </a:ext>
                  </a:extLst>
                </p:cNvPr>
                <p:cNvSpPr/>
                <p:nvPr/>
              </p:nvSpPr>
              <p:spPr>
                <a:xfrm>
                  <a:off x="11031474" y="1016922"/>
                  <a:ext cx="346112" cy="228482"/>
                </a:xfrm>
                <a:prstGeom prst="wedgeRoundRectCallout">
                  <a:avLst>
                    <a:gd name="adj1" fmla="val -31785"/>
                    <a:gd name="adj2" fmla="val 80497"/>
                    <a:gd name="adj3" fmla="val 16667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!</a:t>
                  </a: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BFC86A3-FB15-4BE8-8BBE-A3C9B3D42AC6}"/>
                  </a:ext>
                </a:extLst>
              </p:cNvPr>
              <p:cNvSpPr/>
              <p:nvPr/>
            </p:nvSpPr>
            <p:spPr>
              <a:xfrm>
                <a:off x="164877" y="1947547"/>
                <a:ext cx="588264" cy="34493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3899807C-5C56-47A3-A8CC-3CA5A0E249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4"/>
                  </a:ext>
                </a:extLst>
              </a:blip>
              <a:stretch>
                <a:fillRect/>
              </a:stretch>
            </p:blipFill>
            <p:spPr>
              <a:xfrm>
                <a:off x="297428" y="1490333"/>
                <a:ext cx="344936" cy="344936"/>
              </a:xfrm>
              <a:prstGeom prst="rect">
                <a:avLst/>
              </a:prstGeom>
            </p:spPr>
          </p:pic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4FE3F03D-5D93-44F0-ABE4-1B452AA12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6"/>
                  </a:ext>
                </a:extLst>
              </a:blip>
              <a:stretch>
                <a:fillRect/>
              </a:stretch>
            </p:blipFill>
            <p:spPr>
              <a:xfrm>
                <a:off x="235006" y="1891415"/>
                <a:ext cx="457201" cy="457201"/>
              </a:xfrm>
              <a:prstGeom prst="rect">
                <a:avLst/>
              </a:prstGeom>
            </p:spPr>
          </p:pic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5211F5AA-CF19-4D13-8580-D7D1ABEAE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8"/>
                  </a:ext>
                </a:extLst>
              </a:blip>
              <a:stretch>
                <a:fillRect/>
              </a:stretch>
            </p:blipFill>
            <p:spPr>
              <a:xfrm>
                <a:off x="323592" y="2444474"/>
                <a:ext cx="292607" cy="292607"/>
              </a:xfrm>
              <a:prstGeom prst="rect">
                <a:avLst/>
              </a:prstGeom>
            </p:spPr>
          </p:pic>
        </p:grpSp>
        <p:pic>
          <p:nvPicPr>
            <p:cNvPr id="319" name="Graphic 318">
              <a:extLst>
                <a:ext uri="{FF2B5EF4-FFF2-40B4-BE49-F238E27FC236}">
                  <a16:creationId xmlns:a16="http://schemas.microsoft.com/office/drawing/2014/main" id="{89A5426B-9459-4A45-AEC4-783B1AD24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  <a:ext uri="{837473B0-CC2E-450A-ABE3-18F120FF3D39}">
                  <a1611:picAttrSrcUrl xmlns:a1611="http://schemas.microsoft.com/office/drawing/2016/11/main" r:id="rId21"/>
                </a:ext>
              </a:extLst>
            </a:blip>
            <a:stretch>
              <a:fillRect/>
            </a:stretch>
          </p:blipFill>
          <p:spPr>
            <a:xfrm>
              <a:off x="241778" y="3176947"/>
              <a:ext cx="457472" cy="304713"/>
            </a:xfrm>
            <a:prstGeom prst="rect">
              <a:avLst/>
            </a:prstGeom>
          </p:spPr>
        </p:pic>
        <p:pic>
          <p:nvPicPr>
            <p:cNvPr id="320" name="Picture 319">
              <a:extLst>
                <a:ext uri="{FF2B5EF4-FFF2-40B4-BE49-F238E27FC236}">
                  <a16:creationId xmlns:a16="http://schemas.microsoft.com/office/drawing/2014/main" id="{3C151DA2-0EC4-4947-B8FB-5F0851AC3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3"/>
                </a:ext>
              </a:extLst>
            </a:blip>
            <a:stretch>
              <a:fillRect/>
            </a:stretch>
          </p:blipFill>
          <p:spPr>
            <a:xfrm>
              <a:off x="232470" y="2738714"/>
              <a:ext cx="435114" cy="435114"/>
            </a:xfrm>
            <a:prstGeom prst="rect">
              <a:avLst/>
            </a:prstGeom>
          </p:spPr>
        </p:pic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8B37553D-D85F-4230-AA54-7382ECAC4618}"/>
              </a:ext>
            </a:extLst>
          </p:cNvPr>
          <p:cNvGrpSpPr/>
          <p:nvPr/>
        </p:nvGrpSpPr>
        <p:grpSpPr>
          <a:xfrm>
            <a:off x="5263799" y="1394812"/>
            <a:ext cx="1978255" cy="2292727"/>
            <a:chOff x="5263799" y="1394812"/>
            <a:chExt cx="1978255" cy="2292727"/>
          </a:xfrm>
        </p:grpSpPr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08ABBFD5-C723-4D5F-A45F-906843DC6E43}"/>
                </a:ext>
              </a:extLst>
            </p:cNvPr>
            <p:cNvSpPr/>
            <p:nvPr/>
          </p:nvSpPr>
          <p:spPr>
            <a:xfrm>
              <a:off x="5263799" y="1394812"/>
              <a:ext cx="1978255" cy="228600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228E5E01-D497-4E34-8ED3-0476471A9E5A}"/>
                </a:ext>
              </a:extLst>
            </p:cNvPr>
            <p:cNvSpPr/>
            <p:nvPr/>
          </p:nvSpPr>
          <p:spPr>
            <a:xfrm>
              <a:off x="5263799" y="1394812"/>
              <a:ext cx="1978255" cy="607364"/>
            </a:xfrm>
            <a:prstGeom prst="rect">
              <a:avLst/>
            </a:prstGeom>
            <a:solidFill>
              <a:schemeClr val="accent6">
                <a:lumMod val="75000"/>
                <a:alpha val="86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24" name="Picture 323">
              <a:extLst>
                <a:ext uri="{FF2B5EF4-FFF2-40B4-BE49-F238E27FC236}">
                  <a16:creationId xmlns:a16="http://schemas.microsoft.com/office/drawing/2014/main" id="{F1CA9F03-5FA9-4472-8FF4-5A697D45F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5"/>
                </a:ext>
              </a:extLst>
            </a:blip>
            <a:stretch>
              <a:fillRect/>
            </a:stretch>
          </p:blipFill>
          <p:spPr>
            <a:xfrm>
              <a:off x="6057292" y="1458304"/>
              <a:ext cx="447251" cy="447251"/>
            </a:xfrm>
            <a:prstGeom prst="rect">
              <a:avLst/>
            </a:prstGeom>
          </p:spPr>
        </p:pic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049FFFE9-CBFC-4456-B226-891BE4C61ADF}"/>
                </a:ext>
              </a:extLst>
            </p:cNvPr>
            <p:cNvSpPr txBox="1"/>
            <p:nvPr/>
          </p:nvSpPr>
          <p:spPr>
            <a:xfrm>
              <a:off x="5344233" y="2004133"/>
              <a:ext cx="10358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Inbound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Outbound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8DABC0C4-3B5D-4B91-8552-635F8FFD6291}"/>
                </a:ext>
              </a:extLst>
            </p:cNvPr>
            <p:cNvSpPr txBox="1"/>
            <p:nvPr/>
          </p:nvSpPr>
          <p:spPr>
            <a:xfrm>
              <a:off x="6831483" y="200413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25</a:t>
              </a:r>
            </a:p>
          </p:txBody>
        </p:sp>
        <p:sp>
          <p:nvSpPr>
            <p:cNvPr id="327" name="Flowchart: Merge 326">
              <a:extLst>
                <a:ext uri="{FF2B5EF4-FFF2-40B4-BE49-F238E27FC236}">
                  <a16:creationId xmlns:a16="http://schemas.microsoft.com/office/drawing/2014/main" id="{724112D8-9F6C-4A54-B89D-A465543DC4C5}"/>
                </a:ext>
              </a:extLst>
            </p:cNvPr>
            <p:cNvSpPr/>
            <p:nvPr/>
          </p:nvSpPr>
          <p:spPr>
            <a:xfrm>
              <a:off x="6614560" y="2366645"/>
              <a:ext cx="170688" cy="121920"/>
            </a:xfrm>
            <a:prstGeom prst="flowChartMerg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7BB529F7-BAD2-4F13-BF76-4D53D22397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4925" y="2819044"/>
              <a:ext cx="18288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493A66C7-EF08-48EF-8D57-67CD297C0EE4}"/>
                </a:ext>
              </a:extLst>
            </p:cNvPr>
            <p:cNvSpPr txBox="1"/>
            <p:nvPr/>
          </p:nvSpPr>
          <p:spPr>
            <a:xfrm>
              <a:off x="5356663" y="2856542"/>
              <a:ext cx="11188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Sales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Billing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Complaints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A5063545-B5C4-494C-AAFB-D394AE869682}"/>
                </a:ext>
              </a:extLst>
            </p:cNvPr>
            <p:cNvSpPr txBox="1"/>
            <p:nvPr/>
          </p:nvSpPr>
          <p:spPr>
            <a:xfrm>
              <a:off x="6836321" y="2856542"/>
              <a:ext cx="393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18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31" name="Flowchart: Merge 330">
              <a:extLst>
                <a:ext uri="{FF2B5EF4-FFF2-40B4-BE49-F238E27FC236}">
                  <a16:creationId xmlns:a16="http://schemas.microsoft.com/office/drawing/2014/main" id="{2161C243-D364-4903-A100-75530654027B}"/>
                </a:ext>
              </a:extLst>
            </p:cNvPr>
            <p:cNvSpPr/>
            <p:nvPr/>
          </p:nvSpPr>
          <p:spPr>
            <a:xfrm>
              <a:off x="6627256" y="3231246"/>
              <a:ext cx="170688" cy="121920"/>
            </a:xfrm>
            <a:prstGeom prst="flowChartMerg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2" name="Flowchart: Merge 331">
              <a:extLst>
                <a:ext uri="{FF2B5EF4-FFF2-40B4-BE49-F238E27FC236}">
                  <a16:creationId xmlns:a16="http://schemas.microsoft.com/office/drawing/2014/main" id="{0D387E1C-E110-4CC8-A181-D49E65AF1EAA}"/>
                </a:ext>
              </a:extLst>
            </p:cNvPr>
            <p:cNvSpPr/>
            <p:nvPr/>
          </p:nvSpPr>
          <p:spPr>
            <a:xfrm rot="10800000">
              <a:off x="6627257" y="3480579"/>
              <a:ext cx="170688" cy="121920"/>
            </a:xfrm>
            <a:prstGeom prst="flowChartMerg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5A8942B7-561B-41C3-816A-E36F5DE1D44D}"/>
                </a:ext>
              </a:extLst>
            </p:cNvPr>
            <p:cNvSpPr/>
            <p:nvPr/>
          </p:nvSpPr>
          <p:spPr>
            <a:xfrm>
              <a:off x="6609529" y="2128782"/>
              <a:ext cx="180751" cy="457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4" name="Flowchart: Merge 333">
              <a:extLst>
                <a:ext uri="{FF2B5EF4-FFF2-40B4-BE49-F238E27FC236}">
                  <a16:creationId xmlns:a16="http://schemas.microsoft.com/office/drawing/2014/main" id="{AE98CC93-B5A4-442D-ABF3-4906F9CB96CD}"/>
                </a:ext>
              </a:extLst>
            </p:cNvPr>
            <p:cNvSpPr/>
            <p:nvPr/>
          </p:nvSpPr>
          <p:spPr>
            <a:xfrm rot="10800000">
              <a:off x="6627256" y="2963405"/>
              <a:ext cx="170688" cy="121920"/>
            </a:xfrm>
            <a:prstGeom prst="flowChartMerg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6E7B7D37-2EF1-4F98-AFA7-2A52FA40BAA0}"/>
              </a:ext>
            </a:extLst>
          </p:cNvPr>
          <p:cNvGrpSpPr/>
          <p:nvPr/>
        </p:nvGrpSpPr>
        <p:grpSpPr>
          <a:xfrm>
            <a:off x="954839" y="1383216"/>
            <a:ext cx="1978256" cy="2335100"/>
            <a:chOff x="954839" y="1383216"/>
            <a:chExt cx="1978256" cy="2335100"/>
          </a:xfrm>
        </p:grpSpPr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DB294CD7-E8E4-42A7-A34B-0105AD723B24}"/>
                </a:ext>
              </a:extLst>
            </p:cNvPr>
            <p:cNvSpPr/>
            <p:nvPr/>
          </p:nvSpPr>
          <p:spPr>
            <a:xfrm>
              <a:off x="954840" y="1383216"/>
              <a:ext cx="1978255" cy="228600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D8C526C8-985F-479C-B03C-453008A2DDB3}"/>
                </a:ext>
              </a:extLst>
            </p:cNvPr>
            <p:cNvSpPr/>
            <p:nvPr/>
          </p:nvSpPr>
          <p:spPr>
            <a:xfrm>
              <a:off x="954840" y="1383216"/>
              <a:ext cx="1978255" cy="607364"/>
            </a:xfrm>
            <a:prstGeom prst="rect">
              <a:avLst/>
            </a:prstGeom>
            <a:solidFill>
              <a:schemeClr val="accent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2389250A-72BD-4422-B504-D2BB0B1365B4}"/>
                </a:ext>
              </a:extLst>
            </p:cNvPr>
            <p:cNvSpPr txBox="1"/>
            <p:nvPr/>
          </p:nvSpPr>
          <p:spPr>
            <a:xfrm>
              <a:off x="954839" y="2004133"/>
              <a:ext cx="10892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Comments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Posts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 Msg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1FBEED76-9387-41E6-AE67-81B3799F4ABC}"/>
                </a:ext>
              </a:extLst>
            </p:cNvPr>
            <p:cNvSpPr txBox="1"/>
            <p:nvPr/>
          </p:nvSpPr>
          <p:spPr>
            <a:xfrm>
              <a:off x="2442089" y="2004133"/>
              <a:ext cx="393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0" name="Flowchart: Merge 339">
              <a:extLst>
                <a:ext uri="{FF2B5EF4-FFF2-40B4-BE49-F238E27FC236}">
                  <a16:creationId xmlns:a16="http://schemas.microsoft.com/office/drawing/2014/main" id="{B8265EBD-3F09-4E48-B1C3-02EF20D37C3B}"/>
                </a:ext>
              </a:extLst>
            </p:cNvPr>
            <p:cNvSpPr/>
            <p:nvPr/>
          </p:nvSpPr>
          <p:spPr>
            <a:xfrm>
              <a:off x="2235079" y="2366645"/>
              <a:ext cx="170688" cy="121920"/>
            </a:xfrm>
            <a:prstGeom prst="flowChartMerg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1" name="Flowchart: Merge 340">
              <a:extLst>
                <a:ext uri="{FF2B5EF4-FFF2-40B4-BE49-F238E27FC236}">
                  <a16:creationId xmlns:a16="http://schemas.microsoft.com/office/drawing/2014/main" id="{D1BD92EC-C29C-43F0-9741-B75AD90A78B0}"/>
                </a:ext>
              </a:extLst>
            </p:cNvPr>
            <p:cNvSpPr/>
            <p:nvPr/>
          </p:nvSpPr>
          <p:spPr>
            <a:xfrm rot="10800000">
              <a:off x="2235079" y="2104398"/>
              <a:ext cx="170688" cy="121920"/>
            </a:xfrm>
            <a:prstGeom prst="flowChartMerg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F69C7057-D4FF-42F5-B5AA-AC2F30F74C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5965" y="2800577"/>
              <a:ext cx="18288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14BD18E1-AB34-4595-A22F-3DE44BD184A9}"/>
                </a:ext>
              </a:extLst>
            </p:cNvPr>
            <p:cNvSpPr txBox="1"/>
            <p:nvPr/>
          </p:nvSpPr>
          <p:spPr>
            <a:xfrm>
              <a:off x="967269" y="2856542"/>
              <a:ext cx="11188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Sales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Billing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Complaints</a:t>
              </a: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CE98F81A-60F5-4EAD-8E1F-B733A9691E39}"/>
                </a:ext>
              </a:extLst>
            </p:cNvPr>
            <p:cNvSpPr txBox="1"/>
            <p:nvPr/>
          </p:nvSpPr>
          <p:spPr>
            <a:xfrm>
              <a:off x="2446927" y="2856542"/>
              <a:ext cx="393056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345" name="Flowchart: Merge 344">
              <a:extLst>
                <a:ext uri="{FF2B5EF4-FFF2-40B4-BE49-F238E27FC236}">
                  <a16:creationId xmlns:a16="http://schemas.microsoft.com/office/drawing/2014/main" id="{DD587409-E9B3-4ECE-82E3-6E853D96A41D}"/>
                </a:ext>
              </a:extLst>
            </p:cNvPr>
            <p:cNvSpPr/>
            <p:nvPr/>
          </p:nvSpPr>
          <p:spPr>
            <a:xfrm>
              <a:off x="2233928" y="3231246"/>
              <a:ext cx="170688" cy="121920"/>
            </a:xfrm>
            <a:prstGeom prst="flowChartMerg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6" name="Flowchart: Merge 345">
              <a:extLst>
                <a:ext uri="{FF2B5EF4-FFF2-40B4-BE49-F238E27FC236}">
                  <a16:creationId xmlns:a16="http://schemas.microsoft.com/office/drawing/2014/main" id="{41069484-3181-4395-853C-685702558F43}"/>
                </a:ext>
              </a:extLst>
            </p:cNvPr>
            <p:cNvSpPr/>
            <p:nvPr/>
          </p:nvSpPr>
          <p:spPr>
            <a:xfrm rot="10800000">
              <a:off x="2233929" y="2963405"/>
              <a:ext cx="170688" cy="121920"/>
            </a:xfrm>
            <a:prstGeom prst="flowChartMerg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F5C6378E-AB12-4DA4-BFA3-3611FADF2466}"/>
                </a:ext>
              </a:extLst>
            </p:cNvPr>
            <p:cNvSpPr/>
            <p:nvPr/>
          </p:nvSpPr>
          <p:spPr>
            <a:xfrm>
              <a:off x="2228897" y="3508012"/>
              <a:ext cx="180751" cy="457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B87C5899-070C-4557-992F-830FB450BC68}"/>
              </a:ext>
            </a:extLst>
          </p:cNvPr>
          <p:cNvGrpSpPr/>
          <p:nvPr/>
        </p:nvGrpSpPr>
        <p:grpSpPr>
          <a:xfrm>
            <a:off x="3114856" y="1394812"/>
            <a:ext cx="1978255" cy="2292727"/>
            <a:chOff x="3114856" y="1394812"/>
            <a:chExt cx="1978255" cy="2292727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1E69430B-2108-4A20-A31D-CD064644D861}"/>
                </a:ext>
              </a:extLst>
            </p:cNvPr>
            <p:cNvSpPr/>
            <p:nvPr/>
          </p:nvSpPr>
          <p:spPr>
            <a:xfrm>
              <a:off x="3114856" y="1394812"/>
              <a:ext cx="1978255" cy="228600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A1BA6A28-68C2-4936-96D8-F66084427CF0}"/>
                </a:ext>
              </a:extLst>
            </p:cNvPr>
            <p:cNvSpPr/>
            <p:nvPr/>
          </p:nvSpPr>
          <p:spPr>
            <a:xfrm>
              <a:off x="3114856" y="1394812"/>
              <a:ext cx="1978255" cy="60736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86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1" name="Picture 350">
              <a:extLst>
                <a:ext uri="{FF2B5EF4-FFF2-40B4-BE49-F238E27FC236}">
                  <a16:creationId xmlns:a16="http://schemas.microsoft.com/office/drawing/2014/main" id="{C5889B54-60B8-4674-86A3-6322660B7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7"/>
                </a:ext>
              </a:extLst>
            </a:blip>
            <a:stretch>
              <a:fillRect/>
            </a:stretch>
          </p:blipFill>
          <p:spPr>
            <a:xfrm>
              <a:off x="3877676" y="1437002"/>
              <a:ext cx="478712" cy="478712"/>
            </a:xfrm>
            <a:prstGeom prst="rect">
              <a:avLst/>
            </a:prstGeom>
          </p:spPr>
        </p:pic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398F2053-DA8B-4B05-AB1D-880A71A07E9E}"/>
                </a:ext>
              </a:extLst>
            </p:cNvPr>
            <p:cNvSpPr txBox="1"/>
            <p:nvPr/>
          </p:nvSpPr>
          <p:spPr>
            <a:xfrm>
              <a:off x="3161345" y="2004133"/>
              <a:ext cx="9794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Tweets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Mentions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Hashtags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13CA5E93-C468-48B1-92F3-2514769BB03A}"/>
                </a:ext>
              </a:extLst>
            </p:cNvPr>
            <p:cNvSpPr txBox="1"/>
            <p:nvPr/>
          </p:nvSpPr>
          <p:spPr>
            <a:xfrm>
              <a:off x="4648595" y="2004133"/>
              <a:ext cx="393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4" name="Flowchart: Merge 353">
              <a:extLst>
                <a:ext uri="{FF2B5EF4-FFF2-40B4-BE49-F238E27FC236}">
                  <a16:creationId xmlns:a16="http://schemas.microsoft.com/office/drawing/2014/main" id="{A9082E9B-1D99-4C14-A0EE-ED42239F8A83}"/>
                </a:ext>
              </a:extLst>
            </p:cNvPr>
            <p:cNvSpPr/>
            <p:nvPr/>
          </p:nvSpPr>
          <p:spPr>
            <a:xfrm>
              <a:off x="4435362" y="2104398"/>
              <a:ext cx="170688" cy="121920"/>
            </a:xfrm>
            <a:prstGeom prst="flowChartMerg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5" name="Flowchart: Merge 354">
              <a:extLst>
                <a:ext uri="{FF2B5EF4-FFF2-40B4-BE49-F238E27FC236}">
                  <a16:creationId xmlns:a16="http://schemas.microsoft.com/office/drawing/2014/main" id="{43F557B0-25E8-4A93-BE16-458772A1AE64}"/>
                </a:ext>
              </a:extLst>
            </p:cNvPr>
            <p:cNvSpPr/>
            <p:nvPr/>
          </p:nvSpPr>
          <p:spPr>
            <a:xfrm rot="10800000">
              <a:off x="4435362" y="2603121"/>
              <a:ext cx="170688" cy="121920"/>
            </a:xfrm>
            <a:prstGeom prst="flowChartMerg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119C6CE-AF04-495C-8CD9-D829386912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7035" y="2818363"/>
              <a:ext cx="18288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9723DC4E-8925-48D3-9941-B4AF0F7DE7FA}"/>
                </a:ext>
              </a:extLst>
            </p:cNvPr>
            <p:cNvSpPr txBox="1"/>
            <p:nvPr/>
          </p:nvSpPr>
          <p:spPr>
            <a:xfrm>
              <a:off x="3173775" y="2856542"/>
              <a:ext cx="11188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Sales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Billing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Complaints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C16807BB-F3A3-498E-8177-5371FD0644C0}"/>
                </a:ext>
              </a:extLst>
            </p:cNvPr>
            <p:cNvSpPr txBox="1"/>
            <p:nvPr/>
          </p:nvSpPr>
          <p:spPr>
            <a:xfrm>
              <a:off x="4653433" y="2856542"/>
              <a:ext cx="393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18</a:t>
              </a:r>
            </a:p>
          </p:txBody>
        </p:sp>
        <p:sp>
          <p:nvSpPr>
            <p:cNvPr id="359" name="Flowchart: Merge 358">
              <a:extLst>
                <a:ext uri="{FF2B5EF4-FFF2-40B4-BE49-F238E27FC236}">
                  <a16:creationId xmlns:a16="http://schemas.microsoft.com/office/drawing/2014/main" id="{6A43E191-EC4B-4A2C-A7D6-5966180771B0}"/>
                </a:ext>
              </a:extLst>
            </p:cNvPr>
            <p:cNvSpPr/>
            <p:nvPr/>
          </p:nvSpPr>
          <p:spPr>
            <a:xfrm>
              <a:off x="4457142" y="3231246"/>
              <a:ext cx="170688" cy="121920"/>
            </a:xfrm>
            <a:prstGeom prst="flowChartMerg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0" name="Flowchart: Merge 359">
              <a:extLst>
                <a:ext uri="{FF2B5EF4-FFF2-40B4-BE49-F238E27FC236}">
                  <a16:creationId xmlns:a16="http://schemas.microsoft.com/office/drawing/2014/main" id="{A046D4DB-E734-47B6-AB10-F3A07B06722E}"/>
                </a:ext>
              </a:extLst>
            </p:cNvPr>
            <p:cNvSpPr/>
            <p:nvPr/>
          </p:nvSpPr>
          <p:spPr>
            <a:xfrm rot="10800000">
              <a:off x="4457142" y="2963405"/>
              <a:ext cx="170688" cy="121920"/>
            </a:xfrm>
            <a:prstGeom prst="flowChartMerg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F6A2FF39-35ED-4B0A-8869-A3B1B16A4BF6}"/>
                </a:ext>
              </a:extLst>
            </p:cNvPr>
            <p:cNvSpPr/>
            <p:nvPr/>
          </p:nvSpPr>
          <p:spPr>
            <a:xfrm>
              <a:off x="4430331" y="2406270"/>
              <a:ext cx="180751" cy="457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A2054E2C-7F41-45D2-986F-287282A3277A}"/>
                </a:ext>
              </a:extLst>
            </p:cNvPr>
            <p:cNvSpPr/>
            <p:nvPr/>
          </p:nvSpPr>
          <p:spPr>
            <a:xfrm>
              <a:off x="4452111" y="3508012"/>
              <a:ext cx="180751" cy="457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3584561A-AA1B-4C3F-B7FC-AD048AEAFCB6}"/>
              </a:ext>
            </a:extLst>
          </p:cNvPr>
          <p:cNvGrpSpPr/>
          <p:nvPr/>
        </p:nvGrpSpPr>
        <p:grpSpPr>
          <a:xfrm>
            <a:off x="7412742" y="1394812"/>
            <a:ext cx="1978255" cy="2292727"/>
            <a:chOff x="7412742" y="1394812"/>
            <a:chExt cx="1978255" cy="2292727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D166FE5D-B15B-4641-AE6C-50F2B2B46101}"/>
                </a:ext>
              </a:extLst>
            </p:cNvPr>
            <p:cNvSpPr/>
            <p:nvPr/>
          </p:nvSpPr>
          <p:spPr>
            <a:xfrm>
              <a:off x="7412742" y="1394812"/>
              <a:ext cx="1978255" cy="228600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E93EC5B-F017-4A0B-BB8F-F746538D0B32}"/>
                </a:ext>
              </a:extLst>
            </p:cNvPr>
            <p:cNvSpPr/>
            <p:nvPr/>
          </p:nvSpPr>
          <p:spPr>
            <a:xfrm>
              <a:off x="7412742" y="1394812"/>
              <a:ext cx="1978255" cy="607364"/>
            </a:xfrm>
            <a:prstGeom prst="rect">
              <a:avLst/>
            </a:prstGeom>
            <a:solidFill>
              <a:srgbClr val="FF5050">
                <a:alpha val="86000"/>
              </a:srgb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6" name="Picture 365">
              <a:extLst>
                <a:ext uri="{FF2B5EF4-FFF2-40B4-BE49-F238E27FC236}">
                  <a16:creationId xmlns:a16="http://schemas.microsoft.com/office/drawing/2014/main" id="{07D01927-C3E6-4CF7-B91A-F0DBACF18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9"/>
                </a:ext>
              </a:extLst>
            </a:blip>
            <a:stretch>
              <a:fillRect/>
            </a:stretch>
          </p:blipFill>
          <p:spPr>
            <a:xfrm>
              <a:off x="8074096" y="1412257"/>
              <a:ext cx="590104" cy="590104"/>
            </a:xfrm>
            <a:prstGeom prst="rect">
              <a:avLst/>
            </a:prstGeom>
          </p:spPr>
        </p:pic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15640ABA-3B0C-4A1A-B7FE-38E736E9570B}"/>
                </a:ext>
              </a:extLst>
            </p:cNvPr>
            <p:cNvSpPr txBox="1"/>
            <p:nvPr/>
          </p:nvSpPr>
          <p:spPr>
            <a:xfrm>
              <a:off x="7504681" y="2004133"/>
              <a:ext cx="10868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Comments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Mentions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 Msg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44EACD5E-0F00-4507-8B65-5E1DBA265BEB}"/>
                </a:ext>
              </a:extLst>
            </p:cNvPr>
            <p:cNvSpPr txBox="1"/>
            <p:nvPr/>
          </p:nvSpPr>
          <p:spPr>
            <a:xfrm>
              <a:off x="8991931" y="2004133"/>
              <a:ext cx="393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lowchart: Merge 368">
              <a:extLst>
                <a:ext uri="{FF2B5EF4-FFF2-40B4-BE49-F238E27FC236}">
                  <a16:creationId xmlns:a16="http://schemas.microsoft.com/office/drawing/2014/main" id="{D0DA1C7F-46CD-43E8-92A4-88A8B63EDC16}"/>
                </a:ext>
              </a:extLst>
            </p:cNvPr>
            <p:cNvSpPr/>
            <p:nvPr/>
          </p:nvSpPr>
          <p:spPr>
            <a:xfrm>
              <a:off x="8784921" y="2366645"/>
              <a:ext cx="170688" cy="121920"/>
            </a:xfrm>
            <a:prstGeom prst="flowChartMerg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0" name="Flowchart: Merge 369">
              <a:extLst>
                <a:ext uri="{FF2B5EF4-FFF2-40B4-BE49-F238E27FC236}">
                  <a16:creationId xmlns:a16="http://schemas.microsoft.com/office/drawing/2014/main" id="{E44B1F76-5DCD-4B34-BBA8-A9E574189779}"/>
                </a:ext>
              </a:extLst>
            </p:cNvPr>
            <p:cNvSpPr/>
            <p:nvPr/>
          </p:nvSpPr>
          <p:spPr>
            <a:xfrm rot="10800000">
              <a:off x="8784921" y="2104398"/>
              <a:ext cx="170688" cy="121920"/>
            </a:xfrm>
            <a:prstGeom prst="flowChartMerg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6C4182D8-9DE9-456F-89D4-E7CBAE4A93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8272" y="2818363"/>
              <a:ext cx="18288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A71ACC66-693F-4E5C-A4BF-85BF1FC52868}"/>
                </a:ext>
              </a:extLst>
            </p:cNvPr>
            <p:cNvSpPr txBox="1"/>
            <p:nvPr/>
          </p:nvSpPr>
          <p:spPr>
            <a:xfrm>
              <a:off x="7517111" y="2856542"/>
              <a:ext cx="11188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Sales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Billing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Complaints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4A4D789C-6460-45D6-AFC4-76E1CFA97AD7}"/>
                </a:ext>
              </a:extLst>
            </p:cNvPr>
            <p:cNvSpPr txBox="1"/>
            <p:nvPr/>
          </p:nvSpPr>
          <p:spPr>
            <a:xfrm>
              <a:off x="8996769" y="2856542"/>
              <a:ext cx="393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74" name="Flowchart: Merge 373">
              <a:extLst>
                <a:ext uri="{FF2B5EF4-FFF2-40B4-BE49-F238E27FC236}">
                  <a16:creationId xmlns:a16="http://schemas.microsoft.com/office/drawing/2014/main" id="{1F747304-6746-4B79-AA2B-03368B04CF05}"/>
                </a:ext>
              </a:extLst>
            </p:cNvPr>
            <p:cNvSpPr/>
            <p:nvPr/>
          </p:nvSpPr>
          <p:spPr>
            <a:xfrm rot="10800000">
              <a:off x="8783771" y="2963405"/>
              <a:ext cx="170688" cy="121920"/>
            </a:xfrm>
            <a:prstGeom prst="flowChartMerg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1DE17D97-DFFF-45F9-BC81-64DD98495EF4}"/>
                </a:ext>
              </a:extLst>
            </p:cNvPr>
            <p:cNvSpPr/>
            <p:nvPr/>
          </p:nvSpPr>
          <p:spPr>
            <a:xfrm>
              <a:off x="8778739" y="3508012"/>
              <a:ext cx="180751" cy="457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61350431-E4BA-4EC1-8268-EDBB1CD70F6C}"/>
                </a:ext>
              </a:extLst>
            </p:cNvPr>
            <p:cNvSpPr/>
            <p:nvPr/>
          </p:nvSpPr>
          <p:spPr>
            <a:xfrm>
              <a:off x="8773708" y="3267822"/>
              <a:ext cx="180751" cy="457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145779DE-2284-4724-9315-F42577C5A0EA}"/>
              </a:ext>
            </a:extLst>
          </p:cNvPr>
          <p:cNvGrpSpPr/>
          <p:nvPr/>
        </p:nvGrpSpPr>
        <p:grpSpPr>
          <a:xfrm>
            <a:off x="954839" y="3769677"/>
            <a:ext cx="1978255" cy="2286000"/>
            <a:chOff x="954839" y="3769677"/>
            <a:chExt cx="1978255" cy="2286000"/>
          </a:xfrm>
        </p:grpSpPr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D244CE90-D031-4A29-A5B4-BD04ECBE028B}"/>
                </a:ext>
              </a:extLst>
            </p:cNvPr>
            <p:cNvSpPr/>
            <p:nvPr/>
          </p:nvSpPr>
          <p:spPr>
            <a:xfrm>
              <a:off x="954839" y="3769677"/>
              <a:ext cx="1978255" cy="228600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F0581586-5915-46D8-AF09-8F22A0C8A86D}"/>
                </a:ext>
              </a:extLst>
            </p:cNvPr>
            <p:cNvSpPr/>
            <p:nvPr/>
          </p:nvSpPr>
          <p:spPr>
            <a:xfrm>
              <a:off x="954839" y="3769677"/>
              <a:ext cx="1978255" cy="607364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@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6AD55D4B-E524-4DE8-8EA1-903B8BDBB939}"/>
                </a:ext>
              </a:extLst>
            </p:cNvPr>
            <p:cNvSpPr txBox="1"/>
            <p:nvPr/>
          </p:nvSpPr>
          <p:spPr>
            <a:xfrm>
              <a:off x="1577519" y="4496045"/>
              <a:ext cx="7328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119</a:t>
              </a:r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818A55E0-890F-4976-88D1-0A61B1F16F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5965" y="5138270"/>
              <a:ext cx="18288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40A61C25-8EDF-45D1-9FEA-018529B161B7}"/>
                </a:ext>
              </a:extLst>
            </p:cNvPr>
            <p:cNvSpPr txBox="1"/>
            <p:nvPr/>
          </p:nvSpPr>
          <p:spPr>
            <a:xfrm>
              <a:off x="967268" y="5194235"/>
              <a:ext cx="11188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Sales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Billing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Complaints</a:t>
              </a: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013AEA1A-23BE-4180-9EB6-A07F1C0C4281}"/>
                </a:ext>
              </a:extLst>
            </p:cNvPr>
            <p:cNvSpPr txBox="1"/>
            <p:nvPr/>
          </p:nvSpPr>
          <p:spPr>
            <a:xfrm>
              <a:off x="2394828" y="5194235"/>
              <a:ext cx="4972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100</a:t>
              </a:r>
            </a:p>
          </p:txBody>
        </p:sp>
        <p:sp>
          <p:nvSpPr>
            <p:cNvPr id="384" name="Flowchart: Merge 383">
              <a:extLst>
                <a:ext uri="{FF2B5EF4-FFF2-40B4-BE49-F238E27FC236}">
                  <a16:creationId xmlns:a16="http://schemas.microsoft.com/office/drawing/2014/main" id="{CF656C8F-6CC1-4493-8E33-946AD2334DD3}"/>
                </a:ext>
              </a:extLst>
            </p:cNvPr>
            <p:cNvSpPr/>
            <p:nvPr/>
          </p:nvSpPr>
          <p:spPr>
            <a:xfrm>
              <a:off x="2233927" y="5578442"/>
              <a:ext cx="170688" cy="121920"/>
            </a:xfrm>
            <a:prstGeom prst="flowChartMerg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5" name="Flowchart: Merge 384">
              <a:extLst>
                <a:ext uri="{FF2B5EF4-FFF2-40B4-BE49-F238E27FC236}">
                  <a16:creationId xmlns:a16="http://schemas.microsoft.com/office/drawing/2014/main" id="{49F36356-8200-4A64-A5A9-A02AAD50390D}"/>
                </a:ext>
              </a:extLst>
            </p:cNvPr>
            <p:cNvSpPr/>
            <p:nvPr/>
          </p:nvSpPr>
          <p:spPr>
            <a:xfrm rot="10800000">
              <a:off x="2233928" y="5313290"/>
              <a:ext cx="170688" cy="121920"/>
            </a:xfrm>
            <a:prstGeom prst="flowChartMerg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F86877AC-149A-4080-ACF6-53F868D43993}"/>
                </a:ext>
              </a:extLst>
            </p:cNvPr>
            <p:cNvSpPr/>
            <p:nvPr/>
          </p:nvSpPr>
          <p:spPr>
            <a:xfrm>
              <a:off x="2228896" y="5843594"/>
              <a:ext cx="180751" cy="457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CF53D5F3-A20D-437C-B482-68355F607C26}"/>
              </a:ext>
            </a:extLst>
          </p:cNvPr>
          <p:cNvGrpSpPr/>
          <p:nvPr/>
        </p:nvGrpSpPr>
        <p:grpSpPr>
          <a:xfrm>
            <a:off x="3114856" y="3775958"/>
            <a:ext cx="1978255" cy="2286000"/>
            <a:chOff x="3114856" y="3775958"/>
            <a:chExt cx="1978255" cy="2286000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254EAAF8-8FA9-49B1-B45D-40B9688AEFBB}"/>
                </a:ext>
              </a:extLst>
            </p:cNvPr>
            <p:cNvSpPr/>
            <p:nvPr/>
          </p:nvSpPr>
          <p:spPr>
            <a:xfrm>
              <a:off x="3114856" y="3775958"/>
              <a:ext cx="1978255" cy="228600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7610D3B1-D843-4CC5-8A98-8DF6DF43165F}"/>
                </a:ext>
              </a:extLst>
            </p:cNvPr>
            <p:cNvSpPr/>
            <p:nvPr/>
          </p:nvSpPr>
          <p:spPr>
            <a:xfrm>
              <a:off x="3114856" y="3775958"/>
              <a:ext cx="1978255" cy="607364"/>
            </a:xfrm>
            <a:prstGeom prst="rect">
              <a:avLst/>
            </a:prstGeom>
            <a:solidFill>
              <a:schemeClr val="accent1">
                <a:lumMod val="50000"/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1170239E-5579-476D-BED9-D7E89E677ADE}"/>
                </a:ext>
              </a:extLst>
            </p:cNvPr>
            <p:cNvSpPr txBox="1"/>
            <p:nvPr/>
          </p:nvSpPr>
          <p:spPr>
            <a:xfrm>
              <a:off x="3920279" y="449604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B30C5F72-E1F3-46EC-AF6B-FF887F50B8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7035" y="5144551"/>
              <a:ext cx="18288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F4785FB8-24A1-4830-9491-0964EFDA7FB8}"/>
                </a:ext>
              </a:extLst>
            </p:cNvPr>
            <p:cNvSpPr txBox="1"/>
            <p:nvPr/>
          </p:nvSpPr>
          <p:spPr>
            <a:xfrm>
              <a:off x="3127285" y="5200516"/>
              <a:ext cx="11188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Sales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Billing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Complaints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DD1EA44A-139F-4A43-AE1C-0D3D44241FF1}"/>
                </a:ext>
              </a:extLst>
            </p:cNvPr>
            <p:cNvSpPr txBox="1"/>
            <p:nvPr/>
          </p:nvSpPr>
          <p:spPr>
            <a:xfrm>
              <a:off x="4659040" y="5200516"/>
              <a:ext cx="2888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</a:p>
          </p:txBody>
        </p:sp>
        <p:sp>
          <p:nvSpPr>
            <p:cNvPr id="394" name="Flowchart: Merge 393">
              <a:extLst>
                <a:ext uri="{FF2B5EF4-FFF2-40B4-BE49-F238E27FC236}">
                  <a16:creationId xmlns:a16="http://schemas.microsoft.com/office/drawing/2014/main" id="{5810A488-E089-431E-A9F3-5D38071C34D0}"/>
                </a:ext>
              </a:extLst>
            </p:cNvPr>
            <p:cNvSpPr/>
            <p:nvPr/>
          </p:nvSpPr>
          <p:spPr>
            <a:xfrm rot="10800000">
              <a:off x="4393945" y="5319571"/>
              <a:ext cx="170688" cy="121920"/>
            </a:xfrm>
            <a:prstGeom prst="flowChartMerg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Speech Bubble: Oval 394">
              <a:extLst>
                <a:ext uri="{FF2B5EF4-FFF2-40B4-BE49-F238E27FC236}">
                  <a16:creationId xmlns:a16="http://schemas.microsoft.com/office/drawing/2014/main" id="{D58345D2-D116-4006-B06F-66BB37DEAD18}"/>
                </a:ext>
              </a:extLst>
            </p:cNvPr>
            <p:cNvSpPr/>
            <p:nvPr/>
          </p:nvSpPr>
          <p:spPr>
            <a:xfrm>
              <a:off x="3845245" y="3871333"/>
              <a:ext cx="382068" cy="308606"/>
            </a:xfrm>
            <a:prstGeom prst="wedgeEllipseCallout">
              <a:avLst>
                <a:gd name="adj1" fmla="val -52743"/>
                <a:gd name="adj2" fmla="val 50648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Speech Bubble: Oval 395">
              <a:extLst>
                <a:ext uri="{FF2B5EF4-FFF2-40B4-BE49-F238E27FC236}">
                  <a16:creationId xmlns:a16="http://schemas.microsoft.com/office/drawing/2014/main" id="{6BF9A0B2-F369-4D19-8376-4041A626286F}"/>
                </a:ext>
              </a:extLst>
            </p:cNvPr>
            <p:cNvSpPr/>
            <p:nvPr/>
          </p:nvSpPr>
          <p:spPr>
            <a:xfrm>
              <a:off x="4006426" y="3888116"/>
              <a:ext cx="382068" cy="308606"/>
            </a:xfrm>
            <a:prstGeom prst="wedgeEllipseCallout">
              <a:avLst>
                <a:gd name="adj1" fmla="val 46180"/>
                <a:gd name="adj2" fmla="val 625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69C8049C-46CC-4C8B-ACDF-74EFDDFD2C86}"/>
              </a:ext>
            </a:extLst>
          </p:cNvPr>
          <p:cNvGrpSpPr/>
          <p:nvPr/>
        </p:nvGrpSpPr>
        <p:grpSpPr>
          <a:xfrm>
            <a:off x="5263799" y="3772283"/>
            <a:ext cx="1978255" cy="2286000"/>
            <a:chOff x="5263799" y="3772283"/>
            <a:chExt cx="1978255" cy="2286000"/>
          </a:xfrm>
        </p:grpSpPr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44DDF151-AC73-4C1C-957A-C65B987F994B}"/>
                </a:ext>
              </a:extLst>
            </p:cNvPr>
            <p:cNvSpPr/>
            <p:nvPr/>
          </p:nvSpPr>
          <p:spPr>
            <a:xfrm>
              <a:off x="5263799" y="3772283"/>
              <a:ext cx="1978255" cy="228600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FE2E4C52-EEBC-44F4-BC65-3EFBBB3904D3}"/>
                </a:ext>
              </a:extLst>
            </p:cNvPr>
            <p:cNvSpPr/>
            <p:nvPr/>
          </p:nvSpPr>
          <p:spPr>
            <a:xfrm>
              <a:off x="5263799" y="3772283"/>
              <a:ext cx="1978255" cy="607364"/>
            </a:xfrm>
            <a:prstGeom prst="rect">
              <a:avLst/>
            </a:prstGeom>
            <a:solidFill>
              <a:srgbClr val="00B050">
                <a:alpha val="8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EFB9EC0C-B49A-47F4-A2D0-018E10127BEE}"/>
                </a:ext>
              </a:extLst>
            </p:cNvPr>
            <p:cNvSpPr txBox="1"/>
            <p:nvPr/>
          </p:nvSpPr>
          <p:spPr>
            <a:xfrm>
              <a:off x="5977851" y="4496045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45</a:t>
              </a:r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6CDB1AC3-7729-46F0-B2F4-7D7EE827DE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4925" y="5140876"/>
              <a:ext cx="18288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112BF8C1-CAEA-48BD-90E5-A99C7AB57C66}"/>
                </a:ext>
              </a:extLst>
            </p:cNvPr>
            <p:cNvSpPr txBox="1"/>
            <p:nvPr/>
          </p:nvSpPr>
          <p:spPr>
            <a:xfrm>
              <a:off x="5276228" y="5196841"/>
              <a:ext cx="11188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Sales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Billing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Complaints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9D3999F5-A988-4478-BE1F-B620B38D124E}"/>
                </a:ext>
              </a:extLst>
            </p:cNvPr>
            <p:cNvSpPr txBox="1"/>
            <p:nvPr/>
          </p:nvSpPr>
          <p:spPr>
            <a:xfrm>
              <a:off x="6755886" y="5196841"/>
              <a:ext cx="393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04" name="Flowchart: Merge 403">
              <a:extLst>
                <a:ext uri="{FF2B5EF4-FFF2-40B4-BE49-F238E27FC236}">
                  <a16:creationId xmlns:a16="http://schemas.microsoft.com/office/drawing/2014/main" id="{7FA4D3EE-14C9-4104-9FFA-EA8BA5D7BCE3}"/>
                </a:ext>
              </a:extLst>
            </p:cNvPr>
            <p:cNvSpPr/>
            <p:nvPr/>
          </p:nvSpPr>
          <p:spPr>
            <a:xfrm rot="10800000">
              <a:off x="6542888" y="5315896"/>
              <a:ext cx="170688" cy="121920"/>
            </a:xfrm>
            <a:prstGeom prst="flowChartMerg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Speech Bubble: Oval 404">
              <a:extLst>
                <a:ext uri="{FF2B5EF4-FFF2-40B4-BE49-F238E27FC236}">
                  <a16:creationId xmlns:a16="http://schemas.microsoft.com/office/drawing/2014/main" id="{81F320A2-1123-4EBB-88AF-08100ED91B1A}"/>
                </a:ext>
              </a:extLst>
            </p:cNvPr>
            <p:cNvSpPr/>
            <p:nvPr/>
          </p:nvSpPr>
          <p:spPr>
            <a:xfrm>
              <a:off x="6008425" y="3846949"/>
              <a:ext cx="481371" cy="452299"/>
            </a:xfrm>
            <a:prstGeom prst="wedgeEllipseCallout">
              <a:avLst>
                <a:gd name="adj1" fmla="val -42612"/>
                <a:gd name="adj2" fmla="val 50648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46DF685-C784-401A-938A-7BBBF16936E5}"/>
                </a:ext>
              </a:extLst>
            </p:cNvPr>
            <p:cNvSpPr/>
            <p:nvPr/>
          </p:nvSpPr>
          <p:spPr>
            <a:xfrm>
              <a:off x="6553980" y="5845037"/>
              <a:ext cx="180751" cy="457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4B35F5D-8895-4A43-AE6E-470F7FCB9838}"/>
              </a:ext>
            </a:extLst>
          </p:cNvPr>
          <p:cNvGrpSpPr/>
          <p:nvPr/>
        </p:nvGrpSpPr>
        <p:grpSpPr>
          <a:xfrm>
            <a:off x="7406732" y="3777065"/>
            <a:ext cx="1978255" cy="2292727"/>
            <a:chOff x="7406732" y="3777065"/>
            <a:chExt cx="1978255" cy="2292727"/>
          </a:xfrm>
        </p:grpSpPr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113090CF-396D-4E99-A8F7-AA74E4CF7F40}"/>
                </a:ext>
              </a:extLst>
            </p:cNvPr>
            <p:cNvSpPr/>
            <p:nvPr/>
          </p:nvSpPr>
          <p:spPr>
            <a:xfrm>
              <a:off x="7406732" y="3777065"/>
              <a:ext cx="1978255" cy="228600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94F096E5-7FEA-450F-A968-C5D18C4A30C2}"/>
                </a:ext>
              </a:extLst>
            </p:cNvPr>
            <p:cNvSpPr/>
            <p:nvPr/>
          </p:nvSpPr>
          <p:spPr>
            <a:xfrm>
              <a:off x="7406732" y="3777065"/>
              <a:ext cx="1978255" cy="607364"/>
            </a:xfrm>
            <a:prstGeom prst="rect">
              <a:avLst/>
            </a:prstGeom>
            <a:solidFill>
              <a:srgbClr val="C00000">
                <a:alpha val="86000"/>
              </a:srgb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18725C69-57FD-4B45-A724-2BB154E25430}"/>
                </a:ext>
              </a:extLst>
            </p:cNvPr>
            <p:cNvSpPr txBox="1"/>
            <p:nvPr/>
          </p:nvSpPr>
          <p:spPr>
            <a:xfrm>
              <a:off x="7498671" y="4386386"/>
              <a:ext cx="10868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Comments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Mentions</a:t>
              </a:r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5180BEE3-A122-4207-83AB-6CD4986F9DBD}"/>
                </a:ext>
              </a:extLst>
            </p:cNvPr>
            <p:cNvSpPr txBox="1"/>
            <p:nvPr/>
          </p:nvSpPr>
          <p:spPr>
            <a:xfrm>
              <a:off x="8985921" y="4386386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</a:p>
          </p:txBody>
        </p: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9E73C131-36EC-45E0-8F58-2F59AFBBE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2262" y="5200616"/>
              <a:ext cx="18288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C882AEEE-CD27-4F2D-96F5-41083C8DC352}"/>
                </a:ext>
              </a:extLst>
            </p:cNvPr>
            <p:cNvSpPr txBox="1"/>
            <p:nvPr/>
          </p:nvSpPr>
          <p:spPr>
            <a:xfrm>
              <a:off x="7511101" y="5238795"/>
              <a:ext cx="11188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Sales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Billing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Complaints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53BE8A9C-D962-4C2E-BFF0-BFCE0DC24358}"/>
                </a:ext>
              </a:extLst>
            </p:cNvPr>
            <p:cNvSpPr txBox="1"/>
            <p:nvPr/>
          </p:nvSpPr>
          <p:spPr>
            <a:xfrm>
              <a:off x="8990759" y="5238795"/>
              <a:ext cx="393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</a:p>
          </p:txBody>
        </p:sp>
        <p:sp>
          <p:nvSpPr>
            <p:cNvPr id="415" name="Flowchart: Merge 414">
              <a:extLst>
                <a:ext uri="{FF2B5EF4-FFF2-40B4-BE49-F238E27FC236}">
                  <a16:creationId xmlns:a16="http://schemas.microsoft.com/office/drawing/2014/main" id="{39B5D588-34CC-46DA-A107-46F307D2DB84}"/>
                </a:ext>
              </a:extLst>
            </p:cNvPr>
            <p:cNvSpPr/>
            <p:nvPr/>
          </p:nvSpPr>
          <p:spPr>
            <a:xfrm rot="10800000">
              <a:off x="8777761" y="5345658"/>
              <a:ext cx="170688" cy="121920"/>
            </a:xfrm>
            <a:prstGeom prst="flowChartMerg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526A62A-00CD-4491-82BB-B7031B68AB96}"/>
                </a:ext>
              </a:extLst>
            </p:cNvPr>
            <p:cNvSpPr/>
            <p:nvPr/>
          </p:nvSpPr>
          <p:spPr>
            <a:xfrm>
              <a:off x="8772729" y="5890265"/>
              <a:ext cx="180751" cy="457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879AB9DC-4ABC-4545-82F1-EA245E844B2C}"/>
                </a:ext>
              </a:extLst>
            </p:cNvPr>
            <p:cNvSpPr/>
            <p:nvPr/>
          </p:nvSpPr>
          <p:spPr>
            <a:xfrm>
              <a:off x="8767698" y="5650075"/>
              <a:ext cx="180751" cy="457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18" name="Picture 417">
              <a:extLst>
                <a:ext uri="{FF2B5EF4-FFF2-40B4-BE49-F238E27FC236}">
                  <a16:creationId xmlns:a16="http://schemas.microsoft.com/office/drawing/2014/main" id="{F6B7500F-5DF9-45D0-9DC9-0AFE93F1C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2"/>
                </a:ext>
              </a:extLst>
            </a:blip>
            <a:stretch>
              <a:fillRect/>
            </a:stretch>
          </p:blipFill>
          <p:spPr>
            <a:xfrm flipV="1">
              <a:off x="8196547" y="3864371"/>
              <a:ext cx="411831" cy="412296"/>
            </a:xfrm>
            <a:prstGeom prst="rect">
              <a:avLst/>
            </a:prstGeom>
          </p:spPr>
        </p:pic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7F31169D-ABD7-497C-B026-80FD8E645F03}"/>
                </a:ext>
              </a:extLst>
            </p:cNvPr>
            <p:cNvSpPr/>
            <p:nvPr/>
          </p:nvSpPr>
          <p:spPr>
            <a:xfrm>
              <a:off x="8761809" y="4559410"/>
              <a:ext cx="180751" cy="457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938D7018-388D-4027-AA77-0F58702D7BBD}"/>
              </a:ext>
            </a:extLst>
          </p:cNvPr>
          <p:cNvGrpSpPr/>
          <p:nvPr/>
        </p:nvGrpSpPr>
        <p:grpSpPr>
          <a:xfrm>
            <a:off x="9521684" y="1394812"/>
            <a:ext cx="2309741" cy="4660863"/>
            <a:chOff x="9521684" y="1394812"/>
            <a:chExt cx="2309741" cy="4660863"/>
          </a:xfrm>
        </p:grpSpPr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891B11AC-D195-40DA-B61A-841A8378DAF9}"/>
                </a:ext>
              </a:extLst>
            </p:cNvPr>
            <p:cNvSpPr/>
            <p:nvPr/>
          </p:nvSpPr>
          <p:spPr>
            <a:xfrm>
              <a:off x="9521684" y="1394812"/>
              <a:ext cx="2309741" cy="4660863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7DC72DBD-31E0-46F1-84A9-9C5E23E6C039}"/>
                </a:ext>
              </a:extLst>
            </p:cNvPr>
            <p:cNvSpPr txBox="1"/>
            <p:nvPr/>
          </p:nvSpPr>
          <p:spPr>
            <a:xfrm>
              <a:off x="10221607" y="2082214"/>
              <a:ext cx="8867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321</a:t>
              </a: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DBD49056-E219-492A-82B5-31CEE229FA2D}"/>
                </a:ext>
              </a:extLst>
            </p:cNvPr>
            <p:cNvSpPr txBox="1"/>
            <p:nvPr/>
          </p:nvSpPr>
          <p:spPr>
            <a:xfrm>
              <a:off x="9816799" y="1656875"/>
              <a:ext cx="16963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Total Queue</a:t>
              </a: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E68E9DE3-3CA0-405C-9799-71AA347C22BC}"/>
                </a:ext>
              </a:extLst>
            </p:cNvPr>
            <p:cNvSpPr txBox="1"/>
            <p:nvPr/>
          </p:nvSpPr>
          <p:spPr>
            <a:xfrm>
              <a:off x="9814715" y="2833901"/>
              <a:ext cx="1696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Sales</a:t>
              </a:r>
            </a:p>
          </p:txBody>
        </p: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90EFAB40-FB79-459B-BE25-947C21D50A5F}"/>
                </a:ext>
              </a:extLst>
            </p:cNvPr>
            <p:cNvSpPr txBox="1"/>
            <p:nvPr/>
          </p:nvSpPr>
          <p:spPr>
            <a:xfrm>
              <a:off x="10375817" y="3295351"/>
              <a:ext cx="5741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153</a:t>
              </a:r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7F143BF5-214E-4D78-A002-B19B1D55C838}"/>
                </a:ext>
              </a:extLst>
            </p:cNvPr>
            <p:cNvSpPr txBox="1"/>
            <p:nvPr/>
          </p:nvSpPr>
          <p:spPr>
            <a:xfrm>
              <a:off x="9814715" y="3787579"/>
              <a:ext cx="1696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Billing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F6EA7529-3DE3-46D2-AF8F-5063AD75A782}"/>
                </a:ext>
              </a:extLst>
            </p:cNvPr>
            <p:cNvSpPr txBox="1"/>
            <p:nvPr/>
          </p:nvSpPr>
          <p:spPr>
            <a:xfrm>
              <a:off x="10440738" y="4249029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28</a:t>
              </a:r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BBABB0A6-D726-43F8-B28F-556A9D094827}"/>
                </a:ext>
              </a:extLst>
            </p:cNvPr>
            <p:cNvSpPr txBox="1"/>
            <p:nvPr/>
          </p:nvSpPr>
          <p:spPr>
            <a:xfrm>
              <a:off x="9814715" y="4741257"/>
              <a:ext cx="1696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Complaints</a:t>
              </a: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0A8C190F-0B9D-4056-AE7F-984E0E49084B}"/>
                </a:ext>
              </a:extLst>
            </p:cNvPr>
            <p:cNvSpPr txBox="1"/>
            <p:nvPr/>
          </p:nvSpPr>
          <p:spPr>
            <a:xfrm>
              <a:off x="10375816" y="5202706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140</a:t>
              </a:r>
            </a:p>
          </p:txBody>
        </p: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FD3609E8-CD4F-4723-8AF0-D130BF1461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68425" y="2694581"/>
              <a:ext cx="18288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96ECA968-1788-499F-8A9F-B23BC69FFE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68425" y="3675873"/>
              <a:ext cx="18288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ADD43ACC-25E0-4974-814E-B0C91EB392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68425" y="4657165"/>
              <a:ext cx="18288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3" name="Picture 432">
            <a:extLst>
              <a:ext uri="{FF2B5EF4-FFF2-40B4-BE49-F238E27FC236}">
                <a16:creationId xmlns:a16="http://schemas.microsoft.com/office/drawing/2014/main" id="{7FF058F4-3C62-4DAB-A8E1-DB35E9DBF27E}"/>
              </a:ext>
            </a:extLst>
          </p:cNvPr>
          <p:cNvPicPr>
            <a:picLocks noChangeAspect="1"/>
          </p:cNvPicPr>
          <p:nvPr/>
        </p:nvPicPr>
        <p:blipFill>
          <a:blip r:embed="rId3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tretch>
            <a:fillRect/>
          </a:stretch>
        </p:blipFill>
        <p:spPr>
          <a:xfrm>
            <a:off x="9089826" y="3929362"/>
            <a:ext cx="293989" cy="293989"/>
          </a:xfrm>
          <a:prstGeom prst="rect">
            <a:avLst/>
          </a:prstGeom>
        </p:spPr>
      </p:pic>
      <p:pic>
        <p:nvPicPr>
          <p:cNvPr id="434" name="Picture 433">
            <a:extLst>
              <a:ext uri="{FF2B5EF4-FFF2-40B4-BE49-F238E27FC236}">
                <a16:creationId xmlns:a16="http://schemas.microsoft.com/office/drawing/2014/main" id="{87195F93-4415-4CD9-86F7-0630EBA2DEB3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tretch>
            <a:fillRect/>
          </a:stretch>
        </p:blipFill>
        <p:spPr>
          <a:xfrm>
            <a:off x="4809196" y="1535125"/>
            <a:ext cx="293989" cy="293989"/>
          </a:xfrm>
          <a:prstGeom prst="rect">
            <a:avLst/>
          </a:prstGeom>
        </p:spPr>
      </p:pic>
      <p:pic>
        <p:nvPicPr>
          <p:cNvPr id="435" name="Picture 434">
            <a:extLst>
              <a:ext uri="{FF2B5EF4-FFF2-40B4-BE49-F238E27FC236}">
                <a16:creationId xmlns:a16="http://schemas.microsoft.com/office/drawing/2014/main" id="{4757B3BF-4756-470A-BE91-A765D524FA64}"/>
              </a:ext>
            </a:extLst>
          </p:cNvPr>
          <p:cNvPicPr>
            <a:picLocks noChangeAspect="1"/>
          </p:cNvPicPr>
          <p:nvPr/>
        </p:nvPicPr>
        <p:blipFill>
          <a:blip r:embed="rId3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tretch>
            <a:fillRect/>
          </a:stretch>
        </p:blipFill>
        <p:spPr>
          <a:xfrm>
            <a:off x="6942597" y="1535125"/>
            <a:ext cx="293989" cy="293989"/>
          </a:xfrm>
          <a:prstGeom prst="rect">
            <a:avLst/>
          </a:prstGeom>
        </p:spPr>
      </p:pic>
      <p:pic>
        <p:nvPicPr>
          <p:cNvPr id="436" name="Picture 435">
            <a:extLst>
              <a:ext uri="{FF2B5EF4-FFF2-40B4-BE49-F238E27FC236}">
                <a16:creationId xmlns:a16="http://schemas.microsoft.com/office/drawing/2014/main" id="{B6679D13-06E6-4952-9D88-D4AE1B3CE964}"/>
              </a:ext>
            </a:extLst>
          </p:cNvPr>
          <p:cNvPicPr>
            <a:picLocks noChangeAspect="1"/>
          </p:cNvPicPr>
          <p:nvPr/>
        </p:nvPicPr>
        <p:blipFill>
          <a:blip r:embed="rId3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tretch>
            <a:fillRect/>
          </a:stretch>
        </p:blipFill>
        <p:spPr>
          <a:xfrm>
            <a:off x="9097008" y="1535125"/>
            <a:ext cx="293989" cy="293989"/>
          </a:xfrm>
          <a:prstGeom prst="rect">
            <a:avLst/>
          </a:prstGeom>
        </p:spPr>
      </p:pic>
      <p:pic>
        <p:nvPicPr>
          <p:cNvPr id="437" name="Picture 436">
            <a:extLst>
              <a:ext uri="{FF2B5EF4-FFF2-40B4-BE49-F238E27FC236}">
                <a16:creationId xmlns:a16="http://schemas.microsoft.com/office/drawing/2014/main" id="{B66FB52C-6AF5-4042-8367-819CA2C2CFA0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tretch>
            <a:fillRect/>
          </a:stretch>
        </p:blipFill>
        <p:spPr>
          <a:xfrm>
            <a:off x="2632361" y="3930817"/>
            <a:ext cx="293989" cy="293989"/>
          </a:xfrm>
          <a:prstGeom prst="rect">
            <a:avLst/>
          </a:prstGeom>
        </p:spPr>
      </p:pic>
      <p:pic>
        <p:nvPicPr>
          <p:cNvPr id="438" name="Picture 437">
            <a:extLst>
              <a:ext uri="{FF2B5EF4-FFF2-40B4-BE49-F238E27FC236}">
                <a16:creationId xmlns:a16="http://schemas.microsoft.com/office/drawing/2014/main" id="{D58E8F7B-3600-4FDD-880E-C3389F0968C1}"/>
              </a:ext>
            </a:extLst>
          </p:cNvPr>
          <p:cNvPicPr>
            <a:picLocks noChangeAspect="1"/>
          </p:cNvPicPr>
          <p:nvPr/>
        </p:nvPicPr>
        <p:blipFill>
          <a:blip r:embed="rId3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tretch>
            <a:fillRect/>
          </a:stretch>
        </p:blipFill>
        <p:spPr>
          <a:xfrm>
            <a:off x="4788826" y="3929362"/>
            <a:ext cx="293989" cy="293989"/>
          </a:xfrm>
          <a:prstGeom prst="rect">
            <a:avLst/>
          </a:prstGeom>
        </p:spPr>
      </p:pic>
      <p:pic>
        <p:nvPicPr>
          <p:cNvPr id="439" name="Picture 438">
            <a:extLst>
              <a:ext uri="{FF2B5EF4-FFF2-40B4-BE49-F238E27FC236}">
                <a16:creationId xmlns:a16="http://schemas.microsoft.com/office/drawing/2014/main" id="{85B914DE-ABED-4206-925B-63F48D122016}"/>
              </a:ext>
            </a:extLst>
          </p:cNvPr>
          <p:cNvPicPr>
            <a:picLocks noChangeAspect="1"/>
          </p:cNvPicPr>
          <p:nvPr/>
        </p:nvPicPr>
        <p:blipFill>
          <a:blip r:embed="rId3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tretch>
            <a:fillRect/>
          </a:stretch>
        </p:blipFill>
        <p:spPr>
          <a:xfrm>
            <a:off x="2632361" y="1535125"/>
            <a:ext cx="293989" cy="293989"/>
          </a:xfrm>
          <a:prstGeom prst="rect">
            <a:avLst/>
          </a:prstGeom>
        </p:spPr>
      </p:pic>
      <p:pic>
        <p:nvPicPr>
          <p:cNvPr id="440" name="Picture 439">
            <a:extLst>
              <a:ext uri="{FF2B5EF4-FFF2-40B4-BE49-F238E27FC236}">
                <a16:creationId xmlns:a16="http://schemas.microsoft.com/office/drawing/2014/main" id="{9564FD5D-4EAC-4EB8-B22D-1D3612B1DEAF}"/>
              </a:ext>
            </a:extLst>
          </p:cNvPr>
          <p:cNvPicPr>
            <a:picLocks noChangeAspect="1"/>
          </p:cNvPicPr>
          <p:nvPr/>
        </p:nvPicPr>
        <p:blipFill>
          <a:blip r:embed="rId3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tretch>
            <a:fillRect/>
          </a:stretch>
        </p:blipFill>
        <p:spPr>
          <a:xfrm>
            <a:off x="6930550" y="3929362"/>
            <a:ext cx="293989" cy="2939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B75F3F0-F5D0-4A42-8ADC-43BFE0314FCA}"/>
                  </a:ext>
                </a:extLst>
              </p14:cNvPr>
              <p14:cNvContentPartPr/>
              <p14:nvPr/>
            </p14:nvContentPartPr>
            <p14:xfrm>
              <a:off x="2201040" y="1482480"/>
              <a:ext cx="6872040" cy="3490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B75F3F0-F5D0-4A42-8ADC-43BFE0314FC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191680" y="1473120"/>
                <a:ext cx="6890760" cy="350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6679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863E-A401-4869-8366-BA5F12DF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08"/>
            <a:ext cx="10515600" cy="818728"/>
          </a:xfrm>
        </p:spPr>
        <p:txBody>
          <a:bodyPr/>
          <a:lstStyle/>
          <a:p>
            <a:r>
              <a:rPr lang="en-US" dirty="0"/>
              <a:t>To do</a:t>
            </a: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98434149-FF3B-46C7-8E14-5ECDDB86F528}"/>
              </a:ext>
            </a:extLst>
          </p:cNvPr>
          <p:cNvGrpSpPr/>
          <p:nvPr/>
        </p:nvGrpSpPr>
        <p:grpSpPr>
          <a:xfrm>
            <a:off x="165496" y="710825"/>
            <a:ext cx="11859865" cy="5436349"/>
            <a:chOff x="165496" y="710825"/>
            <a:chExt cx="11859865" cy="543634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7EC3255-7EA8-4CF3-8E9E-9E2A885B4B95}"/>
                </a:ext>
              </a:extLst>
            </p:cNvPr>
            <p:cNvGrpSpPr/>
            <p:nvPr/>
          </p:nvGrpSpPr>
          <p:grpSpPr>
            <a:xfrm>
              <a:off x="165496" y="710825"/>
              <a:ext cx="11859865" cy="5436349"/>
              <a:chOff x="165496" y="710825"/>
              <a:chExt cx="11859865" cy="5436349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BF0A078-A50B-4275-8C46-15970CA2B011}"/>
                  </a:ext>
                </a:extLst>
              </p:cNvPr>
              <p:cNvGrpSpPr/>
              <p:nvPr/>
            </p:nvGrpSpPr>
            <p:grpSpPr>
              <a:xfrm>
                <a:off x="167876" y="710825"/>
                <a:ext cx="11857485" cy="5436349"/>
                <a:chOff x="167257" y="793763"/>
                <a:chExt cx="11857485" cy="5436349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92B13EF4-2AE3-4F69-8010-AD57594A790F}"/>
                    </a:ext>
                  </a:extLst>
                </p:cNvPr>
                <p:cNvSpPr/>
                <p:nvPr/>
              </p:nvSpPr>
              <p:spPr>
                <a:xfrm>
                  <a:off x="167257" y="890016"/>
                  <a:ext cx="11857485" cy="5340096"/>
                </a:xfrm>
                <a:prstGeom prst="rect">
                  <a:avLst/>
                </a:prstGeom>
                <a:solidFill>
                  <a:schemeClr val="accent3">
                    <a:alpha val="1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E0F2AA1-4BE8-476B-BCE8-C9AD91CC6B9D}"/>
                    </a:ext>
                  </a:extLst>
                </p:cNvPr>
                <p:cNvSpPr/>
                <p:nvPr/>
              </p:nvSpPr>
              <p:spPr>
                <a:xfrm>
                  <a:off x="167259" y="890016"/>
                  <a:ext cx="588264" cy="534009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3AA3D14-3E38-4BC1-BAE5-ED11C5F97B82}"/>
                    </a:ext>
                  </a:extLst>
                </p:cNvPr>
                <p:cNvSpPr/>
                <p:nvPr/>
              </p:nvSpPr>
              <p:spPr>
                <a:xfrm>
                  <a:off x="167258" y="892112"/>
                  <a:ext cx="11857483" cy="4998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CC09AB99-7CBD-4F2B-9E6A-7609E2B9AC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9363" y="793763"/>
                  <a:ext cx="975360" cy="696570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1BFF5D7F-CB03-4BB7-A4CB-2B428BCF4A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2800" y="1010602"/>
                  <a:ext cx="284297" cy="284297"/>
                </a:xfrm>
                <a:prstGeom prst="rect">
                  <a:avLst/>
                </a:prstGeom>
              </p:spPr>
            </p:pic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06406F1-8B8D-4C05-AEFB-57FD29E17439}"/>
                    </a:ext>
                  </a:extLst>
                </p:cNvPr>
                <p:cNvCxnSpPr/>
                <p:nvPr/>
              </p:nvCxnSpPr>
              <p:spPr>
                <a:xfrm>
                  <a:off x="2047875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53A8FA5-F87F-47BF-B92E-5F9B9C7E91C6}"/>
                    </a:ext>
                  </a:extLst>
                </p:cNvPr>
                <p:cNvSpPr txBox="1"/>
                <p:nvPr/>
              </p:nvSpPr>
              <p:spPr>
                <a:xfrm>
                  <a:off x="2066163" y="978474"/>
                  <a:ext cx="8835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Bank ABC</a:t>
                  </a:r>
                </a:p>
              </p:txBody>
            </p:sp>
            <p:sp>
              <p:nvSpPr>
                <p:cNvPr id="26" name="Flowchart: Merge 25">
                  <a:extLst>
                    <a:ext uri="{FF2B5EF4-FFF2-40B4-BE49-F238E27FC236}">
                      <a16:creationId xmlns:a16="http://schemas.microsoft.com/office/drawing/2014/main" id="{876AD1BA-B3EB-46A6-9846-0AEEEE246DED}"/>
                    </a:ext>
                  </a:extLst>
                </p:cNvPr>
                <p:cNvSpPr/>
                <p:nvPr/>
              </p:nvSpPr>
              <p:spPr>
                <a:xfrm>
                  <a:off x="2930807" y="1084361"/>
                  <a:ext cx="170688" cy="121920"/>
                </a:xfrm>
                <a:prstGeom prst="flowChartMerg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65C392A-1ABC-431E-AE80-3E6C71184B5A}"/>
                    </a:ext>
                  </a:extLst>
                </p:cNvPr>
                <p:cNvCxnSpPr/>
                <p:nvPr/>
              </p:nvCxnSpPr>
              <p:spPr>
                <a:xfrm>
                  <a:off x="3212211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E48A476-6B38-474F-AABC-038844E31912}"/>
                    </a:ext>
                  </a:extLst>
                </p:cNvPr>
                <p:cNvSpPr txBox="1"/>
                <p:nvPr/>
              </p:nvSpPr>
              <p:spPr>
                <a:xfrm>
                  <a:off x="3221313" y="978474"/>
                  <a:ext cx="58067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To do</a:t>
                  </a: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28B53C5E-771C-4D54-9224-93EACC619449}"/>
                    </a:ext>
                  </a:extLst>
                </p:cNvPr>
                <p:cNvCxnSpPr/>
                <p:nvPr/>
              </p:nvCxnSpPr>
              <p:spPr>
                <a:xfrm>
                  <a:off x="3790198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9F517948-6C15-4A72-8AE4-31569722E3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33873" y="1015050"/>
                  <a:ext cx="282583" cy="282583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CA78908-EC8B-43A6-8323-0911AA364A8D}"/>
                    </a:ext>
                  </a:extLst>
                </p:cNvPr>
                <p:cNvSpPr txBox="1"/>
                <p:nvPr/>
              </p:nvSpPr>
              <p:spPr>
                <a:xfrm>
                  <a:off x="3831042" y="978474"/>
                  <a:ext cx="5501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1000</a:t>
                  </a: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CCCFA327-EEC4-4AD2-89E2-10E890E1DD7A}"/>
                    </a:ext>
                  </a:extLst>
                </p:cNvPr>
                <p:cNvCxnSpPr/>
                <p:nvPr/>
              </p:nvCxnSpPr>
              <p:spPr>
                <a:xfrm>
                  <a:off x="4637542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8BAAC055-BB1E-4004-B129-0A22E5EC4E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9098" y="999879"/>
                  <a:ext cx="247413" cy="248448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69D2EEA-DB0B-4BC0-9B2F-10AD430555F3}"/>
                    </a:ext>
                  </a:extLst>
                </p:cNvPr>
                <p:cNvSpPr txBox="1"/>
                <p:nvPr/>
              </p:nvSpPr>
              <p:spPr>
                <a:xfrm>
                  <a:off x="5008396" y="978474"/>
                  <a:ext cx="631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Ready</a:t>
                  </a:r>
                </a:p>
              </p:txBody>
            </p:sp>
            <p:sp>
              <p:nvSpPr>
                <p:cNvPr id="38" name="Flowchart: Merge 37">
                  <a:extLst>
                    <a:ext uri="{FF2B5EF4-FFF2-40B4-BE49-F238E27FC236}">
                      <a16:creationId xmlns:a16="http://schemas.microsoft.com/office/drawing/2014/main" id="{6CB5B700-7F62-414E-BFF0-152F7402C97D}"/>
                    </a:ext>
                  </a:extLst>
                </p:cNvPr>
                <p:cNvSpPr/>
                <p:nvPr/>
              </p:nvSpPr>
              <p:spPr>
                <a:xfrm>
                  <a:off x="5587199" y="1084361"/>
                  <a:ext cx="170688" cy="121920"/>
                </a:xfrm>
                <a:prstGeom prst="flowChartMerg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432EE37-8F7F-4060-B32F-7CDF4E7075F3}"/>
                    </a:ext>
                  </a:extLst>
                </p:cNvPr>
                <p:cNvSpPr txBox="1"/>
                <p:nvPr/>
              </p:nvSpPr>
              <p:spPr>
                <a:xfrm>
                  <a:off x="10160139" y="978474"/>
                  <a:ext cx="6671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User A</a:t>
                  </a:r>
                </a:p>
              </p:txBody>
            </p:sp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7443B68A-55C9-4E7E-896A-77CFEA8657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grayscl/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colorTemperature colorTemp="11200"/>
                          </a14:imgEffect>
                          <a14:imgEffect>
                            <a14:brightnessContrast bright="-2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1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1506471" y="951915"/>
                  <a:ext cx="346107" cy="346107"/>
                </a:xfrm>
                <a:prstGeom prst="ellipse">
                  <a:avLst/>
                </a:prstGeom>
                <a:ln w="63500" cap="rnd">
                  <a:noFill/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52" name="Speech Bubble: Rectangle with Corners Rounded 51">
                  <a:extLst>
                    <a:ext uri="{FF2B5EF4-FFF2-40B4-BE49-F238E27FC236}">
                      <a16:creationId xmlns:a16="http://schemas.microsoft.com/office/drawing/2014/main" id="{5BA8DBDA-9000-4385-9715-BAAFADE3FDE0}"/>
                    </a:ext>
                  </a:extLst>
                </p:cNvPr>
                <p:cNvSpPr/>
                <p:nvPr/>
              </p:nvSpPr>
              <p:spPr>
                <a:xfrm>
                  <a:off x="11031474" y="1016922"/>
                  <a:ext cx="346112" cy="228482"/>
                </a:xfrm>
                <a:prstGeom prst="wedgeRoundRectCallout">
                  <a:avLst>
                    <a:gd name="adj1" fmla="val -31785"/>
                    <a:gd name="adj2" fmla="val 80497"/>
                    <a:gd name="adj3" fmla="val 16667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!</a:t>
                  </a: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BFC86A3-FB15-4BE8-8BBE-A3C9B3D42AC6}"/>
                  </a:ext>
                </a:extLst>
              </p:cNvPr>
              <p:cNvSpPr/>
              <p:nvPr/>
            </p:nvSpPr>
            <p:spPr>
              <a:xfrm>
                <a:off x="165496" y="2343578"/>
                <a:ext cx="588264" cy="34493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3899807C-5C56-47A3-A8CC-3CA5A0E249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4"/>
                  </a:ext>
                </a:extLst>
              </a:blip>
              <a:stretch>
                <a:fillRect/>
              </a:stretch>
            </p:blipFill>
            <p:spPr>
              <a:xfrm>
                <a:off x="298047" y="1407395"/>
                <a:ext cx="344936" cy="344936"/>
              </a:xfrm>
              <a:prstGeom prst="rect">
                <a:avLst/>
              </a:prstGeom>
            </p:spPr>
          </p:pic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4FE3F03D-5D93-44F0-ABE4-1B452AA12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6"/>
                  </a:ext>
                </a:extLst>
              </a:blip>
              <a:stretch>
                <a:fillRect/>
              </a:stretch>
            </p:blipFill>
            <p:spPr>
              <a:xfrm>
                <a:off x="235625" y="1808477"/>
                <a:ext cx="457201" cy="457201"/>
              </a:xfrm>
              <a:prstGeom prst="rect">
                <a:avLst/>
              </a:prstGeom>
            </p:spPr>
          </p:pic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5211F5AA-CF19-4D13-8580-D7D1ABEAE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8"/>
                  </a:ext>
                </a:extLst>
              </a:blip>
              <a:stretch>
                <a:fillRect/>
              </a:stretch>
            </p:blipFill>
            <p:spPr>
              <a:xfrm>
                <a:off x="324211" y="2361536"/>
                <a:ext cx="292607" cy="292607"/>
              </a:xfrm>
              <a:prstGeom prst="rect">
                <a:avLst/>
              </a:prstGeom>
            </p:spPr>
          </p:pic>
        </p:grp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AF8AB36A-1D2E-419F-80F3-2C4977AB7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  <a:ext uri="{837473B0-CC2E-450A-ABE3-18F120FF3D39}">
                  <a1611:picAttrSrcUrl xmlns:a1611="http://schemas.microsoft.com/office/drawing/2016/11/main" r:id="rId21"/>
                </a:ext>
              </a:extLst>
            </a:blip>
            <a:stretch>
              <a:fillRect/>
            </a:stretch>
          </p:blipFill>
          <p:spPr>
            <a:xfrm>
              <a:off x="241778" y="3176947"/>
              <a:ext cx="457472" cy="30471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68B7AD3-ABCA-426D-AC7A-F1BCD9970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3"/>
                </a:ext>
              </a:extLst>
            </a:blip>
            <a:stretch>
              <a:fillRect/>
            </a:stretch>
          </p:blipFill>
          <p:spPr>
            <a:xfrm>
              <a:off x="232470" y="2738714"/>
              <a:ext cx="435114" cy="435114"/>
            </a:xfrm>
            <a:prstGeom prst="rect">
              <a:avLst/>
            </a:prstGeom>
          </p:spPr>
        </p:pic>
      </p:grp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3377046-B397-4FA3-92E0-5F42DA843DEE}"/>
              </a:ext>
            </a:extLst>
          </p:cNvPr>
          <p:cNvSpPr/>
          <p:nvPr/>
        </p:nvSpPr>
        <p:spPr>
          <a:xfrm>
            <a:off x="910093" y="1443971"/>
            <a:ext cx="10943104" cy="451849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31DB98D-0898-40C5-A045-A482F47AA7E9}"/>
              </a:ext>
            </a:extLst>
          </p:cNvPr>
          <p:cNvCxnSpPr>
            <a:cxnSpLocks/>
          </p:cNvCxnSpPr>
          <p:nvPr/>
        </p:nvCxnSpPr>
        <p:spPr>
          <a:xfrm flipH="1">
            <a:off x="910092" y="1891528"/>
            <a:ext cx="1092708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106AC510-D83C-439C-9705-DA16F957B835}"/>
              </a:ext>
            </a:extLst>
          </p:cNvPr>
          <p:cNvSpPr txBox="1"/>
          <p:nvPr/>
        </p:nvSpPr>
        <p:spPr>
          <a:xfrm>
            <a:off x="977529" y="1519745"/>
            <a:ext cx="585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do</a:t>
            </a:r>
          </a:p>
        </p:txBody>
      </p:sp>
      <p:sp>
        <p:nvSpPr>
          <p:cNvPr id="176" name="Flowchart: Connector 175">
            <a:extLst>
              <a:ext uri="{FF2B5EF4-FFF2-40B4-BE49-F238E27FC236}">
                <a16:creationId xmlns:a16="http://schemas.microsoft.com/office/drawing/2014/main" id="{85D98315-F1D3-4A02-BAE9-A52165D81B41}"/>
              </a:ext>
            </a:extLst>
          </p:cNvPr>
          <p:cNvSpPr/>
          <p:nvPr/>
        </p:nvSpPr>
        <p:spPr>
          <a:xfrm>
            <a:off x="1074875" y="2100949"/>
            <a:ext cx="357510" cy="357507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id="{B43D96BD-781A-47CF-AB0E-E1B98E458A1A}"/>
              </a:ext>
            </a:extLst>
          </p:cNvPr>
          <p:cNvSpPr/>
          <p:nvPr/>
        </p:nvSpPr>
        <p:spPr>
          <a:xfrm>
            <a:off x="1074875" y="2652900"/>
            <a:ext cx="357510" cy="357507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Flowchart: Connector 177">
            <a:extLst>
              <a:ext uri="{FF2B5EF4-FFF2-40B4-BE49-F238E27FC236}">
                <a16:creationId xmlns:a16="http://schemas.microsoft.com/office/drawing/2014/main" id="{7A10982B-4A83-4F4E-A551-7E56B7B76F30}"/>
              </a:ext>
            </a:extLst>
          </p:cNvPr>
          <p:cNvSpPr/>
          <p:nvPr/>
        </p:nvSpPr>
        <p:spPr>
          <a:xfrm>
            <a:off x="1072593" y="3199833"/>
            <a:ext cx="357510" cy="357507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302047D-B2FA-4E43-B593-2BA93DD988E6}"/>
              </a:ext>
            </a:extLst>
          </p:cNvPr>
          <p:cNvSpPr/>
          <p:nvPr/>
        </p:nvSpPr>
        <p:spPr>
          <a:xfrm>
            <a:off x="11758233" y="1893952"/>
            <a:ext cx="109035" cy="4572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F26D645-CB9F-4305-B6B5-CBFD888E3B0D}"/>
              </a:ext>
            </a:extLst>
          </p:cNvPr>
          <p:cNvSpPr txBox="1"/>
          <p:nvPr/>
        </p:nvSpPr>
        <p:spPr>
          <a:xfrm>
            <a:off x="1430103" y="1973080"/>
            <a:ext cx="2646878" cy="607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Cheque Request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2019-09-15 New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customer X request for cheque book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A0594149-F564-4D6A-9CF9-7CBA2C5FA6F8}"/>
              </a:ext>
            </a:extLst>
          </p:cNvPr>
          <p:cNvPicPr>
            <a:picLocks noChangeAspect="1"/>
          </p:cNvPicPr>
          <p:nvPr/>
        </p:nvPicPr>
        <p:blipFill>
          <a:blip r:embed="rId2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11168103" y="2048411"/>
            <a:ext cx="457196" cy="457196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E3B8A44C-2832-49C7-BDA7-F0756B34761C}"/>
              </a:ext>
            </a:extLst>
          </p:cNvPr>
          <p:cNvSpPr txBox="1"/>
          <p:nvPr/>
        </p:nvSpPr>
        <p:spPr>
          <a:xfrm>
            <a:off x="1430103" y="2525968"/>
            <a:ext cx="3882794" cy="607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follow 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2019-09-15 New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follow up email to my manager to check about my vacation 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A238DFF9-3968-4DF3-8C06-81050C98EDAD}"/>
              </a:ext>
            </a:extLst>
          </p:cNvPr>
          <p:cNvPicPr>
            <a:picLocks noChangeAspect="1"/>
          </p:cNvPicPr>
          <p:nvPr/>
        </p:nvPicPr>
        <p:blipFill>
          <a:blip r:embed="rId2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11168103" y="2599019"/>
            <a:ext cx="457196" cy="457196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975A1BAA-A44E-4F12-805D-2AE8DA0697D7}"/>
              </a:ext>
            </a:extLst>
          </p:cNvPr>
          <p:cNvSpPr txBox="1"/>
          <p:nvPr/>
        </p:nvSpPr>
        <p:spPr>
          <a:xfrm>
            <a:off x="1418677" y="3069822"/>
            <a:ext cx="2792752" cy="607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email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2019-09-15 New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email to customer x regarding last order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47A73BCF-BC68-40A2-BD54-4CC3FD9D772C}"/>
              </a:ext>
            </a:extLst>
          </p:cNvPr>
          <p:cNvPicPr>
            <a:picLocks noChangeAspect="1"/>
          </p:cNvPicPr>
          <p:nvPr/>
        </p:nvPicPr>
        <p:blipFill>
          <a:blip r:embed="rId2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11168103" y="3070809"/>
            <a:ext cx="457196" cy="4571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86461C-C0C6-49B8-8CAE-7F70B74AF4EA}"/>
                  </a:ext>
                </a:extLst>
              </p14:cNvPr>
              <p14:cNvContentPartPr/>
              <p14:nvPr/>
            </p14:nvContentPartPr>
            <p14:xfrm>
              <a:off x="4746240" y="1766160"/>
              <a:ext cx="3844800" cy="3911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86461C-C0C6-49B8-8CAE-7F70B74AF4E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36880" y="1756800"/>
                <a:ext cx="3863520" cy="393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1391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863E-A401-4869-8366-BA5F12DF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08"/>
            <a:ext cx="10515600" cy="818728"/>
          </a:xfrm>
        </p:spPr>
        <p:txBody>
          <a:bodyPr/>
          <a:lstStyle/>
          <a:p>
            <a:r>
              <a:rPr lang="en-US" dirty="0"/>
              <a:t>History</a:t>
            </a: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98434149-FF3B-46C7-8E14-5ECDDB86F528}"/>
              </a:ext>
            </a:extLst>
          </p:cNvPr>
          <p:cNvGrpSpPr/>
          <p:nvPr/>
        </p:nvGrpSpPr>
        <p:grpSpPr>
          <a:xfrm>
            <a:off x="165496" y="710825"/>
            <a:ext cx="11859865" cy="5436349"/>
            <a:chOff x="165496" y="710825"/>
            <a:chExt cx="11859865" cy="543634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7EC3255-7EA8-4CF3-8E9E-9E2A885B4B95}"/>
                </a:ext>
              </a:extLst>
            </p:cNvPr>
            <p:cNvGrpSpPr/>
            <p:nvPr/>
          </p:nvGrpSpPr>
          <p:grpSpPr>
            <a:xfrm>
              <a:off x="165496" y="710825"/>
              <a:ext cx="11859865" cy="5436349"/>
              <a:chOff x="165496" y="710825"/>
              <a:chExt cx="11859865" cy="5436349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BF0A078-A50B-4275-8C46-15970CA2B011}"/>
                  </a:ext>
                </a:extLst>
              </p:cNvPr>
              <p:cNvGrpSpPr/>
              <p:nvPr/>
            </p:nvGrpSpPr>
            <p:grpSpPr>
              <a:xfrm>
                <a:off x="167876" y="710825"/>
                <a:ext cx="11857485" cy="5436349"/>
                <a:chOff x="167257" y="793763"/>
                <a:chExt cx="11857485" cy="5436349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92B13EF4-2AE3-4F69-8010-AD57594A790F}"/>
                    </a:ext>
                  </a:extLst>
                </p:cNvPr>
                <p:cNvSpPr/>
                <p:nvPr/>
              </p:nvSpPr>
              <p:spPr>
                <a:xfrm>
                  <a:off x="167257" y="890016"/>
                  <a:ext cx="11857485" cy="5340096"/>
                </a:xfrm>
                <a:prstGeom prst="rect">
                  <a:avLst/>
                </a:prstGeom>
                <a:solidFill>
                  <a:schemeClr val="accent3">
                    <a:alpha val="1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E0F2AA1-4BE8-476B-BCE8-C9AD91CC6B9D}"/>
                    </a:ext>
                  </a:extLst>
                </p:cNvPr>
                <p:cNvSpPr/>
                <p:nvPr/>
              </p:nvSpPr>
              <p:spPr>
                <a:xfrm>
                  <a:off x="167259" y="890016"/>
                  <a:ext cx="588264" cy="534009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3AA3D14-3E38-4BC1-BAE5-ED11C5F97B82}"/>
                    </a:ext>
                  </a:extLst>
                </p:cNvPr>
                <p:cNvSpPr/>
                <p:nvPr/>
              </p:nvSpPr>
              <p:spPr>
                <a:xfrm>
                  <a:off x="167258" y="892112"/>
                  <a:ext cx="11857483" cy="4998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CC09AB99-7CBD-4F2B-9E6A-7609E2B9AC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9363" y="793763"/>
                  <a:ext cx="975360" cy="696570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1BFF5D7F-CB03-4BB7-A4CB-2B428BCF4A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2800" y="1010602"/>
                  <a:ext cx="284297" cy="284297"/>
                </a:xfrm>
                <a:prstGeom prst="rect">
                  <a:avLst/>
                </a:prstGeom>
              </p:spPr>
            </p:pic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06406F1-8B8D-4C05-AEFB-57FD29E17439}"/>
                    </a:ext>
                  </a:extLst>
                </p:cNvPr>
                <p:cNvCxnSpPr/>
                <p:nvPr/>
              </p:nvCxnSpPr>
              <p:spPr>
                <a:xfrm>
                  <a:off x="2047875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53A8FA5-F87F-47BF-B92E-5F9B9C7E91C6}"/>
                    </a:ext>
                  </a:extLst>
                </p:cNvPr>
                <p:cNvSpPr txBox="1"/>
                <p:nvPr/>
              </p:nvSpPr>
              <p:spPr>
                <a:xfrm>
                  <a:off x="2066163" y="978474"/>
                  <a:ext cx="8835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Bank ABC</a:t>
                  </a:r>
                </a:p>
              </p:txBody>
            </p:sp>
            <p:sp>
              <p:nvSpPr>
                <p:cNvPr id="26" name="Flowchart: Merge 25">
                  <a:extLst>
                    <a:ext uri="{FF2B5EF4-FFF2-40B4-BE49-F238E27FC236}">
                      <a16:creationId xmlns:a16="http://schemas.microsoft.com/office/drawing/2014/main" id="{876AD1BA-B3EB-46A6-9846-0AEEEE246DED}"/>
                    </a:ext>
                  </a:extLst>
                </p:cNvPr>
                <p:cNvSpPr/>
                <p:nvPr/>
              </p:nvSpPr>
              <p:spPr>
                <a:xfrm>
                  <a:off x="2930807" y="1084361"/>
                  <a:ext cx="170688" cy="121920"/>
                </a:xfrm>
                <a:prstGeom prst="flowChartMerg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65C392A-1ABC-431E-AE80-3E6C71184B5A}"/>
                    </a:ext>
                  </a:extLst>
                </p:cNvPr>
                <p:cNvCxnSpPr/>
                <p:nvPr/>
              </p:nvCxnSpPr>
              <p:spPr>
                <a:xfrm>
                  <a:off x="3212211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E48A476-6B38-474F-AABC-038844E31912}"/>
                    </a:ext>
                  </a:extLst>
                </p:cNvPr>
                <p:cNvSpPr txBox="1"/>
                <p:nvPr/>
              </p:nvSpPr>
              <p:spPr>
                <a:xfrm>
                  <a:off x="3221313" y="978474"/>
                  <a:ext cx="7060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History</a:t>
                  </a: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28B53C5E-771C-4D54-9224-93EACC619449}"/>
                    </a:ext>
                  </a:extLst>
                </p:cNvPr>
                <p:cNvCxnSpPr/>
                <p:nvPr/>
              </p:nvCxnSpPr>
              <p:spPr>
                <a:xfrm>
                  <a:off x="3912118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9F517948-6C15-4A72-8AE4-31569722E3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55793" y="1015050"/>
                  <a:ext cx="282583" cy="282583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CA78908-EC8B-43A6-8323-0911AA364A8D}"/>
                    </a:ext>
                  </a:extLst>
                </p:cNvPr>
                <p:cNvSpPr txBox="1"/>
                <p:nvPr/>
              </p:nvSpPr>
              <p:spPr>
                <a:xfrm>
                  <a:off x="3952962" y="978474"/>
                  <a:ext cx="5501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1000</a:t>
                  </a: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CCCFA327-EEC4-4AD2-89E2-10E890E1DD7A}"/>
                    </a:ext>
                  </a:extLst>
                </p:cNvPr>
                <p:cNvCxnSpPr/>
                <p:nvPr/>
              </p:nvCxnSpPr>
              <p:spPr>
                <a:xfrm>
                  <a:off x="4759462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8BAAC055-BB1E-4004-B129-0A22E5EC4E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1018" y="999879"/>
                  <a:ext cx="247413" cy="248448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69D2EEA-DB0B-4BC0-9B2F-10AD430555F3}"/>
                    </a:ext>
                  </a:extLst>
                </p:cNvPr>
                <p:cNvSpPr txBox="1"/>
                <p:nvPr/>
              </p:nvSpPr>
              <p:spPr>
                <a:xfrm>
                  <a:off x="5130316" y="978474"/>
                  <a:ext cx="631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Ready</a:t>
                  </a:r>
                </a:p>
              </p:txBody>
            </p:sp>
            <p:sp>
              <p:nvSpPr>
                <p:cNvPr id="38" name="Flowchart: Merge 37">
                  <a:extLst>
                    <a:ext uri="{FF2B5EF4-FFF2-40B4-BE49-F238E27FC236}">
                      <a16:creationId xmlns:a16="http://schemas.microsoft.com/office/drawing/2014/main" id="{6CB5B700-7F62-414E-BFF0-152F7402C97D}"/>
                    </a:ext>
                  </a:extLst>
                </p:cNvPr>
                <p:cNvSpPr/>
                <p:nvPr/>
              </p:nvSpPr>
              <p:spPr>
                <a:xfrm>
                  <a:off x="5709119" y="1084361"/>
                  <a:ext cx="170688" cy="121920"/>
                </a:xfrm>
                <a:prstGeom prst="flowChartMerg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432EE37-8F7F-4060-B32F-7CDF4E7075F3}"/>
                    </a:ext>
                  </a:extLst>
                </p:cNvPr>
                <p:cNvSpPr txBox="1"/>
                <p:nvPr/>
              </p:nvSpPr>
              <p:spPr>
                <a:xfrm>
                  <a:off x="10160139" y="978474"/>
                  <a:ext cx="6671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User A</a:t>
                  </a:r>
                </a:p>
              </p:txBody>
            </p:sp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7443B68A-55C9-4E7E-896A-77CFEA8657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grayscl/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colorTemperature colorTemp="11200"/>
                          </a14:imgEffect>
                          <a14:imgEffect>
                            <a14:brightnessContrast bright="-2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1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1506471" y="951915"/>
                  <a:ext cx="346107" cy="346107"/>
                </a:xfrm>
                <a:prstGeom prst="ellipse">
                  <a:avLst/>
                </a:prstGeom>
                <a:ln w="63500" cap="rnd">
                  <a:noFill/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52" name="Speech Bubble: Rectangle with Corners Rounded 51">
                  <a:extLst>
                    <a:ext uri="{FF2B5EF4-FFF2-40B4-BE49-F238E27FC236}">
                      <a16:creationId xmlns:a16="http://schemas.microsoft.com/office/drawing/2014/main" id="{5BA8DBDA-9000-4385-9715-BAAFADE3FDE0}"/>
                    </a:ext>
                  </a:extLst>
                </p:cNvPr>
                <p:cNvSpPr/>
                <p:nvPr/>
              </p:nvSpPr>
              <p:spPr>
                <a:xfrm>
                  <a:off x="11031474" y="1016922"/>
                  <a:ext cx="346112" cy="228482"/>
                </a:xfrm>
                <a:prstGeom prst="wedgeRoundRectCallout">
                  <a:avLst>
                    <a:gd name="adj1" fmla="val -31785"/>
                    <a:gd name="adj2" fmla="val 80497"/>
                    <a:gd name="adj3" fmla="val 16667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!</a:t>
                  </a: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BFC86A3-FB15-4BE8-8BBE-A3C9B3D42AC6}"/>
                  </a:ext>
                </a:extLst>
              </p:cNvPr>
              <p:cNvSpPr/>
              <p:nvPr/>
            </p:nvSpPr>
            <p:spPr>
              <a:xfrm>
                <a:off x="165496" y="2782490"/>
                <a:ext cx="588264" cy="34493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3899807C-5C56-47A3-A8CC-3CA5A0E249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4"/>
                  </a:ext>
                </a:extLst>
              </a:blip>
              <a:stretch>
                <a:fillRect/>
              </a:stretch>
            </p:blipFill>
            <p:spPr>
              <a:xfrm>
                <a:off x="298047" y="1407395"/>
                <a:ext cx="344936" cy="344936"/>
              </a:xfrm>
              <a:prstGeom prst="rect">
                <a:avLst/>
              </a:prstGeom>
            </p:spPr>
          </p:pic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4FE3F03D-5D93-44F0-ABE4-1B452AA12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6"/>
                  </a:ext>
                </a:extLst>
              </a:blip>
              <a:stretch>
                <a:fillRect/>
              </a:stretch>
            </p:blipFill>
            <p:spPr>
              <a:xfrm>
                <a:off x="235625" y="1808477"/>
                <a:ext cx="457201" cy="457201"/>
              </a:xfrm>
              <a:prstGeom prst="rect">
                <a:avLst/>
              </a:prstGeom>
            </p:spPr>
          </p:pic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5211F5AA-CF19-4D13-8580-D7D1ABEAE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8"/>
                  </a:ext>
                </a:extLst>
              </a:blip>
              <a:stretch>
                <a:fillRect/>
              </a:stretch>
            </p:blipFill>
            <p:spPr>
              <a:xfrm>
                <a:off x="324211" y="2361536"/>
                <a:ext cx="292607" cy="292607"/>
              </a:xfrm>
              <a:prstGeom prst="rect">
                <a:avLst/>
              </a:prstGeom>
            </p:spPr>
          </p:pic>
        </p:grp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AF8AB36A-1D2E-419F-80F3-2C4977AB7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  <a:ext uri="{837473B0-CC2E-450A-ABE3-18F120FF3D39}">
                  <a1611:picAttrSrcUrl xmlns:a1611="http://schemas.microsoft.com/office/drawing/2016/11/main" r:id="rId21"/>
                </a:ext>
              </a:extLst>
            </a:blip>
            <a:stretch>
              <a:fillRect/>
            </a:stretch>
          </p:blipFill>
          <p:spPr>
            <a:xfrm>
              <a:off x="241778" y="3176947"/>
              <a:ext cx="457472" cy="30471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68B7AD3-ABCA-426D-AC7A-F1BCD9970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3"/>
                </a:ext>
              </a:extLst>
            </a:blip>
            <a:stretch>
              <a:fillRect/>
            </a:stretch>
          </p:blipFill>
          <p:spPr>
            <a:xfrm>
              <a:off x="232470" y="2738714"/>
              <a:ext cx="435114" cy="435114"/>
            </a:xfrm>
            <a:prstGeom prst="rect">
              <a:avLst/>
            </a:prstGeom>
          </p:spPr>
        </p:pic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0CE4F2C4-4CE7-4EFF-834B-921B3648B0F8}"/>
              </a:ext>
            </a:extLst>
          </p:cNvPr>
          <p:cNvSpPr/>
          <p:nvPr/>
        </p:nvSpPr>
        <p:spPr>
          <a:xfrm>
            <a:off x="862584" y="3440755"/>
            <a:ext cx="11014997" cy="262956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4FE6146-A5A5-4E6D-B8D6-2E60C4094CC2}"/>
              </a:ext>
            </a:extLst>
          </p:cNvPr>
          <p:cNvSpPr txBox="1"/>
          <p:nvPr/>
        </p:nvSpPr>
        <p:spPr>
          <a:xfrm>
            <a:off x="933778" y="3562423"/>
            <a:ext cx="1415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work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9438EC8A-262E-4D91-8B0F-A2C646C6319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1153546" y="4480111"/>
            <a:ext cx="274320" cy="27432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082C32F-526B-4B5B-B907-7556957D669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1153546" y="4897200"/>
            <a:ext cx="274320" cy="27432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680E308-153B-48B0-BBE6-FB88CFEE101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1161087" y="5302097"/>
            <a:ext cx="274320" cy="27432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4998CD2-7376-46D9-B10C-27A8C9FC9AF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1161088" y="5682610"/>
            <a:ext cx="274320" cy="27432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5FA0831B-F149-463A-AF7D-7886512C5643}"/>
              </a:ext>
            </a:extLst>
          </p:cNvPr>
          <p:cNvSpPr/>
          <p:nvPr/>
        </p:nvSpPr>
        <p:spPr>
          <a:xfrm>
            <a:off x="11781978" y="4062010"/>
            <a:ext cx="109035" cy="535896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3E86AB-507E-435B-9B2E-A87A7B129B01}"/>
              </a:ext>
            </a:extLst>
          </p:cNvPr>
          <p:cNvGraphicFramePr>
            <a:graphicFrameLocks noGrp="1"/>
          </p:cNvGraphicFramePr>
          <p:nvPr/>
        </p:nvGraphicFramePr>
        <p:xfrm>
          <a:off x="933778" y="4043732"/>
          <a:ext cx="10741759" cy="19591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95022">
                  <a:extLst>
                    <a:ext uri="{9D8B030D-6E8A-4147-A177-3AD203B41FA5}">
                      <a16:colId xmlns:a16="http://schemas.microsoft.com/office/drawing/2014/main" val="378153845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83002405"/>
                    </a:ext>
                  </a:extLst>
                </a:gridCol>
                <a:gridCol w="1879789">
                  <a:extLst>
                    <a:ext uri="{9D8B030D-6E8A-4147-A177-3AD203B41FA5}">
                      <a16:colId xmlns:a16="http://schemas.microsoft.com/office/drawing/2014/main" val="1233714997"/>
                    </a:ext>
                  </a:extLst>
                </a:gridCol>
                <a:gridCol w="1911923">
                  <a:extLst>
                    <a:ext uri="{9D8B030D-6E8A-4147-A177-3AD203B41FA5}">
                      <a16:colId xmlns:a16="http://schemas.microsoft.com/office/drawing/2014/main" val="4102699895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2520468297"/>
                    </a:ext>
                  </a:extLst>
                </a:gridCol>
                <a:gridCol w="1511808">
                  <a:extLst>
                    <a:ext uri="{9D8B030D-6E8A-4147-A177-3AD203B41FA5}">
                      <a16:colId xmlns:a16="http://schemas.microsoft.com/office/drawing/2014/main" val="3745256245"/>
                    </a:ext>
                  </a:extLst>
                </a:gridCol>
                <a:gridCol w="1397681">
                  <a:extLst>
                    <a:ext uri="{9D8B030D-6E8A-4147-A177-3AD203B41FA5}">
                      <a16:colId xmlns:a16="http://schemas.microsoft.com/office/drawing/2014/main" val="3295212961"/>
                    </a:ext>
                  </a:extLst>
                </a:gridCol>
              </a:tblGrid>
              <a:tr h="3918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Type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From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Handle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Skill-group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2470257"/>
                  </a:ext>
                </a:extLst>
              </a:tr>
              <a:tr h="39183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Bank ABC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00:02:21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10:05:02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447379"/>
                  </a:ext>
                </a:extLst>
              </a:tr>
              <a:tr h="39183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maref@firemisc.com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support@bank.com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00:32:14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Complaint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12:07:59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586989"/>
                  </a:ext>
                </a:extLst>
              </a:tr>
              <a:tr h="39183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+201011222666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00:05:10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16:04:37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869845"/>
                  </a:ext>
                </a:extLst>
              </a:tr>
              <a:tr h="39183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Z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+201011222666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+1729443212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00:12:25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22:46:42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3518519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C1A2F7-4FD7-4379-A9B6-792F937262E3}"/>
              </a:ext>
            </a:extLst>
          </p:cNvPr>
          <p:cNvCxnSpPr/>
          <p:nvPr/>
        </p:nvCxnSpPr>
        <p:spPr>
          <a:xfrm>
            <a:off x="8705088" y="3870200"/>
            <a:ext cx="281942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9BA3E20-62F9-4277-8499-AC32DD0A4AF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3"/>
              </a:ext>
            </a:extLst>
          </a:blip>
          <a:stretch>
            <a:fillRect/>
          </a:stretch>
        </p:blipFill>
        <p:spPr>
          <a:xfrm>
            <a:off x="8709434" y="3562423"/>
            <a:ext cx="171688" cy="185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1E9F3C-DA28-4BF4-B2F5-F31436ED2F50}"/>
              </a:ext>
            </a:extLst>
          </p:cNvPr>
          <p:cNvSpPr txBox="1"/>
          <p:nvPr/>
        </p:nvSpPr>
        <p:spPr>
          <a:xfrm>
            <a:off x="8926604" y="3495196"/>
            <a:ext cx="742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9727B9-B649-414E-AB0A-5F3A56AFB5A9}"/>
              </a:ext>
            </a:extLst>
          </p:cNvPr>
          <p:cNvPicPr>
            <a:picLocks noChangeAspect="1"/>
          </p:cNvPicPr>
          <p:nvPr/>
        </p:nvPicPr>
        <p:blipFill>
          <a:blip r:embed="rId3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tretch>
            <a:fillRect/>
          </a:stretch>
        </p:blipFill>
        <p:spPr>
          <a:xfrm flipH="1">
            <a:off x="11329437" y="3572369"/>
            <a:ext cx="195072" cy="19507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B8E25F-91CC-4FAC-B6EA-86FBE946F4F7}"/>
              </a:ext>
            </a:extLst>
          </p:cNvPr>
          <p:cNvCxnSpPr/>
          <p:nvPr/>
        </p:nvCxnSpPr>
        <p:spPr>
          <a:xfrm>
            <a:off x="999982" y="2944546"/>
            <a:ext cx="1067555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10C4863-CD34-45BD-9751-E0C57BD86E8F}"/>
              </a:ext>
            </a:extLst>
          </p:cNvPr>
          <p:cNvSpPr txBox="1"/>
          <p:nvPr/>
        </p:nvSpPr>
        <p:spPr>
          <a:xfrm>
            <a:off x="5762903" y="3151843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DE6FCEA-E375-47B9-A2C2-46274429A621}"/>
              </a:ext>
            </a:extLst>
          </p:cNvPr>
          <p:cNvSpPr txBox="1"/>
          <p:nvPr/>
        </p:nvSpPr>
        <p:spPr>
          <a:xfrm rot="16200000">
            <a:off x="528376" y="1861656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Handle Time</a:t>
            </a: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D35F608-598F-4A24-89B8-122EA0431526}"/>
              </a:ext>
            </a:extLst>
          </p:cNvPr>
          <p:cNvCxnSpPr/>
          <p:nvPr/>
        </p:nvCxnSpPr>
        <p:spPr>
          <a:xfrm flipV="1">
            <a:off x="1804416" y="2855642"/>
            <a:ext cx="0" cy="1620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3D01BA1-1C26-4ACF-B2AB-829F5B54EA20}"/>
              </a:ext>
            </a:extLst>
          </p:cNvPr>
          <p:cNvCxnSpPr/>
          <p:nvPr/>
        </p:nvCxnSpPr>
        <p:spPr>
          <a:xfrm flipV="1">
            <a:off x="2926080" y="2855642"/>
            <a:ext cx="0" cy="1620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700BEC1-8414-4035-8C0A-D077235900C9}"/>
              </a:ext>
            </a:extLst>
          </p:cNvPr>
          <p:cNvCxnSpPr/>
          <p:nvPr/>
        </p:nvCxnSpPr>
        <p:spPr>
          <a:xfrm flipV="1">
            <a:off x="4047744" y="2855642"/>
            <a:ext cx="0" cy="1620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CDD651B-1047-4ED5-A84C-1F428FBC739D}"/>
              </a:ext>
            </a:extLst>
          </p:cNvPr>
          <p:cNvCxnSpPr/>
          <p:nvPr/>
        </p:nvCxnSpPr>
        <p:spPr>
          <a:xfrm flipV="1">
            <a:off x="5169408" y="2855642"/>
            <a:ext cx="0" cy="1620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D6C8AD-F94C-49B8-B529-949BB263415C}"/>
              </a:ext>
            </a:extLst>
          </p:cNvPr>
          <p:cNvCxnSpPr/>
          <p:nvPr/>
        </p:nvCxnSpPr>
        <p:spPr>
          <a:xfrm flipV="1">
            <a:off x="6291072" y="2855642"/>
            <a:ext cx="0" cy="1620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7DBD859-B731-43AC-898F-2ADDF4B6F0E4}"/>
              </a:ext>
            </a:extLst>
          </p:cNvPr>
          <p:cNvCxnSpPr/>
          <p:nvPr/>
        </p:nvCxnSpPr>
        <p:spPr>
          <a:xfrm flipV="1">
            <a:off x="7412736" y="2855642"/>
            <a:ext cx="0" cy="1620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2F37333-D1FC-4148-B703-9461752195B5}"/>
              </a:ext>
            </a:extLst>
          </p:cNvPr>
          <p:cNvCxnSpPr/>
          <p:nvPr/>
        </p:nvCxnSpPr>
        <p:spPr>
          <a:xfrm flipV="1">
            <a:off x="8534400" y="2855642"/>
            <a:ext cx="0" cy="1620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36C6A35-1B90-46B4-B758-FB2EC33038BA}"/>
              </a:ext>
            </a:extLst>
          </p:cNvPr>
          <p:cNvCxnSpPr/>
          <p:nvPr/>
        </p:nvCxnSpPr>
        <p:spPr>
          <a:xfrm flipV="1">
            <a:off x="9656064" y="2855642"/>
            <a:ext cx="0" cy="1620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CC05F54-BACB-4F32-BFCF-91F369E5FCEB}"/>
              </a:ext>
            </a:extLst>
          </p:cNvPr>
          <p:cNvCxnSpPr/>
          <p:nvPr/>
        </p:nvCxnSpPr>
        <p:spPr>
          <a:xfrm flipV="1">
            <a:off x="10777728" y="2855642"/>
            <a:ext cx="0" cy="1620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32CD850-A9BA-43D9-99D3-CC407827B64B}"/>
              </a:ext>
            </a:extLst>
          </p:cNvPr>
          <p:cNvSpPr txBox="1"/>
          <p:nvPr/>
        </p:nvSpPr>
        <p:spPr>
          <a:xfrm>
            <a:off x="7097952" y="300701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18:00:00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FBDBE7D-7AF2-4346-9160-C3FE7717FA91}"/>
              </a:ext>
            </a:extLst>
          </p:cNvPr>
          <p:cNvSpPr txBox="1"/>
          <p:nvPr/>
        </p:nvSpPr>
        <p:spPr>
          <a:xfrm>
            <a:off x="2614344" y="300701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10:00:00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62A107-B7C1-42A0-BD20-8C838181E025}"/>
              </a:ext>
            </a:extLst>
          </p:cNvPr>
          <p:cNvSpPr txBox="1"/>
          <p:nvPr/>
        </p:nvSpPr>
        <p:spPr>
          <a:xfrm>
            <a:off x="3729150" y="300701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12:00:00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990F387-CE3A-4A4E-8BFA-A7E5171BB183}"/>
              </a:ext>
            </a:extLst>
          </p:cNvPr>
          <p:cNvSpPr txBox="1"/>
          <p:nvPr/>
        </p:nvSpPr>
        <p:spPr>
          <a:xfrm>
            <a:off x="4868340" y="300701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14:00:00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98FC936-E272-46FE-93C0-D56C0311AC51}"/>
              </a:ext>
            </a:extLst>
          </p:cNvPr>
          <p:cNvSpPr txBox="1"/>
          <p:nvPr/>
        </p:nvSpPr>
        <p:spPr>
          <a:xfrm>
            <a:off x="5983146" y="300701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16:00:00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D03722B-9C31-4B6D-903E-58787285218D}"/>
              </a:ext>
            </a:extLst>
          </p:cNvPr>
          <p:cNvSpPr txBox="1"/>
          <p:nvPr/>
        </p:nvSpPr>
        <p:spPr>
          <a:xfrm>
            <a:off x="1499538" y="300701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08:00:00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F4C0586-FFAC-4FF8-8D4B-37D9333DEA9A}"/>
              </a:ext>
            </a:extLst>
          </p:cNvPr>
          <p:cNvSpPr txBox="1"/>
          <p:nvPr/>
        </p:nvSpPr>
        <p:spPr>
          <a:xfrm>
            <a:off x="8212758" y="300701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20:00:00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9D87D6-5CE1-4D55-AF97-E7852BCC3F43}"/>
              </a:ext>
            </a:extLst>
          </p:cNvPr>
          <p:cNvSpPr txBox="1"/>
          <p:nvPr/>
        </p:nvSpPr>
        <p:spPr>
          <a:xfrm>
            <a:off x="9339756" y="300701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22:00:00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8BF4445-C202-4B45-A2F5-03FCFFDE82BF}"/>
              </a:ext>
            </a:extLst>
          </p:cNvPr>
          <p:cNvSpPr txBox="1"/>
          <p:nvPr/>
        </p:nvSpPr>
        <p:spPr>
          <a:xfrm>
            <a:off x="10478946" y="300701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00:00:00</a:t>
            </a:r>
          </a:p>
        </p:txBody>
      </p:sp>
      <p:sp>
        <p:nvSpPr>
          <p:cNvPr id="226" name="Flowchart: Connector 225">
            <a:extLst>
              <a:ext uri="{FF2B5EF4-FFF2-40B4-BE49-F238E27FC236}">
                <a16:creationId xmlns:a16="http://schemas.microsoft.com/office/drawing/2014/main" id="{96A698BF-58A9-4F02-A37D-3CC285ACD914}"/>
              </a:ext>
            </a:extLst>
          </p:cNvPr>
          <p:cNvSpPr/>
          <p:nvPr/>
        </p:nvSpPr>
        <p:spPr>
          <a:xfrm>
            <a:off x="10983094" y="1791459"/>
            <a:ext cx="91440" cy="9144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Flowchart: Connector 114">
            <a:extLst>
              <a:ext uri="{FF2B5EF4-FFF2-40B4-BE49-F238E27FC236}">
                <a16:creationId xmlns:a16="http://schemas.microsoft.com/office/drawing/2014/main" id="{818E7C98-3058-4167-9251-26CB11DD318C}"/>
              </a:ext>
            </a:extLst>
          </p:cNvPr>
          <p:cNvSpPr/>
          <p:nvPr/>
        </p:nvSpPr>
        <p:spPr>
          <a:xfrm>
            <a:off x="2991238" y="2821683"/>
            <a:ext cx="91440" cy="9144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Flowchart: Connector 115">
            <a:extLst>
              <a:ext uri="{FF2B5EF4-FFF2-40B4-BE49-F238E27FC236}">
                <a16:creationId xmlns:a16="http://schemas.microsoft.com/office/drawing/2014/main" id="{1771A6D8-B3BB-452D-8DF1-DAFFEA2BCF2D}"/>
              </a:ext>
            </a:extLst>
          </p:cNvPr>
          <p:cNvSpPr/>
          <p:nvPr/>
        </p:nvSpPr>
        <p:spPr>
          <a:xfrm>
            <a:off x="6337942" y="2730243"/>
            <a:ext cx="91440" cy="9144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Flowchart: Connector 116">
            <a:extLst>
              <a:ext uri="{FF2B5EF4-FFF2-40B4-BE49-F238E27FC236}">
                <a16:creationId xmlns:a16="http://schemas.microsoft.com/office/drawing/2014/main" id="{A731370A-9F27-43CB-BFE1-6F4C84BF45EF}"/>
              </a:ext>
            </a:extLst>
          </p:cNvPr>
          <p:cNvSpPr/>
          <p:nvPr/>
        </p:nvSpPr>
        <p:spPr>
          <a:xfrm>
            <a:off x="10062598" y="2394963"/>
            <a:ext cx="91440" cy="9144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lowchart: Connector 117">
            <a:extLst>
              <a:ext uri="{FF2B5EF4-FFF2-40B4-BE49-F238E27FC236}">
                <a16:creationId xmlns:a16="http://schemas.microsoft.com/office/drawing/2014/main" id="{ECBF0120-9C4E-4B42-9797-A5A680C2C6B0}"/>
              </a:ext>
            </a:extLst>
          </p:cNvPr>
          <p:cNvSpPr/>
          <p:nvPr/>
        </p:nvSpPr>
        <p:spPr>
          <a:xfrm>
            <a:off x="2229238" y="2620515"/>
            <a:ext cx="91440" cy="9144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Flowchart: Connector 118">
            <a:extLst>
              <a:ext uri="{FF2B5EF4-FFF2-40B4-BE49-F238E27FC236}">
                <a16:creationId xmlns:a16="http://schemas.microsoft.com/office/drawing/2014/main" id="{61BC5058-6F0E-4101-88CB-7793415C295C}"/>
              </a:ext>
            </a:extLst>
          </p:cNvPr>
          <p:cNvSpPr/>
          <p:nvPr/>
        </p:nvSpPr>
        <p:spPr>
          <a:xfrm>
            <a:off x="3430150" y="2711955"/>
            <a:ext cx="91440" cy="9144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Flowchart: Connector 119">
            <a:extLst>
              <a:ext uri="{FF2B5EF4-FFF2-40B4-BE49-F238E27FC236}">
                <a16:creationId xmlns:a16="http://schemas.microsoft.com/office/drawing/2014/main" id="{411064F1-BB8E-4154-B752-0666712AE161}"/>
              </a:ext>
            </a:extLst>
          </p:cNvPr>
          <p:cNvSpPr/>
          <p:nvPr/>
        </p:nvSpPr>
        <p:spPr>
          <a:xfrm>
            <a:off x="1997590" y="2388867"/>
            <a:ext cx="91440" cy="9144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Flowchart: Connector 121">
            <a:extLst>
              <a:ext uri="{FF2B5EF4-FFF2-40B4-BE49-F238E27FC236}">
                <a16:creationId xmlns:a16="http://schemas.microsoft.com/office/drawing/2014/main" id="{5F308257-C814-47DD-8E05-9583163A6D11}"/>
              </a:ext>
            </a:extLst>
          </p:cNvPr>
          <p:cNvSpPr/>
          <p:nvPr/>
        </p:nvSpPr>
        <p:spPr>
          <a:xfrm>
            <a:off x="2534038" y="2718051"/>
            <a:ext cx="91440" cy="9144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Flowchart: Connector 122">
            <a:extLst>
              <a:ext uri="{FF2B5EF4-FFF2-40B4-BE49-F238E27FC236}">
                <a16:creationId xmlns:a16="http://schemas.microsoft.com/office/drawing/2014/main" id="{13432BAA-5C28-4504-98D4-E7CF201B69DE}"/>
              </a:ext>
            </a:extLst>
          </p:cNvPr>
          <p:cNvSpPr/>
          <p:nvPr/>
        </p:nvSpPr>
        <p:spPr>
          <a:xfrm>
            <a:off x="2564518" y="1846323"/>
            <a:ext cx="91440" cy="9144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Flowchart: Connector 123">
            <a:extLst>
              <a:ext uri="{FF2B5EF4-FFF2-40B4-BE49-F238E27FC236}">
                <a16:creationId xmlns:a16="http://schemas.microsoft.com/office/drawing/2014/main" id="{F4D6971F-C9D0-4E96-8F8E-9107618393E2}"/>
              </a:ext>
            </a:extLst>
          </p:cNvPr>
          <p:cNvSpPr/>
          <p:nvPr/>
        </p:nvSpPr>
        <p:spPr>
          <a:xfrm>
            <a:off x="1436758" y="2376675"/>
            <a:ext cx="91440" cy="9144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60A4F479-4F0E-4EB6-BF68-C79983DE3A27}"/>
              </a:ext>
            </a:extLst>
          </p:cNvPr>
          <p:cNvSpPr/>
          <p:nvPr/>
        </p:nvSpPr>
        <p:spPr>
          <a:xfrm>
            <a:off x="3948310" y="2669283"/>
            <a:ext cx="91440" cy="9144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CB0A778C-B7F9-4B1A-885B-D9FFE511412F}"/>
              </a:ext>
            </a:extLst>
          </p:cNvPr>
          <p:cNvSpPr/>
          <p:nvPr/>
        </p:nvSpPr>
        <p:spPr>
          <a:xfrm>
            <a:off x="4752982" y="2718051"/>
            <a:ext cx="91440" cy="9144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B52ECC02-A286-47AC-A7BF-71E20E1B90B2}"/>
              </a:ext>
            </a:extLst>
          </p:cNvPr>
          <p:cNvSpPr/>
          <p:nvPr/>
        </p:nvSpPr>
        <p:spPr>
          <a:xfrm>
            <a:off x="2875414" y="2401059"/>
            <a:ext cx="91440" cy="9144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Flowchart: Connector 130">
            <a:extLst>
              <a:ext uri="{FF2B5EF4-FFF2-40B4-BE49-F238E27FC236}">
                <a16:creationId xmlns:a16="http://schemas.microsoft.com/office/drawing/2014/main" id="{ED2677E2-593F-475E-B26C-E91A71FA59C4}"/>
              </a:ext>
            </a:extLst>
          </p:cNvPr>
          <p:cNvSpPr/>
          <p:nvPr/>
        </p:nvSpPr>
        <p:spPr>
          <a:xfrm>
            <a:off x="4411606" y="2023107"/>
            <a:ext cx="91440" cy="9144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Flowchart: Connector 131">
            <a:extLst>
              <a:ext uri="{FF2B5EF4-FFF2-40B4-BE49-F238E27FC236}">
                <a16:creationId xmlns:a16="http://schemas.microsoft.com/office/drawing/2014/main" id="{C802566C-6227-4885-860D-86331AEFB20A}"/>
              </a:ext>
            </a:extLst>
          </p:cNvPr>
          <p:cNvSpPr/>
          <p:nvPr/>
        </p:nvSpPr>
        <p:spPr>
          <a:xfrm>
            <a:off x="7209670" y="2492499"/>
            <a:ext cx="91440" cy="9144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EF7A8CF3-AD92-48B4-8FC9-07CDA27F6E66}"/>
              </a:ext>
            </a:extLst>
          </p:cNvPr>
          <p:cNvSpPr/>
          <p:nvPr/>
        </p:nvSpPr>
        <p:spPr>
          <a:xfrm>
            <a:off x="5362582" y="2669283"/>
            <a:ext cx="91440" cy="9144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DE363762-9059-4089-BF6D-AE3F5FB5780C}"/>
              </a:ext>
            </a:extLst>
          </p:cNvPr>
          <p:cNvSpPr/>
          <p:nvPr/>
        </p:nvSpPr>
        <p:spPr>
          <a:xfrm>
            <a:off x="7146028" y="1406593"/>
            <a:ext cx="1045454" cy="31814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Today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36C30B36-9E41-4BF0-ABD5-27FCBD3BA858}"/>
              </a:ext>
            </a:extLst>
          </p:cNvPr>
          <p:cNvSpPr/>
          <p:nvPr/>
        </p:nvSpPr>
        <p:spPr>
          <a:xfrm>
            <a:off x="8284088" y="1395146"/>
            <a:ext cx="1045454" cy="31814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5C84B6C-CB72-46DD-8BB0-C7261FB9DBE8}"/>
              </a:ext>
            </a:extLst>
          </p:cNvPr>
          <p:cNvSpPr/>
          <p:nvPr/>
        </p:nvSpPr>
        <p:spPr>
          <a:xfrm>
            <a:off x="9424356" y="1401482"/>
            <a:ext cx="1045454" cy="31814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Month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8BDD97EC-9994-4460-A784-7EE2A08DB6D6}"/>
              </a:ext>
            </a:extLst>
          </p:cNvPr>
          <p:cNvSpPr/>
          <p:nvPr/>
        </p:nvSpPr>
        <p:spPr>
          <a:xfrm>
            <a:off x="10562416" y="1406927"/>
            <a:ext cx="1045454" cy="31814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Year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6B45BAF-2EE1-4F65-867A-5C77CA0AFC7E}"/>
              </a:ext>
            </a:extLst>
          </p:cNvPr>
          <p:cNvSpPr/>
          <p:nvPr/>
        </p:nvSpPr>
        <p:spPr>
          <a:xfrm>
            <a:off x="1290707" y="1364771"/>
            <a:ext cx="3159502" cy="359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1AB750B-C26D-4CFB-B8BC-88C5884FDB9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1447553" y="1416784"/>
            <a:ext cx="274320" cy="274320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EA3578D3-9971-49A9-8198-469A3BEA0CB8}"/>
              </a:ext>
            </a:extLst>
          </p:cNvPr>
          <p:cNvSpPr txBox="1"/>
          <p:nvPr/>
        </p:nvSpPr>
        <p:spPr>
          <a:xfrm>
            <a:off x="1775795" y="13878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9ECF0790-E707-46B9-82B6-7632FC65474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2235558" y="1416784"/>
            <a:ext cx="274320" cy="27432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532D134B-9194-4EA7-8B34-3E19543EC337}"/>
              </a:ext>
            </a:extLst>
          </p:cNvPr>
          <p:cNvSpPr txBox="1"/>
          <p:nvPr/>
        </p:nvSpPr>
        <p:spPr>
          <a:xfrm>
            <a:off x="2561759" y="13878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9BE047EC-BE8F-4AD8-8F27-9ABBC1C2C8E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3020495" y="1416784"/>
            <a:ext cx="274320" cy="274320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4CC1DC9B-CD6D-44F8-B70E-C32E461BEC87}"/>
              </a:ext>
            </a:extLst>
          </p:cNvPr>
          <p:cNvSpPr txBox="1"/>
          <p:nvPr/>
        </p:nvSpPr>
        <p:spPr>
          <a:xfrm>
            <a:off x="3347723" y="13878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E3F0A5FD-3099-444C-B380-C99D453184A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3803601" y="1416784"/>
            <a:ext cx="274320" cy="274320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F914FAF6-C50D-4544-BF66-13322E72EE98}"/>
              </a:ext>
            </a:extLst>
          </p:cNvPr>
          <p:cNvSpPr txBox="1"/>
          <p:nvPr/>
        </p:nvSpPr>
        <p:spPr>
          <a:xfrm>
            <a:off x="4135568" y="13878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983B094-70A8-412E-A39D-463E60DE959E}"/>
              </a:ext>
            </a:extLst>
          </p:cNvPr>
          <p:cNvSpPr txBox="1"/>
          <p:nvPr/>
        </p:nvSpPr>
        <p:spPr>
          <a:xfrm>
            <a:off x="5154827" y="1387864"/>
            <a:ext cx="1448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 interactions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07B2B79-C509-403D-8F45-267F1D9C0C6A}"/>
                  </a:ext>
                </a:extLst>
              </p14:cNvPr>
              <p14:cNvContentPartPr/>
              <p14:nvPr/>
            </p14:nvContentPartPr>
            <p14:xfrm>
              <a:off x="1224000" y="1227960"/>
              <a:ext cx="10706040" cy="3476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07B2B79-C509-403D-8F45-267F1D9C0C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14640" y="1218600"/>
                <a:ext cx="10724760" cy="349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13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8E92-9275-4E71-9B05-8DE0C2EF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F18D-78D7-498E-BF63-DB64DE4A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Digital telecommunication company availing the following services</a:t>
            </a:r>
          </a:p>
          <a:p>
            <a:pPr lvl="1"/>
            <a:r>
              <a:rPr lang="en-US" dirty="0"/>
              <a:t>IP-PBX ( Digital Phone) for corporate and mass.</a:t>
            </a:r>
          </a:p>
          <a:p>
            <a:pPr lvl="1"/>
            <a:r>
              <a:rPr lang="en-US" dirty="0"/>
              <a:t>Contact center / help desk 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77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863E-A401-4869-8366-BA5F12DF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08"/>
            <a:ext cx="10515600" cy="818728"/>
          </a:xfrm>
        </p:spPr>
        <p:txBody>
          <a:bodyPr/>
          <a:lstStyle/>
          <a:p>
            <a:r>
              <a:rPr lang="en-US" dirty="0"/>
              <a:t>Reports</a:t>
            </a: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98434149-FF3B-46C7-8E14-5ECDDB86F528}"/>
              </a:ext>
            </a:extLst>
          </p:cNvPr>
          <p:cNvGrpSpPr/>
          <p:nvPr/>
        </p:nvGrpSpPr>
        <p:grpSpPr>
          <a:xfrm>
            <a:off x="166067" y="710825"/>
            <a:ext cx="11859865" cy="5436349"/>
            <a:chOff x="165496" y="710825"/>
            <a:chExt cx="11859865" cy="543634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7EC3255-7EA8-4CF3-8E9E-9E2A885B4B95}"/>
                </a:ext>
              </a:extLst>
            </p:cNvPr>
            <p:cNvGrpSpPr/>
            <p:nvPr/>
          </p:nvGrpSpPr>
          <p:grpSpPr>
            <a:xfrm>
              <a:off x="165496" y="710825"/>
              <a:ext cx="11859865" cy="5436349"/>
              <a:chOff x="165496" y="710825"/>
              <a:chExt cx="11859865" cy="5436349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BF0A078-A50B-4275-8C46-15970CA2B011}"/>
                  </a:ext>
                </a:extLst>
              </p:cNvPr>
              <p:cNvGrpSpPr/>
              <p:nvPr/>
            </p:nvGrpSpPr>
            <p:grpSpPr>
              <a:xfrm>
                <a:off x="167876" y="710825"/>
                <a:ext cx="11857485" cy="5436349"/>
                <a:chOff x="167257" y="793763"/>
                <a:chExt cx="11857485" cy="5436349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92B13EF4-2AE3-4F69-8010-AD57594A790F}"/>
                    </a:ext>
                  </a:extLst>
                </p:cNvPr>
                <p:cNvSpPr/>
                <p:nvPr/>
              </p:nvSpPr>
              <p:spPr>
                <a:xfrm>
                  <a:off x="167257" y="890016"/>
                  <a:ext cx="11857485" cy="5340096"/>
                </a:xfrm>
                <a:prstGeom prst="rect">
                  <a:avLst/>
                </a:prstGeom>
                <a:solidFill>
                  <a:schemeClr val="accent3">
                    <a:alpha val="1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E0F2AA1-4BE8-476B-BCE8-C9AD91CC6B9D}"/>
                    </a:ext>
                  </a:extLst>
                </p:cNvPr>
                <p:cNvSpPr/>
                <p:nvPr/>
              </p:nvSpPr>
              <p:spPr>
                <a:xfrm>
                  <a:off x="167259" y="890016"/>
                  <a:ext cx="588264" cy="534009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3AA3D14-3E38-4BC1-BAE5-ED11C5F97B82}"/>
                    </a:ext>
                  </a:extLst>
                </p:cNvPr>
                <p:cNvSpPr/>
                <p:nvPr/>
              </p:nvSpPr>
              <p:spPr>
                <a:xfrm>
                  <a:off x="167258" y="892112"/>
                  <a:ext cx="11857483" cy="4998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CC09AB99-7CBD-4F2B-9E6A-7609E2B9AC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9363" y="793763"/>
                  <a:ext cx="975360" cy="696570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1BFF5D7F-CB03-4BB7-A4CB-2B428BCF4A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2800" y="1010602"/>
                  <a:ext cx="284297" cy="284297"/>
                </a:xfrm>
                <a:prstGeom prst="rect">
                  <a:avLst/>
                </a:prstGeom>
              </p:spPr>
            </p:pic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06406F1-8B8D-4C05-AEFB-57FD29E17439}"/>
                    </a:ext>
                  </a:extLst>
                </p:cNvPr>
                <p:cNvCxnSpPr/>
                <p:nvPr/>
              </p:nvCxnSpPr>
              <p:spPr>
                <a:xfrm>
                  <a:off x="2047875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53A8FA5-F87F-47BF-B92E-5F9B9C7E91C6}"/>
                    </a:ext>
                  </a:extLst>
                </p:cNvPr>
                <p:cNvSpPr txBox="1"/>
                <p:nvPr/>
              </p:nvSpPr>
              <p:spPr>
                <a:xfrm>
                  <a:off x="2066163" y="978474"/>
                  <a:ext cx="8835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Bank ABC</a:t>
                  </a:r>
                </a:p>
              </p:txBody>
            </p:sp>
            <p:sp>
              <p:nvSpPr>
                <p:cNvPr id="26" name="Flowchart: Merge 25">
                  <a:extLst>
                    <a:ext uri="{FF2B5EF4-FFF2-40B4-BE49-F238E27FC236}">
                      <a16:creationId xmlns:a16="http://schemas.microsoft.com/office/drawing/2014/main" id="{876AD1BA-B3EB-46A6-9846-0AEEEE246DED}"/>
                    </a:ext>
                  </a:extLst>
                </p:cNvPr>
                <p:cNvSpPr/>
                <p:nvPr/>
              </p:nvSpPr>
              <p:spPr>
                <a:xfrm>
                  <a:off x="2930807" y="1084361"/>
                  <a:ext cx="170688" cy="121920"/>
                </a:xfrm>
                <a:prstGeom prst="flowChartMerg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65C392A-1ABC-431E-AE80-3E6C71184B5A}"/>
                    </a:ext>
                  </a:extLst>
                </p:cNvPr>
                <p:cNvCxnSpPr/>
                <p:nvPr/>
              </p:nvCxnSpPr>
              <p:spPr>
                <a:xfrm>
                  <a:off x="3212211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E48A476-6B38-474F-AABC-038844E31912}"/>
                    </a:ext>
                  </a:extLst>
                </p:cNvPr>
                <p:cNvSpPr txBox="1"/>
                <p:nvPr/>
              </p:nvSpPr>
              <p:spPr>
                <a:xfrm>
                  <a:off x="3221313" y="978474"/>
                  <a:ext cx="7521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Reports</a:t>
                  </a: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28B53C5E-771C-4D54-9224-93EACC619449}"/>
                    </a:ext>
                  </a:extLst>
                </p:cNvPr>
                <p:cNvCxnSpPr/>
                <p:nvPr/>
              </p:nvCxnSpPr>
              <p:spPr>
                <a:xfrm>
                  <a:off x="3973078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9F517948-6C15-4A72-8AE4-31569722E3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6753" y="1015050"/>
                  <a:ext cx="282583" cy="282583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CA78908-EC8B-43A6-8323-0911AA364A8D}"/>
                    </a:ext>
                  </a:extLst>
                </p:cNvPr>
                <p:cNvSpPr txBox="1"/>
                <p:nvPr/>
              </p:nvSpPr>
              <p:spPr>
                <a:xfrm>
                  <a:off x="4013922" y="978474"/>
                  <a:ext cx="5501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1000</a:t>
                  </a: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CCCFA327-EEC4-4AD2-89E2-10E890E1DD7A}"/>
                    </a:ext>
                  </a:extLst>
                </p:cNvPr>
                <p:cNvCxnSpPr/>
                <p:nvPr/>
              </p:nvCxnSpPr>
              <p:spPr>
                <a:xfrm>
                  <a:off x="4820422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8BAAC055-BB1E-4004-B129-0A22E5EC4E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31978" y="999879"/>
                  <a:ext cx="247413" cy="248448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69D2EEA-DB0B-4BC0-9B2F-10AD430555F3}"/>
                    </a:ext>
                  </a:extLst>
                </p:cNvPr>
                <p:cNvSpPr txBox="1"/>
                <p:nvPr/>
              </p:nvSpPr>
              <p:spPr>
                <a:xfrm>
                  <a:off x="5191276" y="978474"/>
                  <a:ext cx="631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Ready</a:t>
                  </a:r>
                </a:p>
              </p:txBody>
            </p:sp>
            <p:sp>
              <p:nvSpPr>
                <p:cNvPr id="38" name="Flowchart: Merge 37">
                  <a:extLst>
                    <a:ext uri="{FF2B5EF4-FFF2-40B4-BE49-F238E27FC236}">
                      <a16:creationId xmlns:a16="http://schemas.microsoft.com/office/drawing/2014/main" id="{6CB5B700-7F62-414E-BFF0-152F7402C97D}"/>
                    </a:ext>
                  </a:extLst>
                </p:cNvPr>
                <p:cNvSpPr/>
                <p:nvPr/>
              </p:nvSpPr>
              <p:spPr>
                <a:xfrm>
                  <a:off x="5770079" y="1084361"/>
                  <a:ext cx="170688" cy="121920"/>
                </a:xfrm>
                <a:prstGeom prst="flowChartMerg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432EE37-8F7F-4060-B32F-7CDF4E7075F3}"/>
                    </a:ext>
                  </a:extLst>
                </p:cNvPr>
                <p:cNvSpPr txBox="1"/>
                <p:nvPr/>
              </p:nvSpPr>
              <p:spPr>
                <a:xfrm>
                  <a:off x="10160139" y="978474"/>
                  <a:ext cx="6671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User A</a:t>
                  </a:r>
                </a:p>
              </p:txBody>
            </p:sp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7443B68A-55C9-4E7E-896A-77CFEA8657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grayscl/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colorTemperature colorTemp="11200"/>
                          </a14:imgEffect>
                          <a14:imgEffect>
                            <a14:brightnessContrast bright="-2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1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1506471" y="951915"/>
                  <a:ext cx="346107" cy="346107"/>
                </a:xfrm>
                <a:prstGeom prst="ellipse">
                  <a:avLst/>
                </a:prstGeom>
                <a:ln w="63500" cap="rnd">
                  <a:noFill/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52" name="Speech Bubble: Rectangle with Corners Rounded 51">
                  <a:extLst>
                    <a:ext uri="{FF2B5EF4-FFF2-40B4-BE49-F238E27FC236}">
                      <a16:creationId xmlns:a16="http://schemas.microsoft.com/office/drawing/2014/main" id="{5BA8DBDA-9000-4385-9715-BAAFADE3FDE0}"/>
                    </a:ext>
                  </a:extLst>
                </p:cNvPr>
                <p:cNvSpPr/>
                <p:nvPr/>
              </p:nvSpPr>
              <p:spPr>
                <a:xfrm>
                  <a:off x="11031474" y="1016922"/>
                  <a:ext cx="346112" cy="228482"/>
                </a:xfrm>
                <a:prstGeom prst="wedgeRoundRectCallout">
                  <a:avLst>
                    <a:gd name="adj1" fmla="val -31785"/>
                    <a:gd name="adj2" fmla="val 80497"/>
                    <a:gd name="adj3" fmla="val 16667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!</a:t>
                  </a: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BFC86A3-FB15-4BE8-8BBE-A3C9B3D42AC6}"/>
                  </a:ext>
                </a:extLst>
              </p:cNvPr>
              <p:cNvSpPr/>
              <p:nvPr/>
            </p:nvSpPr>
            <p:spPr>
              <a:xfrm>
                <a:off x="165496" y="3172634"/>
                <a:ext cx="588264" cy="34493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3899807C-5C56-47A3-A8CC-3CA5A0E249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4"/>
                  </a:ext>
                </a:extLst>
              </a:blip>
              <a:stretch>
                <a:fillRect/>
              </a:stretch>
            </p:blipFill>
            <p:spPr>
              <a:xfrm>
                <a:off x="298047" y="1407395"/>
                <a:ext cx="344936" cy="344936"/>
              </a:xfrm>
              <a:prstGeom prst="rect">
                <a:avLst/>
              </a:prstGeom>
            </p:spPr>
          </p:pic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4FE3F03D-5D93-44F0-ABE4-1B452AA12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6"/>
                  </a:ext>
                </a:extLst>
              </a:blip>
              <a:stretch>
                <a:fillRect/>
              </a:stretch>
            </p:blipFill>
            <p:spPr>
              <a:xfrm>
                <a:off x="235625" y="1808477"/>
                <a:ext cx="457201" cy="457201"/>
              </a:xfrm>
              <a:prstGeom prst="rect">
                <a:avLst/>
              </a:prstGeom>
            </p:spPr>
          </p:pic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5211F5AA-CF19-4D13-8580-D7D1ABEAE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8"/>
                  </a:ext>
                </a:extLst>
              </a:blip>
              <a:stretch>
                <a:fillRect/>
              </a:stretch>
            </p:blipFill>
            <p:spPr>
              <a:xfrm>
                <a:off x="324211" y="2361536"/>
                <a:ext cx="292607" cy="292607"/>
              </a:xfrm>
              <a:prstGeom prst="rect">
                <a:avLst/>
              </a:prstGeom>
            </p:spPr>
          </p:pic>
        </p:grp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AF8AB36A-1D2E-419F-80F3-2C4977AB7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  <a:ext uri="{837473B0-CC2E-450A-ABE3-18F120FF3D39}">
                  <a1611:picAttrSrcUrl xmlns:a1611="http://schemas.microsoft.com/office/drawing/2016/11/main" r:id="rId21"/>
                </a:ext>
              </a:extLst>
            </a:blip>
            <a:stretch>
              <a:fillRect/>
            </a:stretch>
          </p:blipFill>
          <p:spPr>
            <a:xfrm>
              <a:off x="241778" y="3176947"/>
              <a:ext cx="457472" cy="30471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68B7AD3-ABCA-426D-AC7A-F1BCD9970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3"/>
                </a:ext>
              </a:extLst>
            </a:blip>
            <a:stretch>
              <a:fillRect/>
            </a:stretch>
          </p:blipFill>
          <p:spPr>
            <a:xfrm>
              <a:off x="232470" y="2738714"/>
              <a:ext cx="435114" cy="435114"/>
            </a:xfrm>
            <a:prstGeom prst="rect">
              <a:avLst/>
            </a:prstGeom>
          </p:spPr>
        </p:pic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B8B92EB9-C9D7-4EA9-A602-C2075CDF4C99}"/>
              </a:ext>
            </a:extLst>
          </p:cNvPr>
          <p:cNvSpPr/>
          <p:nvPr/>
        </p:nvSpPr>
        <p:spPr>
          <a:xfrm>
            <a:off x="3697032" y="1414932"/>
            <a:ext cx="2771890" cy="463389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0A2F3FB-7672-4FE8-ABC1-4FA8D08C5D86}"/>
              </a:ext>
            </a:extLst>
          </p:cNvPr>
          <p:cNvSpPr/>
          <p:nvPr/>
        </p:nvSpPr>
        <p:spPr>
          <a:xfrm>
            <a:off x="3697032" y="1427125"/>
            <a:ext cx="2771890" cy="457200"/>
          </a:xfrm>
          <a:prstGeom prst="rect">
            <a:avLst/>
          </a:prstGeom>
          <a:solidFill>
            <a:srgbClr val="C000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CDB5E-0864-49F4-A7DE-2F1C6FF567C5}"/>
              </a:ext>
            </a:extLst>
          </p:cNvPr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 flipH="1">
            <a:off x="4753999" y="1506828"/>
            <a:ext cx="657956" cy="33034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959628E-3E5D-46D4-A2FB-DFEFC65884D2}"/>
              </a:ext>
            </a:extLst>
          </p:cNvPr>
          <p:cNvSpPr/>
          <p:nvPr/>
        </p:nvSpPr>
        <p:spPr>
          <a:xfrm>
            <a:off x="838200" y="1414932"/>
            <a:ext cx="2771890" cy="463389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223B99-B3D6-4D98-A886-CCC927A2EFC8}"/>
              </a:ext>
            </a:extLst>
          </p:cNvPr>
          <p:cNvSpPr/>
          <p:nvPr/>
        </p:nvSpPr>
        <p:spPr>
          <a:xfrm>
            <a:off x="838200" y="1427125"/>
            <a:ext cx="2771890" cy="457200"/>
          </a:xfrm>
          <a:prstGeom prst="rect">
            <a:avLst/>
          </a:prstGeom>
          <a:solidFill>
            <a:schemeClr val="accent1">
              <a:lumMod val="5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49C27C-0635-4EA5-AE27-8955BB99717F}"/>
              </a:ext>
            </a:extLst>
          </p:cNvPr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8"/>
              </a:ext>
            </a:extLst>
          </a:blip>
          <a:stretch>
            <a:fillRect/>
          </a:stretch>
        </p:blipFill>
        <p:spPr>
          <a:xfrm>
            <a:off x="1975913" y="1448209"/>
            <a:ext cx="395243" cy="395243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12C62C3E-B2A3-4DCB-B7FF-D039592528BF}"/>
              </a:ext>
            </a:extLst>
          </p:cNvPr>
          <p:cNvSpPr/>
          <p:nvPr/>
        </p:nvSpPr>
        <p:spPr>
          <a:xfrm>
            <a:off x="6555864" y="1414932"/>
            <a:ext cx="2771890" cy="463389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6F3CB04-BFBB-4A8E-A54C-70DA88D5296E}"/>
              </a:ext>
            </a:extLst>
          </p:cNvPr>
          <p:cNvSpPr/>
          <p:nvPr/>
        </p:nvSpPr>
        <p:spPr>
          <a:xfrm>
            <a:off x="6555864" y="1427125"/>
            <a:ext cx="2771890" cy="457200"/>
          </a:xfrm>
          <a:prstGeom prst="rect">
            <a:avLst/>
          </a:prstGeom>
          <a:solidFill>
            <a:schemeClr val="accent6">
              <a:lumMod val="5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3BC29F-4C82-4EEE-9223-B86C90E8D791}"/>
              </a:ext>
            </a:extLst>
          </p:cNvPr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0"/>
              </a:ext>
            </a:extLst>
          </a:blip>
          <a:stretch>
            <a:fillRect/>
          </a:stretch>
        </p:blipFill>
        <p:spPr>
          <a:xfrm>
            <a:off x="7812289" y="1479457"/>
            <a:ext cx="356351" cy="356351"/>
          </a:xfrm>
          <a:prstGeom prst="rect">
            <a:avLst/>
          </a:prstGeom>
        </p:spPr>
      </p:pic>
      <p:pic>
        <p:nvPicPr>
          <p:cNvPr id="235" name="Picture 234">
            <a:extLst>
              <a:ext uri="{FF2B5EF4-FFF2-40B4-BE49-F238E27FC236}">
                <a16:creationId xmlns:a16="http://schemas.microsoft.com/office/drawing/2014/main" id="{132440F7-BAA1-48CE-B3B1-206B9E949070}"/>
              </a:ext>
            </a:extLst>
          </p:cNvPr>
          <p:cNvPicPr>
            <a:picLocks noChangeAspect="1"/>
          </p:cNvPicPr>
          <p:nvPr/>
        </p:nvPicPr>
        <p:blipFill>
          <a:blip r:embed="rId3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2"/>
              </a:ext>
            </a:extLst>
          </a:blip>
          <a:stretch>
            <a:fillRect/>
          </a:stretch>
        </p:blipFill>
        <p:spPr>
          <a:xfrm>
            <a:off x="10239424" y="1859145"/>
            <a:ext cx="1189742" cy="1189742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AAD7C4E8-0727-421D-B9B7-BEA49B754084}"/>
              </a:ext>
            </a:extLst>
          </p:cNvPr>
          <p:cNvSpPr txBox="1"/>
          <p:nvPr/>
        </p:nvSpPr>
        <p:spPr>
          <a:xfrm>
            <a:off x="9876251" y="1410725"/>
            <a:ext cx="190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Overall Sentiment</a:t>
            </a:r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8FADF77D-4CF8-4BC9-A930-7226854D024E}"/>
              </a:ext>
            </a:extLst>
          </p:cNvPr>
          <p:cNvGraphicFramePr>
            <a:graphicFrameLocks noGrp="1"/>
          </p:cNvGraphicFramePr>
          <p:nvPr/>
        </p:nvGraphicFramePr>
        <p:xfrm>
          <a:off x="850126" y="1899369"/>
          <a:ext cx="2723821" cy="2133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6620">
                  <a:extLst>
                    <a:ext uri="{9D8B030D-6E8A-4147-A177-3AD203B41FA5}">
                      <a16:colId xmlns:a16="http://schemas.microsoft.com/office/drawing/2014/main" val="3781538452"/>
                    </a:ext>
                  </a:extLst>
                </a:gridCol>
                <a:gridCol w="1207008">
                  <a:extLst>
                    <a:ext uri="{9D8B030D-6E8A-4147-A177-3AD203B41FA5}">
                      <a16:colId xmlns:a16="http://schemas.microsoft.com/office/drawing/2014/main" val="3083002405"/>
                    </a:ext>
                  </a:extLst>
                </a:gridCol>
                <a:gridCol w="830193">
                  <a:extLst>
                    <a:ext uri="{9D8B030D-6E8A-4147-A177-3AD203B41FA5}">
                      <a16:colId xmlns:a16="http://schemas.microsoft.com/office/drawing/2014/main" val="91581057"/>
                    </a:ext>
                  </a:extLst>
                </a:gridCol>
              </a:tblGrid>
              <a:tr h="2802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Type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Count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SLA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2470257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44737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58698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869845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351851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23051"/>
                  </a:ext>
                </a:extLst>
              </a:tr>
            </a:tbl>
          </a:graphicData>
        </a:graphic>
      </p:graphicFrame>
      <p:pic>
        <p:nvPicPr>
          <p:cNvPr id="91" name="Picture 90">
            <a:extLst>
              <a:ext uri="{FF2B5EF4-FFF2-40B4-BE49-F238E27FC236}">
                <a16:creationId xmlns:a16="http://schemas.microsoft.com/office/drawing/2014/main" id="{11B9D35D-8FF2-4EC6-B3D7-3292450E423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4"/>
              </a:ext>
            </a:extLst>
          </a:blip>
          <a:stretch>
            <a:fillRect/>
          </a:stretch>
        </p:blipFill>
        <p:spPr>
          <a:xfrm>
            <a:off x="1033213" y="2271044"/>
            <a:ext cx="22860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308B8A21-D4DF-4DF0-B43E-3B0D13DDF25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6"/>
              </a:ext>
            </a:extLst>
          </a:blip>
          <a:stretch>
            <a:fillRect/>
          </a:stretch>
        </p:blipFill>
        <p:spPr>
          <a:xfrm>
            <a:off x="1033213" y="2627173"/>
            <a:ext cx="228600" cy="22860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0D89385D-0F64-42FE-BE3A-EEE7E34B1D1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8"/>
              </a:ext>
            </a:extLst>
          </a:blip>
          <a:stretch>
            <a:fillRect/>
          </a:stretch>
        </p:blipFill>
        <p:spPr>
          <a:xfrm>
            <a:off x="1040754" y="3007686"/>
            <a:ext cx="228600" cy="22860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A8058719-9298-45A6-A4B7-AEEA4394390C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0"/>
              </a:ext>
            </a:extLst>
          </a:blip>
          <a:stretch>
            <a:fillRect/>
          </a:stretch>
        </p:blipFill>
        <p:spPr>
          <a:xfrm>
            <a:off x="1040755" y="3327239"/>
            <a:ext cx="228600" cy="228600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4F7501E-B362-43A5-9EFF-D118AF027317}"/>
              </a:ext>
            </a:extLst>
          </p:cNvPr>
          <p:cNvCxnSpPr>
            <a:cxnSpLocks/>
          </p:cNvCxnSpPr>
          <p:nvPr/>
        </p:nvCxnSpPr>
        <p:spPr>
          <a:xfrm flipH="1">
            <a:off x="826562" y="3665736"/>
            <a:ext cx="278892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D481EA4F-9FAE-49BA-A42D-9F19DBEA29CD}"/>
              </a:ext>
            </a:extLst>
          </p:cNvPr>
          <p:cNvGraphicFramePr>
            <a:graphicFrameLocks noGrp="1"/>
          </p:cNvGraphicFramePr>
          <p:nvPr/>
        </p:nvGraphicFramePr>
        <p:xfrm>
          <a:off x="3732279" y="1899369"/>
          <a:ext cx="2723821" cy="21357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6620">
                  <a:extLst>
                    <a:ext uri="{9D8B030D-6E8A-4147-A177-3AD203B41FA5}">
                      <a16:colId xmlns:a16="http://schemas.microsoft.com/office/drawing/2014/main" val="3781538452"/>
                    </a:ext>
                  </a:extLst>
                </a:gridCol>
                <a:gridCol w="1207008">
                  <a:extLst>
                    <a:ext uri="{9D8B030D-6E8A-4147-A177-3AD203B41FA5}">
                      <a16:colId xmlns:a16="http://schemas.microsoft.com/office/drawing/2014/main" val="3083002405"/>
                    </a:ext>
                  </a:extLst>
                </a:gridCol>
                <a:gridCol w="830193">
                  <a:extLst>
                    <a:ext uri="{9D8B030D-6E8A-4147-A177-3AD203B41FA5}">
                      <a16:colId xmlns:a16="http://schemas.microsoft.com/office/drawing/2014/main" val="91581057"/>
                    </a:ext>
                  </a:extLst>
                </a:gridCol>
              </a:tblGrid>
              <a:tr h="3069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Type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Count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SLA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2470257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44737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58698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869845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351851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23051"/>
                  </a:ext>
                </a:extLst>
              </a:tr>
            </a:tbl>
          </a:graphicData>
        </a:graphic>
      </p:graphicFrame>
      <p:pic>
        <p:nvPicPr>
          <p:cNvPr id="102" name="Picture 101">
            <a:extLst>
              <a:ext uri="{FF2B5EF4-FFF2-40B4-BE49-F238E27FC236}">
                <a16:creationId xmlns:a16="http://schemas.microsoft.com/office/drawing/2014/main" id="{18BF3D46-4B45-40AF-A251-8949F840876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4"/>
              </a:ext>
            </a:extLst>
          </a:blip>
          <a:stretch>
            <a:fillRect/>
          </a:stretch>
        </p:blipFill>
        <p:spPr>
          <a:xfrm>
            <a:off x="3915366" y="2271044"/>
            <a:ext cx="228600" cy="228600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7BBBDE85-75B1-44FE-9F1D-50F8C9AEF0D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6"/>
              </a:ext>
            </a:extLst>
          </a:blip>
          <a:stretch>
            <a:fillRect/>
          </a:stretch>
        </p:blipFill>
        <p:spPr>
          <a:xfrm>
            <a:off x="3915366" y="2627173"/>
            <a:ext cx="228600" cy="22860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7E452092-7B20-4169-9421-A818C8E8F5B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8"/>
              </a:ext>
            </a:extLst>
          </a:blip>
          <a:stretch>
            <a:fillRect/>
          </a:stretch>
        </p:blipFill>
        <p:spPr>
          <a:xfrm>
            <a:off x="3922907" y="3007686"/>
            <a:ext cx="228600" cy="228600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1D95F23F-9147-4437-B981-0F4256E3396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0"/>
              </a:ext>
            </a:extLst>
          </a:blip>
          <a:stretch>
            <a:fillRect/>
          </a:stretch>
        </p:blipFill>
        <p:spPr>
          <a:xfrm>
            <a:off x="3922908" y="3327239"/>
            <a:ext cx="228600" cy="228600"/>
          </a:xfrm>
          <a:prstGeom prst="rect">
            <a:avLst/>
          </a:prstGeom>
        </p:spPr>
      </p:pic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897988B-1D71-49A0-AB0F-B83410E00BCB}"/>
              </a:ext>
            </a:extLst>
          </p:cNvPr>
          <p:cNvCxnSpPr>
            <a:cxnSpLocks/>
          </p:cNvCxnSpPr>
          <p:nvPr/>
        </p:nvCxnSpPr>
        <p:spPr>
          <a:xfrm flipH="1">
            <a:off x="3708715" y="3674280"/>
            <a:ext cx="278892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32709E91-0BB5-492E-B1B3-6DEFCAD47A58}"/>
              </a:ext>
            </a:extLst>
          </p:cNvPr>
          <p:cNvGraphicFramePr>
            <a:graphicFrameLocks noGrp="1"/>
          </p:cNvGraphicFramePr>
          <p:nvPr/>
        </p:nvGraphicFramePr>
        <p:xfrm>
          <a:off x="6591112" y="1899369"/>
          <a:ext cx="2723821" cy="21357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6620">
                  <a:extLst>
                    <a:ext uri="{9D8B030D-6E8A-4147-A177-3AD203B41FA5}">
                      <a16:colId xmlns:a16="http://schemas.microsoft.com/office/drawing/2014/main" val="3781538452"/>
                    </a:ext>
                  </a:extLst>
                </a:gridCol>
                <a:gridCol w="1207008">
                  <a:extLst>
                    <a:ext uri="{9D8B030D-6E8A-4147-A177-3AD203B41FA5}">
                      <a16:colId xmlns:a16="http://schemas.microsoft.com/office/drawing/2014/main" val="3083002405"/>
                    </a:ext>
                  </a:extLst>
                </a:gridCol>
                <a:gridCol w="830193">
                  <a:extLst>
                    <a:ext uri="{9D8B030D-6E8A-4147-A177-3AD203B41FA5}">
                      <a16:colId xmlns:a16="http://schemas.microsoft.com/office/drawing/2014/main" val="91581057"/>
                    </a:ext>
                  </a:extLst>
                </a:gridCol>
              </a:tblGrid>
              <a:tr h="3069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Type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Count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SLA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2470257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44737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58698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87%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869845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351851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226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23051"/>
                  </a:ext>
                </a:extLst>
              </a:tr>
            </a:tbl>
          </a:graphicData>
        </a:graphic>
      </p:graphicFrame>
      <p:pic>
        <p:nvPicPr>
          <p:cNvPr id="109" name="Picture 108">
            <a:extLst>
              <a:ext uri="{FF2B5EF4-FFF2-40B4-BE49-F238E27FC236}">
                <a16:creationId xmlns:a16="http://schemas.microsoft.com/office/drawing/2014/main" id="{63229239-2374-4108-8971-92645F6280F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4"/>
              </a:ext>
            </a:extLst>
          </a:blip>
          <a:stretch>
            <a:fillRect/>
          </a:stretch>
        </p:blipFill>
        <p:spPr>
          <a:xfrm>
            <a:off x="6774199" y="2271044"/>
            <a:ext cx="228600" cy="22860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74D3BA49-352B-4ED3-ADBC-AC3B8FB4EDE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6"/>
              </a:ext>
            </a:extLst>
          </a:blip>
          <a:stretch>
            <a:fillRect/>
          </a:stretch>
        </p:blipFill>
        <p:spPr>
          <a:xfrm>
            <a:off x="6774199" y="2627173"/>
            <a:ext cx="228600" cy="22860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D4E36DCE-34EB-4C05-A34C-D34E91FFE9A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8"/>
              </a:ext>
            </a:extLst>
          </a:blip>
          <a:stretch>
            <a:fillRect/>
          </a:stretch>
        </p:blipFill>
        <p:spPr>
          <a:xfrm>
            <a:off x="6781740" y="3007686"/>
            <a:ext cx="228600" cy="22860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58B5D67-D41E-47BD-8236-8D019D910B35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0"/>
              </a:ext>
            </a:extLst>
          </a:blip>
          <a:stretch>
            <a:fillRect/>
          </a:stretch>
        </p:blipFill>
        <p:spPr>
          <a:xfrm>
            <a:off x="6781741" y="3327239"/>
            <a:ext cx="228600" cy="228600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FAF3C17-60A8-4762-B1FF-5977EDE701A5}"/>
              </a:ext>
            </a:extLst>
          </p:cNvPr>
          <p:cNvCxnSpPr>
            <a:cxnSpLocks/>
          </p:cNvCxnSpPr>
          <p:nvPr/>
        </p:nvCxnSpPr>
        <p:spPr>
          <a:xfrm flipH="1">
            <a:off x="6567548" y="3674280"/>
            <a:ext cx="278892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26A2AE2-A794-407A-B5F2-E392EE437053}"/>
              </a:ext>
            </a:extLst>
          </p:cNvPr>
          <p:cNvSpPr txBox="1"/>
          <p:nvPr/>
        </p:nvSpPr>
        <p:spPr>
          <a:xfrm>
            <a:off x="9947441" y="3209448"/>
            <a:ext cx="178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Today Sentiment</a:t>
            </a:r>
          </a:p>
        </p:txBody>
      </p:sp>
      <p:pic>
        <p:nvPicPr>
          <p:cNvPr id="238" name="Picture 237">
            <a:extLst>
              <a:ext uri="{FF2B5EF4-FFF2-40B4-BE49-F238E27FC236}">
                <a16:creationId xmlns:a16="http://schemas.microsoft.com/office/drawing/2014/main" id="{493321AA-24CD-402F-B1D0-870C0EEB749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2"/>
              </a:ext>
            </a:extLst>
          </a:blip>
          <a:stretch>
            <a:fillRect/>
          </a:stretch>
        </p:blipFill>
        <p:spPr>
          <a:xfrm>
            <a:off x="10188419" y="3542415"/>
            <a:ext cx="1280160" cy="128016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5C1C9A64-0379-4712-BF6B-BCB2FD68C5A9}"/>
              </a:ext>
            </a:extLst>
          </p:cNvPr>
          <p:cNvSpPr txBox="1"/>
          <p:nvPr/>
        </p:nvSpPr>
        <p:spPr>
          <a:xfrm>
            <a:off x="10483902" y="4970876"/>
            <a:ext cx="7104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NPS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8.2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D9B34F1-1BC8-4A7B-9172-41D9DC516C64}"/>
              </a:ext>
            </a:extLst>
          </p:cNvPr>
          <p:cNvSpPr txBox="1"/>
          <p:nvPr/>
        </p:nvSpPr>
        <p:spPr>
          <a:xfrm>
            <a:off x="10554433" y="49708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NPS</a:t>
            </a:r>
          </a:p>
        </p:txBody>
      </p: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C09F6FD6-674C-4C12-B38F-8CADCC5A79D0}"/>
              </a:ext>
            </a:extLst>
          </p:cNvPr>
          <p:cNvGraphicFramePr>
            <a:graphicFrameLocks noGrp="1"/>
          </p:cNvGraphicFramePr>
          <p:nvPr/>
        </p:nvGraphicFramePr>
        <p:xfrm>
          <a:off x="861765" y="4001789"/>
          <a:ext cx="2723820" cy="20462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74171">
                  <a:extLst>
                    <a:ext uri="{9D8B030D-6E8A-4147-A177-3AD203B41FA5}">
                      <a16:colId xmlns:a16="http://schemas.microsoft.com/office/drawing/2014/main" val="3781538452"/>
                    </a:ext>
                  </a:extLst>
                </a:gridCol>
                <a:gridCol w="1049649">
                  <a:extLst>
                    <a:ext uri="{9D8B030D-6E8A-4147-A177-3AD203B41FA5}">
                      <a16:colId xmlns:a16="http://schemas.microsoft.com/office/drawing/2014/main" val="91581057"/>
                    </a:ext>
                  </a:extLst>
                </a:gridCol>
              </a:tblGrid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Login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07:58:21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44737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Ready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07:01:08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58698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Not Ready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00:57:03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869845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Handling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04:20:11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351851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NPS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23051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CSAT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315103"/>
                  </a:ext>
                </a:extLst>
              </a:tr>
            </a:tbl>
          </a:graphicData>
        </a:graphic>
      </p:graphicFrame>
      <p:pic>
        <p:nvPicPr>
          <p:cNvPr id="124" name="Picture 123">
            <a:extLst>
              <a:ext uri="{FF2B5EF4-FFF2-40B4-BE49-F238E27FC236}">
                <a16:creationId xmlns:a16="http://schemas.microsoft.com/office/drawing/2014/main" id="{125DAA4C-7618-45BB-B55D-FE92641E01B7}"/>
              </a:ext>
            </a:extLst>
          </p:cNvPr>
          <p:cNvPicPr>
            <a:picLocks noChangeAspect="1"/>
          </p:cNvPicPr>
          <p:nvPr/>
        </p:nvPicPr>
        <p:blipFill>
          <a:blip r:embed="rId3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2"/>
              </a:ext>
            </a:extLst>
          </a:blip>
          <a:stretch>
            <a:fillRect/>
          </a:stretch>
        </p:blipFill>
        <p:spPr>
          <a:xfrm>
            <a:off x="2971458" y="5832650"/>
            <a:ext cx="168929" cy="168929"/>
          </a:xfrm>
          <a:prstGeom prst="rect">
            <a:avLst/>
          </a:prstGeom>
        </p:spPr>
      </p:pic>
      <p:graphicFrame>
        <p:nvGraphicFramePr>
          <p:cNvPr id="125" name="Table 124">
            <a:extLst>
              <a:ext uri="{FF2B5EF4-FFF2-40B4-BE49-F238E27FC236}">
                <a16:creationId xmlns:a16="http://schemas.microsoft.com/office/drawing/2014/main" id="{C00A8DFF-46DE-4A9B-91C9-7D68F46D8050}"/>
              </a:ext>
            </a:extLst>
          </p:cNvPr>
          <p:cNvGraphicFramePr>
            <a:graphicFrameLocks noGrp="1"/>
          </p:cNvGraphicFramePr>
          <p:nvPr/>
        </p:nvGraphicFramePr>
        <p:xfrm>
          <a:off x="3718461" y="4001789"/>
          <a:ext cx="2723820" cy="20462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55747">
                  <a:extLst>
                    <a:ext uri="{9D8B030D-6E8A-4147-A177-3AD203B41FA5}">
                      <a16:colId xmlns:a16="http://schemas.microsoft.com/office/drawing/2014/main" val="3781538452"/>
                    </a:ext>
                  </a:extLst>
                </a:gridCol>
                <a:gridCol w="968073">
                  <a:extLst>
                    <a:ext uri="{9D8B030D-6E8A-4147-A177-3AD203B41FA5}">
                      <a16:colId xmlns:a16="http://schemas.microsoft.com/office/drawing/2014/main" val="91581057"/>
                    </a:ext>
                  </a:extLst>
                </a:gridCol>
              </a:tblGrid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Avg Login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08:10:00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44737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Avg Ready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06:42:15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58698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Avg Not Ready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00:50:10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869845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Avg Handling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05:30:08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351851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NPS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7.6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23051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CSAT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315103"/>
                  </a:ext>
                </a:extLst>
              </a:tr>
            </a:tbl>
          </a:graphicData>
        </a:graphic>
      </p:graphicFrame>
      <p:pic>
        <p:nvPicPr>
          <p:cNvPr id="126" name="Picture 125">
            <a:extLst>
              <a:ext uri="{FF2B5EF4-FFF2-40B4-BE49-F238E27FC236}">
                <a16:creationId xmlns:a16="http://schemas.microsoft.com/office/drawing/2014/main" id="{2125630D-5A0F-4CE0-9FA9-590DD0B4B0EB}"/>
              </a:ext>
            </a:extLst>
          </p:cNvPr>
          <p:cNvPicPr>
            <a:picLocks noChangeAspect="1"/>
          </p:cNvPicPr>
          <p:nvPr/>
        </p:nvPicPr>
        <p:blipFill>
          <a:blip r:embed="rId3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2"/>
              </a:ext>
            </a:extLst>
          </a:blip>
          <a:stretch>
            <a:fillRect/>
          </a:stretch>
        </p:blipFill>
        <p:spPr>
          <a:xfrm>
            <a:off x="5868942" y="5797724"/>
            <a:ext cx="168929" cy="168929"/>
          </a:xfrm>
          <a:prstGeom prst="rect">
            <a:avLst/>
          </a:prstGeom>
        </p:spPr>
      </p:pic>
      <p:graphicFrame>
        <p:nvGraphicFramePr>
          <p:cNvPr id="128" name="Table 127">
            <a:extLst>
              <a:ext uri="{FF2B5EF4-FFF2-40B4-BE49-F238E27FC236}">
                <a16:creationId xmlns:a16="http://schemas.microsoft.com/office/drawing/2014/main" id="{725E358A-0770-4471-A28C-D8264D4F6B7F}"/>
              </a:ext>
            </a:extLst>
          </p:cNvPr>
          <p:cNvGraphicFramePr>
            <a:graphicFrameLocks noGrp="1"/>
          </p:cNvGraphicFramePr>
          <p:nvPr/>
        </p:nvGraphicFramePr>
        <p:xfrm>
          <a:off x="6601798" y="4001789"/>
          <a:ext cx="2723820" cy="20462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55747">
                  <a:extLst>
                    <a:ext uri="{9D8B030D-6E8A-4147-A177-3AD203B41FA5}">
                      <a16:colId xmlns:a16="http://schemas.microsoft.com/office/drawing/2014/main" val="3781538452"/>
                    </a:ext>
                  </a:extLst>
                </a:gridCol>
                <a:gridCol w="968073">
                  <a:extLst>
                    <a:ext uri="{9D8B030D-6E8A-4147-A177-3AD203B41FA5}">
                      <a16:colId xmlns:a16="http://schemas.microsoft.com/office/drawing/2014/main" val="91581057"/>
                    </a:ext>
                  </a:extLst>
                </a:gridCol>
              </a:tblGrid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Avg Login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08:02:03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44737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Avg Ready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06:35:24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58698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Avg Not Ready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00:55:43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869845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Avg Handling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05:12:07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351851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NPS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23051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CSAT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315103"/>
                  </a:ext>
                </a:extLst>
              </a:tr>
            </a:tbl>
          </a:graphicData>
        </a:graphic>
      </p:graphicFrame>
      <p:pic>
        <p:nvPicPr>
          <p:cNvPr id="130" name="Picture 129">
            <a:extLst>
              <a:ext uri="{FF2B5EF4-FFF2-40B4-BE49-F238E27FC236}">
                <a16:creationId xmlns:a16="http://schemas.microsoft.com/office/drawing/2014/main" id="{2AFE7EAA-3789-47BA-BD91-0D224C4C542B}"/>
              </a:ext>
            </a:extLst>
          </p:cNvPr>
          <p:cNvPicPr>
            <a:picLocks noChangeAspect="1"/>
          </p:cNvPicPr>
          <p:nvPr/>
        </p:nvPicPr>
        <p:blipFill>
          <a:blip r:embed="rId3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2"/>
              </a:ext>
            </a:extLst>
          </a:blip>
          <a:stretch>
            <a:fillRect/>
          </a:stretch>
        </p:blipFill>
        <p:spPr>
          <a:xfrm>
            <a:off x="8752279" y="5792391"/>
            <a:ext cx="168929" cy="168929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871B6E5-2BCC-4A24-B1BA-64CFCCFA8B81}"/>
              </a:ext>
            </a:extLst>
          </p:cNvPr>
          <p:cNvPicPr>
            <a:picLocks noChangeAspect="1"/>
          </p:cNvPicPr>
          <p:nvPr/>
        </p:nvPicPr>
        <p:blipFill>
          <a:blip r:embed="rId4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5"/>
              </a:ext>
            </a:extLst>
          </a:blip>
          <a:stretch>
            <a:fillRect/>
          </a:stretch>
        </p:blipFill>
        <p:spPr>
          <a:xfrm>
            <a:off x="3291596" y="1512727"/>
            <a:ext cx="293989" cy="293989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6700A3D6-0E81-486C-9E32-7E01A4890188}"/>
              </a:ext>
            </a:extLst>
          </p:cNvPr>
          <p:cNvPicPr>
            <a:picLocks noChangeAspect="1"/>
          </p:cNvPicPr>
          <p:nvPr/>
        </p:nvPicPr>
        <p:blipFill>
          <a:blip r:embed="rId4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5"/>
              </a:ext>
            </a:extLst>
          </a:blip>
          <a:stretch>
            <a:fillRect/>
          </a:stretch>
        </p:blipFill>
        <p:spPr>
          <a:xfrm>
            <a:off x="6160254" y="1512727"/>
            <a:ext cx="293989" cy="293989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318E028F-20D7-4F11-A835-1A0B1551FCE5}"/>
              </a:ext>
            </a:extLst>
          </p:cNvPr>
          <p:cNvPicPr>
            <a:picLocks noChangeAspect="1"/>
          </p:cNvPicPr>
          <p:nvPr/>
        </p:nvPicPr>
        <p:blipFill>
          <a:blip r:embed="rId4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5"/>
              </a:ext>
            </a:extLst>
          </a:blip>
          <a:stretch>
            <a:fillRect/>
          </a:stretch>
        </p:blipFill>
        <p:spPr>
          <a:xfrm>
            <a:off x="9009363" y="1512727"/>
            <a:ext cx="293989" cy="2939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AE94F1-0F13-4347-96C6-DA45917E02A8}"/>
                  </a:ext>
                </a:extLst>
              </p14:cNvPr>
              <p14:cNvContentPartPr/>
              <p14:nvPr/>
            </p14:nvContentPartPr>
            <p14:xfrm>
              <a:off x="2294640" y="1668600"/>
              <a:ext cx="6809400" cy="4520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AE94F1-0F13-4347-96C6-DA45917E02A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85280" y="1659240"/>
                <a:ext cx="6828120" cy="45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9027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8C1234-0D4A-4FCE-8CFE-06A78A63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F872B-D5B6-40AD-9495-442FC4762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Firemisc contact center functional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605532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153A8B41-8421-4EAD-B7E8-FECD660AD60A}"/>
              </a:ext>
            </a:extLst>
          </p:cNvPr>
          <p:cNvGrpSpPr/>
          <p:nvPr/>
        </p:nvGrpSpPr>
        <p:grpSpPr>
          <a:xfrm>
            <a:off x="1086958" y="2378031"/>
            <a:ext cx="10486973" cy="1863770"/>
            <a:chOff x="1099658" y="2949530"/>
            <a:chExt cx="10486973" cy="207005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CAA6CBB-F082-4387-8D06-6ED13F573B29}"/>
                </a:ext>
              </a:extLst>
            </p:cNvPr>
            <p:cNvSpPr/>
            <p:nvPr/>
          </p:nvSpPr>
          <p:spPr>
            <a:xfrm>
              <a:off x="1099658" y="2949530"/>
              <a:ext cx="9954648" cy="2070057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A34495-FAA6-48E2-87E8-43F2E55729D4}"/>
                </a:ext>
              </a:extLst>
            </p:cNvPr>
            <p:cNvSpPr/>
            <p:nvPr/>
          </p:nvSpPr>
          <p:spPr>
            <a:xfrm>
              <a:off x="11062556" y="2949530"/>
              <a:ext cx="524075" cy="2070057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firemisc APIs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F2B933A-092A-4490-8DF4-1B3300FB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56"/>
            <a:ext cx="10515600" cy="1325563"/>
          </a:xfrm>
        </p:spPr>
        <p:txBody>
          <a:bodyPr/>
          <a:lstStyle/>
          <a:p>
            <a:r>
              <a:rPr lang="en-US" dirty="0"/>
              <a:t>Components Diagram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0DA693-4A13-4E6C-8BD9-BE383AB64DBA}"/>
              </a:ext>
            </a:extLst>
          </p:cNvPr>
          <p:cNvCxnSpPr/>
          <p:nvPr/>
        </p:nvCxnSpPr>
        <p:spPr>
          <a:xfrm>
            <a:off x="217939" y="1672803"/>
            <a:ext cx="11827823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Picture 2" descr="Image result for WhatsApp Business Logo">
            <a:extLst>
              <a:ext uri="{FF2B5EF4-FFF2-40B4-BE49-F238E27FC236}">
                <a16:creationId xmlns:a16="http://schemas.microsoft.com/office/drawing/2014/main" id="{91A25B7D-67FD-4936-B1EA-47108A809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83" y="997515"/>
            <a:ext cx="837210" cy="6279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facebook logo">
            <a:extLst>
              <a:ext uri="{FF2B5EF4-FFF2-40B4-BE49-F238E27FC236}">
                <a16:creationId xmlns:a16="http://schemas.microsoft.com/office/drawing/2014/main" id="{B0061F7B-3725-4A87-B8B3-6C421DFCF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6" y="1084282"/>
            <a:ext cx="454374" cy="4543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Youtube logo">
            <a:extLst>
              <a:ext uri="{FF2B5EF4-FFF2-40B4-BE49-F238E27FC236}">
                <a16:creationId xmlns:a16="http://schemas.microsoft.com/office/drawing/2014/main" id="{0F75322A-96B5-437E-9C68-F1B5677A2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37" y="983216"/>
            <a:ext cx="656506" cy="6565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Instagram logo">
            <a:extLst>
              <a:ext uri="{FF2B5EF4-FFF2-40B4-BE49-F238E27FC236}">
                <a16:creationId xmlns:a16="http://schemas.microsoft.com/office/drawing/2014/main" id="{E2ABDB97-6C47-4143-8192-394E4E0D5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878" y="1078410"/>
            <a:ext cx="466118" cy="4661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Linkedin logo">
            <a:extLst>
              <a:ext uri="{FF2B5EF4-FFF2-40B4-BE49-F238E27FC236}">
                <a16:creationId xmlns:a16="http://schemas.microsoft.com/office/drawing/2014/main" id="{2C13113D-8AF6-4168-ABAF-E9DADBB0D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845" y="1078410"/>
            <a:ext cx="466118" cy="4661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Image result for Webrtc logo">
            <a:extLst>
              <a:ext uri="{FF2B5EF4-FFF2-40B4-BE49-F238E27FC236}">
                <a16:creationId xmlns:a16="http://schemas.microsoft.com/office/drawing/2014/main" id="{B31D19E6-F911-4896-A7C4-5FE43838C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803" y="1005313"/>
            <a:ext cx="781675" cy="6123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Image result for Voice Call logo">
            <a:extLst>
              <a:ext uri="{FF2B5EF4-FFF2-40B4-BE49-F238E27FC236}">
                <a16:creationId xmlns:a16="http://schemas.microsoft.com/office/drawing/2014/main" id="{0B4AE28C-B47A-4DB1-A802-4C6015A58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498" y="1038411"/>
            <a:ext cx="866852" cy="5461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Image result for Email logo">
            <a:extLst>
              <a:ext uri="{FF2B5EF4-FFF2-40B4-BE49-F238E27FC236}">
                <a16:creationId xmlns:a16="http://schemas.microsoft.com/office/drawing/2014/main" id="{A12EB710-F4F6-44A0-B63A-3CCE6CA42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073" y="1098702"/>
            <a:ext cx="589049" cy="4255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8" descr="Related image">
            <a:extLst>
              <a:ext uri="{FF2B5EF4-FFF2-40B4-BE49-F238E27FC236}">
                <a16:creationId xmlns:a16="http://schemas.microsoft.com/office/drawing/2014/main" id="{28379D61-A969-45CA-A8DC-7E445EC49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618" y="1100910"/>
            <a:ext cx="1034324" cy="4211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0" descr="Image result for SMS logo">
            <a:extLst>
              <a:ext uri="{FF2B5EF4-FFF2-40B4-BE49-F238E27FC236}">
                <a16:creationId xmlns:a16="http://schemas.microsoft.com/office/drawing/2014/main" id="{8C42A8FF-B83A-4AE9-AE20-B434BEF21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951" y="1052467"/>
            <a:ext cx="414403" cy="5180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6DF448-3917-40DB-8284-B313B231D0FF}"/>
              </a:ext>
            </a:extLst>
          </p:cNvPr>
          <p:cNvSpPr txBox="1"/>
          <p:nvPr/>
        </p:nvSpPr>
        <p:spPr>
          <a:xfrm rot="16200000">
            <a:off x="340030" y="3084459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Backend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C25681C-03B8-4CCE-9936-171457A94A37}"/>
              </a:ext>
            </a:extLst>
          </p:cNvPr>
          <p:cNvSpPr/>
          <p:nvPr/>
        </p:nvSpPr>
        <p:spPr>
          <a:xfrm>
            <a:off x="1408618" y="1743330"/>
            <a:ext cx="91712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WhatsApp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E9D363-E904-4A6B-BF10-E8797848C68C}"/>
              </a:ext>
            </a:extLst>
          </p:cNvPr>
          <p:cNvSpPr/>
          <p:nvPr/>
        </p:nvSpPr>
        <p:spPr>
          <a:xfrm>
            <a:off x="2392592" y="1743330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Facebook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B44C5A5-A307-4FC4-AD78-CE1CF88625E1}"/>
              </a:ext>
            </a:extLst>
          </p:cNvPr>
          <p:cNvSpPr/>
          <p:nvPr/>
        </p:nvSpPr>
        <p:spPr>
          <a:xfrm>
            <a:off x="3327226" y="1743330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Youtube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186A55C-5010-4AFC-8D42-6CF63961E835}"/>
              </a:ext>
            </a:extLst>
          </p:cNvPr>
          <p:cNvSpPr/>
          <p:nvPr/>
        </p:nvSpPr>
        <p:spPr>
          <a:xfrm>
            <a:off x="4261860" y="1743330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Instagram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852DAD-68F0-4CA1-9C59-16C2F2FC24A6}"/>
              </a:ext>
            </a:extLst>
          </p:cNvPr>
          <p:cNvSpPr/>
          <p:nvPr/>
        </p:nvSpPr>
        <p:spPr>
          <a:xfrm>
            <a:off x="5196494" y="1743330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LinkedIn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95E12D4-2772-41AB-855E-0FF28CE81558}"/>
              </a:ext>
            </a:extLst>
          </p:cNvPr>
          <p:cNvSpPr/>
          <p:nvPr/>
        </p:nvSpPr>
        <p:spPr>
          <a:xfrm>
            <a:off x="6131128" y="1743330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WebRTC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680105E-8AC3-4CD3-8CAA-46632C789C5E}"/>
              </a:ext>
            </a:extLst>
          </p:cNvPr>
          <p:cNvSpPr/>
          <p:nvPr/>
        </p:nvSpPr>
        <p:spPr>
          <a:xfrm>
            <a:off x="7065762" y="1743330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Voice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7AD4735-B002-4532-99D3-E4051933F59C}"/>
              </a:ext>
            </a:extLst>
          </p:cNvPr>
          <p:cNvSpPr/>
          <p:nvPr/>
        </p:nvSpPr>
        <p:spPr>
          <a:xfrm>
            <a:off x="8000396" y="1743330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E942597-122E-4C31-B979-83FCF6084BB5}"/>
              </a:ext>
            </a:extLst>
          </p:cNvPr>
          <p:cNvSpPr/>
          <p:nvPr/>
        </p:nvSpPr>
        <p:spPr>
          <a:xfrm>
            <a:off x="8935030" y="1743330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C9DAA79-F794-4FFF-B69E-A2252B24C014}"/>
              </a:ext>
            </a:extLst>
          </p:cNvPr>
          <p:cNvSpPr/>
          <p:nvPr/>
        </p:nvSpPr>
        <p:spPr>
          <a:xfrm>
            <a:off x="9869665" y="1743330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44F14-BEC5-4C7D-A676-2C88F9FCA92D}"/>
              </a:ext>
            </a:extLst>
          </p:cNvPr>
          <p:cNvCxnSpPr/>
          <p:nvPr/>
        </p:nvCxnSpPr>
        <p:spPr>
          <a:xfrm>
            <a:off x="217939" y="2219367"/>
            <a:ext cx="11827823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6AC564A-1AF2-4049-9EDB-2C549C525FAB}"/>
              </a:ext>
            </a:extLst>
          </p:cNvPr>
          <p:cNvSpPr txBox="1"/>
          <p:nvPr/>
        </p:nvSpPr>
        <p:spPr>
          <a:xfrm>
            <a:off x="254806" y="1736860"/>
            <a:ext cx="103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Adaptors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AE1482-3EFB-408F-BCE1-6C8CAD9107E8}"/>
              </a:ext>
            </a:extLst>
          </p:cNvPr>
          <p:cNvSpPr/>
          <p:nvPr/>
        </p:nvSpPr>
        <p:spPr>
          <a:xfrm>
            <a:off x="1408619" y="2543533"/>
            <a:ext cx="9328834" cy="346286"/>
          </a:xfrm>
          <a:prstGeom prst="rect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Interaction API (HOST/tenants/: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tenantId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/interactions)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5FDDAA-9454-4714-BDC2-D6B1DC92A398}"/>
              </a:ext>
            </a:extLst>
          </p:cNvPr>
          <p:cNvSpPr/>
          <p:nvPr/>
        </p:nvSpPr>
        <p:spPr>
          <a:xfrm>
            <a:off x="6165453" y="2949933"/>
            <a:ext cx="4572000" cy="5748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Logger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B41425-3A58-48EB-B90A-341BF2F09D02}"/>
              </a:ext>
            </a:extLst>
          </p:cNvPr>
          <p:cNvSpPr/>
          <p:nvPr/>
        </p:nvSpPr>
        <p:spPr>
          <a:xfrm>
            <a:off x="1408618" y="2949933"/>
            <a:ext cx="4572000" cy="5748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20B03C-BCD2-4459-B80C-EC32C9753751}"/>
              </a:ext>
            </a:extLst>
          </p:cNvPr>
          <p:cNvSpPr/>
          <p:nvPr/>
        </p:nvSpPr>
        <p:spPr>
          <a:xfrm>
            <a:off x="2245096" y="3026133"/>
            <a:ext cx="2350535" cy="4123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Workflow Engine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4A5EBC-9581-42A6-88E6-ACEF785AC0B5}"/>
              </a:ext>
            </a:extLst>
          </p:cNvPr>
          <p:cNvSpPr/>
          <p:nvPr/>
        </p:nvSpPr>
        <p:spPr>
          <a:xfrm>
            <a:off x="4664287" y="3026133"/>
            <a:ext cx="1247676" cy="4123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ODI (IO)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397621-43C7-4F4D-8ACB-F70119C0C2E3}"/>
              </a:ext>
            </a:extLst>
          </p:cNvPr>
          <p:cNvSpPr/>
          <p:nvPr/>
        </p:nvSpPr>
        <p:spPr>
          <a:xfrm>
            <a:off x="6969478" y="3026133"/>
            <a:ext cx="1945915" cy="4123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Logger functions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02593E-C7BD-46AB-B957-616EF85EACD9}"/>
              </a:ext>
            </a:extLst>
          </p:cNvPr>
          <p:cNvSpPr/>
          <p:nvPr/>
        </p:nvSpPr>
        <p:spPr>
          <a:xfrm>
            <a:off x="8990695" y="3026133"/>
            <a:ext cx="1639205" cy="4123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Mongo DB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5AED712-22BA-4138-9DC9-3ED74F4CDC5E}"/>
              </a:ext>
            </a:extLst>
          </p:cNvPr>
          <p:cNvSpPr/>
          <p:nvPr/>
        </p:nvSpPr>
        <p:spPr>
          <a:xfrm>
            <a:off x="1408619" y="3759603"/>
            <a:ext cx="1851761" cy="346286"/>
          </a:xfrm>
          <a:prstGeom prst="rect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Interactions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44D764-995D-4A41-B449-AA2C1B9985D7}"/>
              </a:ext>
            </a:extLst>
          </p:cNvPr>
          <p:cNvSpPr/>
          <p:nvPr/>
        </p:nvSpPr>
        <p:spPr>
          <a:xfrm>
            <a:off x="3344733" y="3760006"/>
            <a:ext cx="1851761" cy="346286"/>
          </a:xfrm>
          <a:prstGeom prst="rect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Team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9C7772-2141-4AC7-AD74-32EB5AE0F88E}"/>
              </a:ext>
            </a:extLst>
          </p:cNvPr>
          <p:cNvSpPr/>
          <p:nvPr/>
        </p:nvSpPr>
        <p:spPr>
          <a:xfrm>
            <a:off x="5261922" y="3759603"/>
            <a:ext cx="1851761" cy="346286"/>
          </a:xfrm>
          <a:prstGeom prst="rect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Skillgroups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DCE051-C103-41D6-B7DE-1A2D008DF509}"/>
              </a:ext>
            </a:extLst>
          </p:cNvPr>
          <p:cNvSpPr/>
          <p:nvPr/>
        </p:nvSpPr>
        <p:spPr>
          <a:xfrm>
            <a:off x="7193169" y="3759603"/>
            <a:ext cx="1851761" cy="346286"/>
          </a:xfrm>
          <a:prstGeom prst="rect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Queues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641EA-87CF-4376-A58D-4909D7131FE0}"/>
              </a:ext>
            </a:extLst>
          </p:cNvPr>
          <p:cNvSpPr/>
          <p:nvPr/>
        </p:nvSpPr>
        <p:spPr>
          <a:xfrm>
            <a:off x="9124416" y="3759603"/>
            <a:ext cx="1613037" cy="346286"/>
          </a:xfrm>
          <a:prstGeom prst="rect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F3813E5-9E52-42CE-B7E2-7D69A4BAB859}"/>
              </a:ext>
            </a:extLst>
          </p:cNvPr>
          <p:cNvGrpSpPr/>
          <p:nvPr/>
        </p:nvGrpSpPr>
        <p:grpSpPr>
          <a:xfrm>
            <a:off x="1086958" y="4407303"/>
            <a:ext cx="10486973" cy="1863770"/>
            <a:chOff x="1099658" y="2949530"/>
            <a:chExt cx="10486973" cy="207005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BBCAD98-397D-4BBB-A3F7-4345F8298FCB}"/>
                </a:ext>
              </a:extLst>
            </p:cNvPr>
            <p:cNvSpPr/>
            <p:nvPr/>
          </p:nvSpPr>
          <p:spPr>
            <a:xfrm>
              <a:off x="1099658" y="2949530"/>
              <a:ext cx="9954648" cy="2070057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6320A8E-1201-4D5E-8047-BF872A99EFD0}"/>
                </a:ext>
              </a:extLst>
            </p:cNvPr>
            <p:cNvSpPr/>
            <p:nvPr/>
          </p:nvSpPr>
          <p:spPr>
            <a:xfrm>
              <a:off x="11062556" y="2949530"/>
              <a:ext cx="524075" cy="2070057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firemisc website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736F-FF05-401E-B3A6-6A32D9AB8E62}"/>
              </a:ext>
            </a:extLst>
          </p:cNvPr>
          <p:cNvSpPr/>
          <p:nvPr/>
        </p:nvSpPr>
        <p:spPr>
          <a:xfrm>
            <a:off x="1297080" y="4503550"/>
            <a:ext cx="9599520" cy="8685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work (My Interactions)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8A364E8-5BD7-47A5-A960-038104C677C7}"/>
              </a:ext>
            </a:extLst>
          </p:cNvPr>
          <p:cNvSpPr/>
          <p:nvPr/>
        </p:nvSpPr>
        <p:spPr>
          <a:xfrm>
            <a:off x="1408618" y="4904018"/>
            <a:ext cx="917128" cy="41513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WhatsApp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145BE5B-C967-4110-A2EC-FE050987CD0C}"/>
              </a:ext>
            </a:extLst>
          </p:cNvPr>
          <p:cNvSpPr/>
          <p:nvPr/>
        </p:nvSpPr>
        <p:spPr>
          <a:xfrm>
            <a:off x="2392592" y="4904018"/>
            <a:ext cx="867788" cy="41513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Facebook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E92551A-D3C8-4AB3-848A-02891B5DA4FF}"/>
              </a:ext>
            </a:extLst>
          </p:cNvPr>
          <p:cNvSpPr/>
          <p:nvPr/>
        </p:nvSpPr>
        <p:spPr>
          <a:xfrm>
            <a:off x="3327226" y="4904018"/>
            <a:ext cx="867788" cy="41513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Youtube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ADBB0E0-E9F0-4929-900B-8F4E66337AC6}"/>
              </a:ext>
            </a:extLst>
          </p:cNvPr>
          <p:cNvSpPr/>
          <p:nvPr/>
        </p:nvSpPr>
        <p:spPr>
          <a:xfrm>
            <a:off x="4261860" y="4904018"/>
            <a:ext cx="867788" cy="41513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Instagram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5E4A299-26E3-45DD-B8DC-A3FF5C1C3CB9}"/>
              </a:ext>
            </a:extLst>
          </p:cNvPr>
          <p:cNvSpPr/>
          <p:nvPr/>
        </p:nvSpPr>
        <p:spPr>
          <a:xfrm>
            <a:off x="5196494" y="4904018"/>
            <a:ext cx="867788" cy="41513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LinkedIn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552F598-54EF-4E83-A5C5-F33F6C0123D5}"/>
              </a:ext>
            </a:extLst>
          </p:cNvPr>
          <p:cNvSpPr/>
          <p:nvPr/>
        </p:nvSpPr>
        <p:spPr>
          <a:xfrm>
            <a:off x="6131128" y="4904018"/>
            <a:ext cx="867788" cy="41513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WebRTC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9A9149B-7374-42D0-8766-81B51802F428}"/>
              </a:ext>
            </a:extLst>
          </p:cNvPr>
          <p:cNvSpPr/>
          <p:nvPr/>
        </p:nvSpPr>
        <p:spPr>
          <a:xfrm>
            <a:off x="7065762" y="4904018"/>
            <a:ext cx="867788" cy="41513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Voice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17A8E94-B8DF-43C9-BE36-1B65C5E3DD0C}"/>
              </a:ext>
            </a:extLst>
          </p:cNvPr>
          <p:cNvSpPr/>
          <p:nvPr/>
        </p:nvSpPr>
        <p:spPr>
          <a:xfrm>
            <a:off x="8000396" y="4904018"/>
            <a:ext cx="867788" cy="41513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78F0EA8-DB60-46E9-A8A0-36EDB1928379}"/>
              </a:ext>
            </a:extLst>
          </p:cNvPr>
          <p:cNvSpPr/>
          <p:nvPr/>
        </p:nvSpPr>
        <p:spPr>
          <a:xfrm>
            <a:off x="8935030" y="4904018"/>
            <a:ext cx="867788" cy="41513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CBEBC34-ADF5-4DA5-88C0-740A9271BDBA}"/>
              </a:ext>
            </a:extLst>
          </p:cNvPr>
          <p:cNvSpPr/>
          <p:nvPr/>
        </p:nvSpPr>
        <p:spPr>
          <a:xfrm>
            <a:off x="9869665" y="4904018"/>
            <a:ext cx="867788" cy="41513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F05E1F4-F000-4433-B40B-6B80F11FECC8}"/>
              </a:ext>
            </a:extLst>
          </p:cNvPr>
          <p:cNvSpPr/>
          <p:nvPr/>
        </p:nvSpPr>
        <p:spPr>
          <a:xfrm>
            <a:off x="1297080" y="5468347"/>
            <a:ext cx="1841812" cy="6784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33EDF1-9164-4A69-BFCD-47FF606505A6}"/>
              </a:ext>
            </a:extLst>
          </p:cNvPr>
          <p:cNvSpPr/>
          <p:nvPr/>
        </p:nvSpPr>
        <p:spPr>
          <a:xfrm>
            <a:off x="3237575" y="5468347"/>
            <a:ext cx="1841812" cy="6784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C2F75C4-B937-4538-8807-4AD8823E8755}"/>
              </a:ext>
            </a:extLst>
          </p:cNvPr>
          <p:cNvSpPr/>
          <p:nvPr/>
        </p:nvSpPr>
        <p:spPr>
          <a:xfrm>
            <a:off x="5178070" y="5468347"/>
            <a:ext cx="1841812" cy="6784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Queue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525AB92-AAB9-4450-ABD3-2DE6B3683158}"/>
              </a:ext>
            </a:extLst>
          </p:cNvPr>
          <p:cNvSpPr/>
          <p:nvPr/>
        </p:nvSpPr>
        <p:spPr>
          <a:xfrm>
            <a:off x="7118565" y="5468347"/>
            <a:ext cx="1841812" cy="6784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History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38DAFC9-1093-4DD7-A008-2C2F8CB65C7D}"/>
              </a:ext>
            </a:extLst>
          </p:cNvPr>
          <p:cNvSpPr/>
          <p:nvPr/>
        </p:nvSpPr>
        <p:spPr>
          <a:xfrm>
            <a:off x="9059061" y="5466306"/>
            <a:ext cx="1841812" cy="6784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CEE6A6-C969-4371-8DA2-DBA92804A22C}"/>
              </a:ext>
            </a:extLst>
          </p:cNvPr>
          <p:cNvSpPr txBox="1"/>
          <p:nvPr/>
        </p:nvSpPr>
        <p:spPr>
          <a:xfrm>
            <a:off x="284292" y="1259334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6322B4-F024-4489-9B5C-59685AD38CE6}"/>
              </a:ext>
            </a:extLst>
          </p:cNvPr>
          <p:cNvSpPr txBox="1"/>
          <p:nvPr/>
        </p:nvSpPr>
        <p:spPr>
          <a:xfrm rot="16200000">
            <a:off x="306014" y="5181087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312901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D1CD-13B3-4BF5-A9CC-9BBB2EB3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4" y="47489"/>
            <a:ext cx="10515600" cy="968510"/>
          </a:xfrm>
        </p:spPr>
        <p:txBody>
          <a:bodyPr>
            <a:noAutofit/>
          </a:bodyPr>
          <a:lstStyle/>
          <a:p>
            <a:r>
              <a:rPr lang="en-US" sz="3600" dirty="0"/>
              <a:t>Sequence of social post engagement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7189C2-A6D5-4492-A04E-4682CD3F4324}"/>
              </a:ext>
            </a:extLst>
          </p:cNvPr>
          <p:cNvGrpSpPr/>
          <p:nvPr/>
        </p:nvGrpSpPr>
        <p:grpSpPr>
          <a:xfrm>
            <a:off x="288341" y="1066797"/>
            <a:ext cx="1185329" cy="4023360"/>
            <a:chOff x="550336" y="1015998"/>
            <a:chExt cx="1185329" cy="504190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F8B00B7-8EA3-4C36-BA1B-F7F23E3A4A5E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1143001" y="1445946"/>
              <a:ext cx="0" cy="461195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43D950-EBCC-4458-815C-8EE3BF51D63A}"/>
                </a:ext>
              </a:extLst>
            </p:cNvPr>
            <p:cNvSpPr/>
            <p:nvPr/>
          </p:nvSpPr>
          <p:spPr>
            <a:xfrm>
              <a:off x="550336" y="1015998"/>
              <a:ext cx="1185329" cy="4299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Adaptor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37F514-DD4E-4035-9EF1-8B59D3DA8C45}"/>
              </a:ext>
            </a:extLst>
          </p:cNvPr>
          <p:cNvGrpSpPr/>
          <p:nvPr/>
        </p:nvGrpSpPr>
        <p:grpSpPr>
          <a:xfrm>
            <a:off x="1774711" y="1066797"/>
            <a:ext cx="1185329" cy="4023360"/>
            <a:chOff x="550336" y="1015998"/>
            <a:chExt cx="1185329" cy="504190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1D5227E-9D51-4067-BF9B-B6AF921015AF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1143001" y="1445946"/>
              <a:ext cx="0" cy="461195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2011BB-D020-486A-A0F3-A5498E301434}"/>
                </a:ext>
              </a:extLst>
            </p:cNvPr>
            <p:cNvSpPr/>
            <p:nvPr/>
          </p:nvSpPr>
          <p:spPr>
            <a:xfrm>
              <a:off x="550336" y="1015998"/>
              <a:ext cx="1185329" cy="4299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APIs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2A5A2B-76F5-49C2-9323-91ACB120671B}"/>
              </a:ext>
            </a:extLst>
          </p:cNvPr>
          <p:cNvGrpSpPr/>
          <p:nvPr/>
        </p:nvGrpSpPr>
        <p:grpSpPr>
          <a:xfrm>
            <a:off x="3261081" y="1066797"/>
            <a:ext cx="1185329" cy="4023360"/>
            <a:chOff x="550336" y="1015998"/>
            <a:chExt cx="1185329" cy="504190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21AB7A-8970-4828-9EC0-F9CFFD7090D2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1143001" y="1445946"/>
              <a:ext cx="0" cy="461195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DF2DC1D-C284-4EFC-8723-D0CB958D75DE}"/>
                </a:ext>
              </a:extLst>
            </p:cNvPr>
            <p:cNvSpPr/>
            <p:nvPr/>
          </p:nvSpPr>
          <p:spPr>
            <a:xfrm>
              <a:off x="550336" y="1015998"/>
              <a:ext cx="1185329" cy="4299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Workflow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1D313F-8120-483A-B32E-621C32A685D6}"/>
              </a:ext>
            </a:extLst>
          </p:cNvPr>
          <p:cNvGrpSpPr/>
          <p:nvPr/>
        </p:nvGrpSpPr>
        <p:grpSpPr>
          <a:xfrm>
            <a:off x="4747451" y="1066797"/>
            <a:ext cx="1185329" cy="4023360"/>
            <a:chOff x="550336" y="1015998"/>
            <a:chExt cx="1185329" cy="504190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A6A6C52-F3D9-4E33-9E1A-8C4E3C52A559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1143001" y="1445946"/>
              <a:ext cx="0" cy="461195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4FA0E-AD3F-4E80-B41F-377A8D3B71FF}"/>
                </a:ext>
              </a:extLst>
            </p:cNvPr>
            <p:cNvSpPr/>
            <p:nvPr/>
          </p:nvSpPr>
          <p:spPr>
            <a:xfrm>
              <a:off x="550336" y="1015998"/>
              <a:ext cx="1185329" cy="4299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  <a:r>
                <a:rPr kumimoji="0" lang="en-US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rd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Party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8767EE-190B-4C76-86FE-90333DF7BE04}"/>
              </a:ext>
            </a:extLst>
          </p:cNvPr>
          <p:cNvGrpSpPr/>
          <p:nvPr/>
        </p:nvGrpSpPr>
        <p:grpSpPr>
          <a:xfrm>
            <a:off x="6233821" y="1066797"/>
            <a:ext cx="1185329" cy="4023360"/>
            <a:chOff x="550336" y="1015998"/>
            <a:chExt cx="1185329" cy="5041902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C4E443D-F4E7-4008-BAD7-E0EF6EE7F8E8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1143001" y="1445946"/>
              <a:ext cx="0" cy="461195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BDC98F-A96D-4C68-81E1-95DD018D1AA1}"/>
                </a:ext>
              </a:extLst>
            </p:cNvPr>
            <p:cNvSpPr/>
            <p:nvPr/>
          </p:nvSpPr>
          <p:spPr>
            <a:xfrm>
              <a:off x="550336" y="1015998"/>
              <a:ext cx="1185329" cy="4299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LAA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DAB280-28F0-48AF-85B9-D14505613CA9}"/>
              </a:ext>
            </a:extLst>
          </p:cNvPr>
          <p:cNvGrpSpPr/>
          <p:nvPr/>
        </p:nvGrpSpPr>
        <p:grpSpPr>
          <a:xfrm>
            <a:off x="7720191" y="1066797"/>
            <a:ext cx="1185329" cy="4023360"/>
            <a:chOff x="550336" y="1015998"/>
            <a:chExt cx="1185329" cy="5041902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A5A7818-7967-4320-B61D-DA8CFF04DCCE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1143001" y="1445946"/>
              <a:ext cx="0" cy="461195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878C8B6-9467-444B-9705-47CD07FFAB64}"/>
                </a:ext>
              </a:extLst>
            </p:cNvPr>
            <p:cNvSpPr/>
            <p:nvPr/>
          </p:nvSpPr>
          <p:spPr>
            <a:xfrm>
              <a:off x="550336" y="1015998"/>
              <a:ext cx="1185329" cy="4299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APIs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A1D296-17B3-4EDD-9B3E-AFA49AF906B1}"/>
              </a:ext>
            </a:extLst>
          </p:cNvPr>
          <p:cNvGrpSpPr/>
          <p:nvPr/>
        </p:nvGrpSpPr>
        <p:grpSpPr>
          <a:xfrm>
            <a:off x="9206561" y="1066797"/>
            <a:ext cx="1185329" cy="4023360"/>
            <a:chOff x="550336" y="1015998"/>
            <a:chExt cx="1185329" cy="504190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699C55F-8290-4B25-BC5C-4F73D19C5F0B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>
              <a:off x="1143001" y="1445946"/>
              <a:ext cx="0" cy="461195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2E383F-2B6A-473E-B88E-628FBBBA87A6}"/>
                </a:ext>
              </a:extLst>
            </p:cNvPr>
            <p:cNvSpPr/>
            <p:nvPr/>
          </p:nvSpPr>
          <p:spPr>
            <a:xfrm>
              <a:off x="550336" y="1015998"/>
              <a:ext cx="1185329" cy="4299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My Work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FF214D-DD82-4633-B0BC-EB3ED8FA84CA}"/>
              </a:ext>
            </a:extLst>
          </p:cNvPr>
          <p:cNvGrpSpPr/>
          <p:nvPr/>
        </p:nvGrpSpPr>
        <p:grpSpPr>
          <a:xfrm>
            <a:off x="10692931" y="1066797"/>
            <a:ext cx="1185329" cy="4023360"/>
            <a:chOff x="550336" y="1015998"/>
            <a:chExt cx="1185329" cy="504190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75AE430-FCBC-46CC-AEF3-87C887EE0B3C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1143001" y="1445946"/>
              <a:ext cx="0" cy="461195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3FD20F-CCA6-4C41-8A73-7DF8F39F8EF2}"/>
                </a:ext>
              </a:extLst>
            </p:cNvPr>
            <p:cNvSpPr/>
            <p:nvPr/>
          </p:nvSpPr>
          <p:spPr>
            <a:xfrm>
              <a:off x="550336" y="1015998"/>
              <a:ext cx="1185329" cy="4299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User</a:t>
              </a:r>
            </a:p>
          </p:txBody>
        </p:sp>
      </p:grpSp>
      <p:pic>
        <p:nvPicPr>
          <p:cNvPr id="31" name="Picture 4" descr="Image result for facebook logo">
            <a:extLst>
              <a:ext uri="{FF2B5EF4-FFF2-40B4-BE49-F238E27FC236}">
                <a16:creationId xmlns:a16="http://schemas.microsoft.com/office/drawing/2014/main" id="{3A996B9C-5F71-4724-A152-153EAF846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2" y="1706582"/>
            <a:ext cx="454374" cy="4543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ED64D3-AC2C-4257-90BA-E7F71C76CA96}"/>
              </a:ext>
            </a:extLst>
          </p:cNvPr>
          <p:cNvCxnSpPr>
            <a:stCxn id="31" idx="3"/>
          </p:cNvCxnSpPr>
          <p:nvPr/>
        </p:nvCxnSpPr>
        <p:spPr>
          <a:xfrm flipV="1">
            <a:off x="475816" y="1905000"/>
            <a:ext cx="41148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0229EF-268D-4A40-B5EE-E52172E982C6}"/>
              </a:ext>
            </a:extLst>
          </p:cNvPr>
          <p:cNvCxnSpPr/>
          <p:nvPr/>
        </p:nvCxnSpPr>
        <p:spPr>
          <a:xfrm flipV="1">
            <a:off x="877282" y="2135556"/>
            <a:ext cx="146304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9FF0A4-AE6F-4FBD-804F-65CF17CA7899}"/>
              </a:ext>
            </a:extLst>
          </p:cNvPr>
          <p:cNvCxnSpPr/>
          <p:nvPr/>
        </p:nvCxnSpPr>
        <p:spPr>
          <a:xfrm flipV="1">
            <a:off x="2390705" y="2338756"/>
            <a:ext cx="146304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07CAE7-B3FA-4094-A73E-CBEDE03124AC}"/>
              </a:ext>
            </a:extLst>
          </p:cNvPr>
          <p:cNvCxnSpPr/>
          <p:nvPr/>
        </p:nvCxnSpPr>
        <p:spPr>
          <a:xfrm flipV="1">
            <a:off x="3877075" y="2508089"/>
            <a:ext cx="146304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275754-E236-424A-A497-FE30D24C505E}"/>
              </a:ext>
            </a:extLst>
          </p:cNvPr>
          <p:cNvCxnSpPr/>
          <p:nvPr/>
        </p:nvCxnSpPr>
        <p:spPr>
          <a:xfrm flipV="1">
            <a:off x="5373322" y="2694356"/>
            <a:ext cx="146304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C1BEBB-341E-4361-98BD-2366F4B5E19A}"/>
              </a:ext>
            </a:extLst>
          </p:cNvPr>
          <p:cNvCxnSpPr/>
          <p:nvPr/>
        </p:nvCxnSpPr>
        <p:spPr>
          <a:xfrm flipV="1">
            <a:off x="6849815" y="2914490"/>
            <a:ext cx="292608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eft Brace 39">
            <a:extLst>
              <a:ext uri="{FF2B5EF4-FFF2-40B4-BE49-F238E27FC236}">
                <a16:creationId xmlns:a16="http://schemas.microsoft.com/office/drawing/2014/main" id="{DD20F582-89C8-4083-92D1-C2F984571920}"/>
              </a:ext>
            </a:extLst>
          </p:cNvPr>
          <p:cNvSpPr/>
          <p:nvPr/>
        </p:nvSpPr>
        <p:spPr>
          <a:xfrm rot="16200000">
            <a:off x="5194770" y="2149100"/>
            <a:ext cx="457200" cy="6344018"/>
          </a:xfrm>
          <a:prstGeom prst="leftBrace">
            <a:avLst>
              <a:gd name="adj1" fmla="val 137962"/>
              <a:gd name="adj2" fmla="val 50000"/>
            </a:avLst>
          </a:prstGeom>
          <a:ln w="38100">
            <a:solidFill>
              <a:srgbClr val="E64A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F728EA-2370-4185-B641-288B955D06CA}"/>
              </a:ext>
            </a:extLst>
          </p:cNvPr>
          <p:cNvSpPr txBox="1"/>
          <p:nvPr/>
        </p:nvSpPr>
        <p:spPr>
          <a:xfrm>
            <a:off x="4262347" y="5707628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Backend APIs &amp; Engine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FAAF702B-63C4-4BF2-8389-D6B40B444FDE}"/>
              </a:ext>
            </a:extLst>
          </p:cNvPr>
          <p:cNvSpPr/>
          <p:nvPr/>
        </p:nvSpPr>
        <p:spPr>
          <a:xfrm rot="16200000">
            <a:off x="10463155" y="4206415"/>
            <a:ext cx="459553" cy="2227034"/>
          </a:xfrm>
          <a:prstGeom prst="leftBrace">
            <a:avLst>
              <a:gd name="adj1" fmla="val 137962"/>
              <a:gd name="adj2" fmla="val 50000"/>
            </a:avLst>
          </a:prstGeom>
          <a:ln w="38100">
            <a:solidFill>
              <a:srgbClr val="E64A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92FD21-7AFE-4B66-B982-952D5A8221BF}"/>
              </a:ext>
            </a:extLst>
          </p:cNvPr>
          <p:cNvSpPr txBox="1"/>
          <p:nvPr/>
        </p:nvSpPr>
        <p:spPr>
          <a:xfrm>
            <a:off x="9769338" y="5707628"/>
            <a:ext cx="184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Frontend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D3EE10D-F511-4E30-9BEA-75A70FA24F54}"/>
              </a:ext>
            </a:extLst>
          </p:cNvPr>
          <p:cNvCxnSpPr/>
          <p:nvPr/>
        </p:nvCxnSpPr>
        <p:spPr>
          <a:xfrm flipV="1">
            <a:off x="9799225" y="3258237"/>
            <a:ext cx="146304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A0E58B-2BFA-4C91-BF57-18066329E44F}"/>
              </a:ext>
            </a:extLst>
          </p:cNvPr>
          <p:cNvCxnSpPr/>
          <p:nvPr/>
        </p:nvCxnSpPr>
        <p:spPr>
          <a:xfrm flipV="1">
            <a:off x="877245" y="4419187"/>
            <a:ext cx="89154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4BEA90B-F549-49D8-A38D-3CA4777B6DE8}"/>
              </a:ext>
            </a:extLst>
          </p:cNvPr>
          <p:cNvSpPr/>
          <p:nvPr/>
        </p:nvSpPr>
        <p:spPr>
          <a:xfrm>
            <a:off x="506343" y="1569422"/>
            <a:ext cx="274320" cy="27432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1A22A46-B913-4366-8D4D-CDDDDDADCD1F}"/>
              </a:ext>
            </a:extLst>
          </p:cNvPr>
          <p:cNvSpPr/>
          <p:nvPr/>
        </p:nvSpPr>
        <p:spPr>
          <a:xfrm>
            <a:off x="1473504" y="1828084"/>
            <a:ext cx="274320" cy="27432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B29264C-9FD4-4908-9398-BD784316CBFA}"/>
              </a:ext>
            </a:extLst>
          </p:cNvPr>
          <p:cNvCxnSpPr/>
          <p:nvPr/>
        </p:nvCxnSpPr>
        <p:spPr>
          <a:xfrm flipV="1">
            <a:off x="8312855" y="3559914"/>
            <a:ext cx="146304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FCB6236-FB70-4B11-A46F-EDCA65AD315B}"/>
              </a:ext>
            </a:extLst>
          </p:cNvPr>
          <p:cNvSpPr/>
          <p:nvPr/>
        </p:nvSpPr>
        <p:spPr>
          <a:xfrm>
            <a:off x="2968868" y="2043677"/>
            <a:ext cx="274320" cy="27432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F0066A1-BCF8-4CB0-AE2D-32A791686CAE}"/>
              </a:ext>
            </a:extLst>
          </p:cNvPr>
          <p:cNvSpPr/>
          <p:nvPr/>
        </p:nvSpPr>
        <p:spPr>
          <a:xfrm>
            <a:off x="4485114" y="2213010"/>
            <a:ext cx="274320" cy="27432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9B1904-CD06-41C6-A7AD-0AAFB47E519E}"/>
              </a:ext>
            </a:extLst>
          </p:cNvPr>
          <p:cNvSpPr/>
          <p:nvPr/>
        </p:nvSpPr>
        <p:spPr>
          <a:xfrm>
            <a:off x="5978415" y="2370929"/>
            <a:ext cx="274320" cy="27432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55AE2E7-80A5-446F-9C60-98AA66504392}"/>
              </a:ext>
            </a:extLst>
          </p:cNvPr>
          <p:cNvSpPr/>
          <p:nvPr/>
        </p:nvSpPr>
        <p:spPr>
          <a:xfrm>
            <a:off x="7517684" y="2585063"/>
            <a:ext cx="274320" cy="27432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72EE962-1584-4016-AFB1-C916472A6420}"/>
              </a:ext>
            </a:extLst>
          </p:cNvPr>
          <p:cNvSpPr/>
          <p:nvPr/>
        </p:nvSpPr>
        <p:spPr>
          <a:xfrm>
            <a:off x="10405251" y="2925718"/>
            <a:ext cx="274320" cy="27432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084BC81-EA2D-4DB4-AC52-42E6F1FD32DE}"/>
              </a:ext>
            </a:extLst>
          </p:cNvPr>
          <p:cNvSpPr/>
          <p:nvPr/>
        </p:nvSpPr>
        <p:spPr>
          <a:xfrm>
            <a:off x="8945261" y="3242710"/>
            <a:ext cx="274320" cy="27432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83696BD-CC2C-42E8-AE52-154314581448}"/>
              </a:ext>
            </a:extLst>
          </p:cNvPr>
          <p:cNvSpPr/>
          <p:nvPr/>
        </p:nvSpPr>
        <p:spPr>
          <a:xfrm>
            <a:off x="5918519" y="4077862"/>
            <a:ext cx="274320" cy="27432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pic>
        <p:nvPicPr>
          <p:cNvPr id="56" name="Picture 4" descr="Image result for facebook logo">
            <a:extLst>
              <a:ext uri="{FF2B5EF4-FFF2-40B4-BE49-F238E27FC236}">
                <a16:creationId xmlns:a16="http://schemas.microsoft.com/office/drawing/2014/main" id="{9ACE9695-B77F-4AE5-A9A8-CD0E8161D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2" y="4515969"/>
            <a:ext cx="454374" cy="4543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CCBD5B-FBFA-4BA0-AAE3-18B13EAA9974}"/>
              </a:ext>
            </a:extLst>
          </p:cNvPr>
          <p:cNvCxnSpPr/>
          <p:nvPr/>
        </p:nvCxnSpPr>
        <p:spPr>
          <a:xfrm flipV="1">
            <a:off x="475816" y="4735647"/>
            <a:ext cx="41148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F0F25FAF-5583-4B84-BFD7-5D31CF674C02}"/>
              </a:ext>
            </a:extLst>
          </p:cNvPr>
          <p:cNvSpPr/>
          <p:nvPr/>
        </p:nvSpPr>
        <p:spPr>
          <a:xfrm>
            <a:off x="552754" y="4397515"/>
            <a:ext cx="274320" cy="27432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D6DC86-5B82-401A-B7A0-D008FE75BE88}"/>
              </a:ext>
            </a:extLst>
          </p:cNvPr>
          <p:cNvCxnSpPr/>
          <p:nvPr/>
        </p:nvCxnSpPr>
        <p:spPr>
          <a:xfrm flipV="1">
            <a:off x="3838391" y="3565860"/>
            <a:ext cx="44805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ED9C19E-3BCD-4857-9CA8-4DA621A6CC8A}"/>
              </a:ext>
            </a:extLst>
          </p:cNvPr>
          <p:cNvSpPr/>
          <p:nvPr/>
        </p:nvSpPr>
        <p:spPr>
          <a:xfrm>
            <a:off x="5913868" y="3255359"/>
            <a:ext cx="274320" cy="27432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7CD1A8-244B-42DF-A329-BF637F506C21}"/>
                  </a:ext>
                </a:extLst>
              </p14:cNvPr>
              <p14:cNvContentPartPr/>
              <p14:nvPr/>
            </p14:nvContentPartPr>
            <p14:xfrm>
              <a:off x="55440" y="691200"/>
              <a:ext cx="11631600" cy="5395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7CD1A8-244B-42DF-A329-BF637F506C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80" y="681840"/>
                <a:ext cx="11650320" cy="541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6916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D1CD-13B3-4BF5-A9CC-9BBB2EB3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4" y="47489"/>
            <a:ext cx="10515600" cy="968510"/>
          </a:xfrm>
        </p:spPr>
        <p:txBody>
          <a:bodyPr>
            <a:noAutofit/>
          </a:bodyPr>
          <a:lstStyle/>
          <a:p>
            <a:r>
              <a:rPr lang="en-US" sz="3600" dirty="0"/>
              <a:t>Sequence of social post engagement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2F5E08-FBB5-42D3-9DE6-E14E5625CA13}"/>
              </a:ext>
            </a:extLst>
          </p:cNvPr>
          <p:cNvGrpSpPr/>
          <p:nvPr/>
        </p:nvGrpSpPr>
        <p:grpSpPr>
          <a:xfrm>
            <a:off x="659848" y="1308138"/>
            <a:ext cx="5326424" cy="573024"/>
            <a:chOff x="659848" y="1308138"/>
            <a:chExt cx="5326424" cy="57302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833EA46-FE65-4BCD-9982-CBAC9CD71291}"/>
                </a:ext>
              </a:extLst>
            </p:cNvPr>
            <p:cNvSpPr/>
            <p:nvPr/>
          </p:nvSpPr>
          <p:spPr>
            <a:xfrm>
              <a:off x="659848" y="1308138"/>
              <a:ext cx="5326424" cy="57302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Adaptor receive Facebook post via webhook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4BEA90B-F549-49D8-A38D-3CA4777B6DE8}"/>
                </a:ext>
              </a:extLst>
            </p:cNvPr>
            <p:cNvSpPr/>
            <p:nvPr/>
          </p:nvSpPr>
          <p:spPr>
            <a:xfrm>
              <a:off x="760304" y="1411770"/>
              <a:ext cx="365760" cy="365760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308FB33-8504-4D2D-865B-0A4A4E9DBFFB}"/>
              </a:ext>
            </a:extLst>
          </p:cNvPr>
          <p:cNvGrpSpPr/>
          <p:nvPr/>
        </p:nvGrpSpPr>
        <p:grpSpPr>
          <a:xfrm>
            <a:off x="659848" y="2140319"/>
            <a:ext cx="5326424" cy="573024"/>
            <a:chOff x="659848" y="1308138"/>
            <a:chExt cx="5326424" cy="57302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5E0752-FC47-4CDF-A437-A35F8C8260A6}"/>
                </a:ext>
              </a:extLst>
            </p:cNvPr>
            <p:cNvSpPr/>
            <p:nvPr/>
          </p:nvSpPr>
          <p:spPr>
            <a:xfrm>
              <a:off x="659848" y="1308138"/>
              <a:ext cx="5326424" cy="57302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Adaptor submit interaction with type id to APIs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AF8FC23-8C16-46F8-B22B-1485639E0E2A}"/>
                </a:ext>
              </a:extLst>
            </p:cNvPr>
            <p:cNvSpPr/>
            <p:nvPr/>
          </p:nvSpPr>
          <p:spPr>
            <a:xfrm>
              <a:off x="760304" y="1411770"/>
              <a:ext cx="365760" cy="365760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1A194C3-4F30-4CAC-85C0-FF0EAD7AB81B}"/>
              </a:ext>
            </a:extLst>
          </p:cNvPr>
          <p:cNvGrpSpPr/>
          <p:nvPr/>
        </p:nvGrpSpPr>
        <p:grpSpPr>
          <a:xfrm>
            <a:off x="659848" y="2972500"/>
            <a:ext cx="5326424" cy="573024"/>
            <a:chOff x="659848" y="1308138"/>
            <a:chExt cx="5326424" cy="57302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A2C045F-D550-43F7-A3FC-960E26EFD8CF}"/>
                </a:ext>
              </a:extLst>
            </p:cNvPr>
            <p:cNvSpPr/>
            <p:nvPr/>
          </p:nvSpPr>
          <p:spPr>
            <a:xfrm>
              <a:off x="659848" y="1308138"/>
              <a:ext cx="5326424" cy="57302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API will invoke workflow associated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4F21763-1629-4E13-B1CC-246928FC6F6D}"/>
                </a:ext>
              </a:extLst>
            </p:cNvPr>
            <p:cNvSpPr/>
            <p:nvPr/>
          </p:nvSpPr>
          <p:spPr>
            <a:xfrm>
              <a:off x="760304" y="1411770"/>
              <a:ext cx="365760" cy="365760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5CABA14-74C4-4093-B1A9-418455F99A0A}"/>
              </a:ext>
            </a:extLst>
          </p:cNvPr>
          <p:cNvGrpSpPr/>
          <p:nvPr/>
        </p:nvGrpSpPr>
        <p:grpSpPr>
          <a:xfrm>
            <a:off x="659848" y="3804681"/>
            <a:ext cx="5326424" cy="573024"/>
            <a:chOff x="659848" y="1308138"/>
            <a:chExt cx="5326424" cy="57302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4679C3A-1AA1-4F82-98CA-E1C595AD6901}"/>
                </a:ext>
              </a:extLst>
            </p:cNvPr>
            <p:cNvSpPr/>
            <p:nvPr/>
          </p:nvSpPr>
          <p:spPr>
            <a:xfrm>
              <a:off x="659848" y="1308138"/>
              <a:ext cx="5326424" cy="57302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Workflow will execute till Queue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89843E1-0670-4F98-AD80-33BF87885D6B}"/>
                </a:ext>
              </a:extLst>
            </p:cNvPr>
            <p:cNvSpPr/>
            <p:nvPr/>
          </p:nvSpPr>
          <p:spPr>
            <a:xfrm>
              <a:off x="760304" y="1411770"/>
              <a:ext cx="365760" cy="365760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F05632B-9009-4D70-89BF-D2222A8EECC6}"/>
              </a:ext>
            </a:extLst>
          </p:cNvPr>
          <p:cNvGrpSpPr/>
          <p:nvPr/>
        </p:nvGrpSpPr>
        <p:grpSpPr>
          <a:xfrm>
            <a:off x="659848" y="4636862"/>
            <a:ext cx="5326424" cy="573024"/>
            <a:chOff x="659848" y="1308138"/>
            <a:chExt cx="5326424" cy="57302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BD75604-E661-456B-91EB-0E4427198AFE}"/>
                </a:ext>
              </a:extLst>
            </p:cNvPr>
            <p:cNvSpPr/>
            <p:nvPr/>
          </p:nvSpPr>
          <p:spPr>
            <a:xfrm>
              <a:off x="659848" y="1308138"/>
              <a:ext cx="5326424" cy="57302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Engine will find LAA in the target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skillgroup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8AFBAA9-24DA-4FB4-A751-A126FF195C09}"/>
                </a:ext>
              </a:extLst>
            </p:cNvPr>
            <p:cNvSpPr/>
            <p:nvPr/>
          </p:nvSpPr>
          <p:spPr>
            <a:xfrm>
              <a:off x="760304" y="1411770"/>
              <a:ext cx="365760" cy="365760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36F910A-2F28-4007-8FF2-E610AA192BC8}"/>
              </a:ext>
            </a:extLst>
          </p:cNvPr>
          <p:cNvGrpSpPr/>
          <p:nvPr/>
        </p:nvGrpSpPr>
        <p:grpSpPr>
          <a:xfrm>
            <a:off x="6205730" y="1308138"/>
            <a:ext cx="5326424" cy="573024"/>
            <a:chOff x="659848" y="1308138"/>
            <a:chExt cx="5326424" cy="57302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513B239-B51D-45CA-8B4E-98A9F04ADFC5}"/>
                </a:ext>
              </a:extLst>
            </p:cNvPr>
            <p:cNvSpPr/>
            <p:nvPr/>
          </p:nvSpPr>
          <p:spPr>
            <a:xfrm>
              <a:off x="659848" y="1308138"/>
              <a:ext cx="5326424" cy="57302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Engine will offer interaction to user through ODI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0599C17-C46E-40CD-87B5-382B38107FBD}"/>
                </a:ext>
              </a:extLst>
            </p:cNvPr>
            <p:cNvSpPr/>
            <p:nvPr/>
          </p:nvSpPr>
          <p:spPr>
            <a:xfrm>
              <a:off x="760304" y="1411770"/>
              <a:ext cx="365760" cy="365760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69C8C63-D749-43BD-8C42-39C6A9BF1D51}"/>
              </a:ext>
            </a:extLst>
          </p:cNvPr>
          <p:cNvGrpSpPr/>
          <p:nvPr/>
        </p:nvGrpSpPr>
        <p:grpSpPr>
          <a:xfrm>
            <a:off x="6205730" y="2140319"/>
            <a:ext cx="5326424" cy="573024"/>
            <a:chOff x="659848" y="1308138"/>
            <a:chExt cx="5326424" cy="57302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318B875-81AA-4ED7-A64C-6BEC0D496E3D}"/>
                </a:ext>
              </a:extLst>
            </p:cNvPr>
            <p:cNvSpPr/>
            <p:nvPr/>
          </p:nvSpPr>
          <p:spPr>
            <a:xfrm>
              <a:off x="659848" y="1308138"/>
              <a:ext cx="5326424" cy="57302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Agent accept interaction and details rendered then reply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DF91845-F053-4713-97A9-F4FDEB7F287A}"/>
                </a:ext>
              </a:extLst>
            </p:cNvPr>
            <p:cNvSpPr/>
            <p:nvPr/>
          </p:nvSpPr>
          <p:spPr>
            <a:xfrm>
              <a:off x="760304" y="1411770"/>
              <a:ext cx="365760" cy="36576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62284A4-7DC7-4812-8310-519AACC16359}"/>
              </a:ext>
            </a:extLst>
          </p:cNvPr>
          <p:cNvGrpSpPr/>
          <p:nvPr/>
        </p:nvGrpSpPr>
        <p:grpSpPr>
          <a:xfrm>
            <a:off x="6205730" y="2972500"/>
            <a:ext cx="5326424" cy="573024"/>
            <a:chOff x="659848" y="1308138"/>
            <a:chExt cx="5326424" cy="573024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5DDFBC7-3DA0-47AE-957D-D6667D72DA67}"/>
                </a:ext>
              </a:extLst>
            </p:cNvPr>
            <p:cNvSpPr/>
            <p:nvPr/>
          </p:nvSpPr>
          <p:spPr>
            <a:xfrm>
              <a:off x="659848" y="1308138"/>
              <a:ext cx="5326424" cy="57302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Frontend will save interaction through APIs</a:t>
              </a: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Frontend will send response to mediator APIs.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F58D583-CD41-4F5D-8EE3-9DE0E0B41239}"/>
                </a:ext>
              </a:extLst>
            </p:cNvPr>
            <p:cNvSpPr/>
            <p:nvPr/>
          </p:nvSpPr>
          <p:spPr>
            <a:xfrm>
              <a:off x="760304" y="1411770"/>
              <a:ext cx="365760" cy="36576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83FFA23-051E-4CBC-97A1-547122180ED0}"/>
              </a:ext>
            </a:extLst>
          </p:cNvPr>
          <p:cNvGrpSpPr/>
          <p:nvPr/>
        </p:nvGrpSpPr>
        <p:grpSpPr>
          <a:xfrm>
            <a:off x="6205730" y="3804681"/>
            <a:ext cx="5326424" cy="573024"/>
            <a:chOff x="659848" y="1308138"/>
            <a:chExt cx="5326424" cy="57302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079FB06-2903-4952-A02B-10A985BF49FD}"/>
                </a:ext>
              </a:extLst>
            </p:cNvPr>
            <p:cNvSpPr/>
            <p:nvPr/>
          </p:nvSpPr>
          <p:spPr>
            <a:xfrm>
              <a:off x="659848" y="1308138"/>
              <a:ext cx="5326424" cy="57302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APIs will trigger workflow to continue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6F97C14-A6C8-43B5-A9DC-DD2508A13CBD}"/>
                </a:ext>
              </a:extLst>
            </p:cNvPr>
            <p:cNvSpPr/>
            <p:nvPr/>
          </p:nvSpPr>
          <p:spPr>
            <a:xfrm>
              <a:off x="760304" y="1411770"/>
              <a:ext cx="365760" cy="36576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48BCFB4-B4B6-4ADD-B0AC-DC67A49F275C}"/>
              </a:ext>
            </a:extLst>
          </p:cNvPr>
          <p:cNvGrpSpPr/>
          <p:nvPr/>
        </p:nvGrpSpPr>
        <p:grpSpPr>
          <a:xfrm>
            <a:off x="6205730" y="4636862"/>
            <a:ext cx="5326424" cy="573024"/>
            <a:chOff x="659848" y="1308138"/>
            <a:chExt cx="5326424" cy="573024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E1B51B9-6923-4066-9319-D2C8CC171CB7}"/>
                </a:ext>
              </a:extLst>
            </p:cNvPr>
            <p:cNvSpPr/>
            <p:nvPr/>
          </p:nvSpPr>
          <p:spPr>
            <a:xfrm>
              <a:off x="659848" y="1308138"/>
              <a:ext cx="5326424" cy="57302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Mediator send response via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facebook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graph APIs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3671138-1F02-43E4-972B-7E450889D67E}"/>
                </a:ext>
              </a:extLst>
            </p:cNvPr>
            <p:cNvSpPr/>
            <p:nvPr/>
          </p:nvSpPr>
          <p:spPr>
            <a:xfrm>
              <a:off x="760304" y="1411770"/>
              <a:ext cx="365760" cy="36576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37B246-E98A-4561-A9CD-0DCACEC7CEEF}"/>
                  </a:ext>
                </a:extLst>
              </p14:cNvPr>
              <p14:cNvContentPartPr/>
              <p14:nvPr/>
            </p14:nvContentPartPr>
            <p14:xfrm>
              <a:off x="2543040" y="1328400"/>
              <a:ext cx="9408240" cy="391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37B246-E98A-4561-A9CD-0DCACEC7CE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3680" y="1319040"/>
                <a:ext cx="9426960" cy="393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214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193D03-3824-4307-B622-C736B2F8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14B41-928E-4717-AC82-84B71D864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Cloud deployment</a:t>
            </a:r>
          </a:p>
          <a:p>
            <a:r>
              <a:rPr lang="en-US" dirty="0"/>
              <a:t>Hybrid deployment</a:t>
            </a:r>
          </a:p>
        </p:txBody>
      </p:sp>
    </p:spTree>
    <p:extLst>
      <p:ext uri="{BB962C8B-B14F-4D97-AF65-F5344CB8AC3E}">
        <p14:creationId xmlns:p14="http://schemas.microsoft.com/office/powerpoint/2010/main" val="2243083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A88AD89-71DE-4379-A20F-C95E6241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based 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83C573-6D57-434A-AAA3-42AF7FC2FBF3}"/>
              </a:ext>
            </a:extLst>
          </p:cNvPr>
          <p:cNvSpPr/>
          <p:nvPr/>
        </p:nvSpPr>
        <p:spPr>
          <a:xfrm>
            <a:off x="838200" y="4038599"/>
            <a:ext cx="10439400" cy="218802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Database Nodes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149DD6-DA1D-450A-9368-545CAED60207}"/>
              </a:ext>
            </a:extLst>
          </p:cNvPr>
          <p:cNvSpPr/>
          <p:nvPr/>
        </p:nvSpPr>
        <p:spPr>
          <a:xfrm>
            <a:off x="1066798" y="5170713"/>
            <a:ext cx="1426029" cy="4517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Node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5318A-41C5-4D34-BEF8-8943FABDFC26}"/>
              </a:ext>
            </a:extLst>
          </p:cNvPr>
          <p:cNvSpPr/>
          <p:nvPr/>
        </p:nvSpPr>
        <p:spPr>
          <a:xfrm>
            <a:off x="2775856" y="5170713"/>
            <a:ext cx="1426029" cy="4517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Node 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4545A7-9724-4F6B-83A7-7A561DAC1B46}"/>
              </a:ext>
            </a:extLst>
          </p:cNvPr>
          <p:cNvSpPr/>
          <p:nvPr/>
        </p:nvSpPr>
        <p:spPr>
          <a:xfrm>
            <a:off x="4484914" y="5170713"/>
            <a:ext cx="1426029" cy="4517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Node 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DD44F-4CB8-4BE7-BA73-500C46EFA979}"/>
              </a:ext>
            </a:extLst>
          </p:cNvPr>
          <p:cNvSpPr/>
          <p:nvPr/>
        </p:nvSpPr>
        <p:spPr>
          <a:xfrm>
            <a:off x="6193972" y="5170713"/>
            <a:ext cx="1426029" cy="4517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Node 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B27A7D-0FCA-40CA-AAAF-D9F2FC5BFE8A}"/>
              </a:ext>
            </a:extLst>
          </p:cNvPr>
          <p:cNvSpPr/>
          <p:nvPr/>
        </p:nvSpPr>
        <p:spPr>
          <a:xfrm>
            <a:off x="7903030" y="5143499"/>
            <a:ext cx="1426029" cy="4517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Node 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D40CD8-F2EA-4F16-9D53-B8440CFFE08D}"/>
              </a:ext>
            </a:extLst>
          </p:cNvPr>
          <p:cNvSpPr/>
          <p:nvPr/>
        </p:nvSpPr>
        <p:spPr>
          <a:xfrm>
            <a:off x="9612088" y="5143499"/>
            <a:ext cx="1426029" cy="4517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Node 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E888D-8755-4D35-AC9B-EA409E8029B2}"/>
              </a:ext>
            </a:extLst>
          </p:cNvPr>
          <p:cNvSpPr/>
          <p:nvPr/>
        </p:nvSpPr>
        <p:spPr>
          <a:xfrm>
            <a:off x="1066798" y="5725885"/>
            <a:ext cx="9971319" cy="37011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Manager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27E3B9-55C0-4A56-A0F6-8F2F9E835191}"/>
              </a:ext>
            </a:extLst>
          </p:cNvPr>
          <p:cNvSpPr/>
          <p:nvPr/>
        </p:nvSpPr>
        <p:spPr>
          <a:xfrm>
            <a:off x="1066798" y="4615541"/>
            <a:ext cx="9971319" cy="4517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Docker Manager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55D060-A1A6-44D0-8E4F-6EF76EE277B5}"/>
              </a:ext>
            </a:extLst>
          </p:cNvPr>
          <p:cNvSpPr/>
          <p:nvPr/>
        </p:nvSpPr>
        <p:spPr>
          <a:xfrm>
            <a:off x="832757" y="1393372"/>
            <a:ext cx="10439400" cy="252004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firemisc Nodes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C1DF4E-C46D-46FE-94D6-B591297CCD33}"/>
              </a:ext>
            </a:extLst>
          </p:cNvPr>
          <p:cNvSpPr/>
          <p:nvPr/>
        </p:nvSpPr>
        <p:spPr>
          <a:xfrm>
            <a:off x="1066797" y="2908127"/>
            <a:ext cx="1426029" cy="36297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APIs Node 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1FB22D-48C9-4552-9A8F-1A498B46A747}"/>
              </a:ext>
            </a:extLst>
          </p:cNvPr>
          <p:cNvSpPr/>
          <p:nvPr/>
        </p:nvSpPr>
        <p:spPr>
          <a:xfrm>
            <a:off x="2775856" y="2908125"/>
            <a:ext cx="1426029" cy="36297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APIs Node 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357A99-1992-4817-B18C-9E987F723596}"/>
              </a:ext>
            </a:extLst>
          </p:cNvPr>
          <p:cNvSpPr/>
          <p:nvPr/>
        </p:nvSpPr>
        <p:spPr>
          <a:xfrm>
            <a:off x="4484913" y="2908125"/>
            <a:ext cx="1426029" cy="36297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APIs Node 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26E428-6EB6-43AB-BDF0-FF8CBFF19281}"/>
              </a:ext>
            </a:extLst>
          </p:cNvPr>
          <p:cNvSpPr/>
          <p:nvPr/>
        </p:nvSpPr>
        <p:spPr>
          <a:xfrm>
            <a:off x="6193972" y="2908125"/>
            <a:ext cx="1426029" cy="36297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APIs Node 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D8FF9F-7F2C-4D91-91F3-E1E286071FC9}"/>
              </a:ext>
            </a:extLst>
          </p:cNvPr>
          <p:cNvSpPr/>
          <p:nvPr/>
        </p:nvSpPr>
        <p:spPr>
          <a:xfrm>
            <a:off x="7903030" y="2908124"/>
            <a:ext cx="1426029" cy="36297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APIs Node 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7DC507-566F-4C5B-A1C8-5CBFC5FE64B7}"/>
              </a:ext>
            </a:extLst>
          </p:cNvPr>
          <p:cNvSpPr/>
          <p:nvPr/>
        </p:nvSpPr>
        <p:spPr>
          <a:xfrm>
            <a:off x="9612087" y="2908124"/>
            <a:ext cx="1426029" cy="36297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APIs Node F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CC95D7-C98E-429C-B693-B3B2810BD713}"/>
              </a:ext>
            </a:extLst>
          </p:cNvPr>
          <p:cNvSpPr/>
          <p:nvPr/>
        </p:nvSpPr>
        <p:spPr>
          <a:xfrm>
            <a:off x="1066797" y="2465596"/>
            <a:ext cx="1426029" cy="362977"/>
          </a:xfrm>
          <a:prstGeom prst="rect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WebApp Node 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69D9DE-6521-4147-BF57-BF6E66FAC1D2}"/>
              </a:ext>
            </a:extLst>
          </p:cNvPr>
          <p:cNvSpPr/>
          <p:nvPr/>
        </p:nvSpPr>
        <p:spPr>
          <a:xfrm>
            <a:off x="2775856" y="2465594"/>
            <a:ext cx="1426029" cy="362977"/>
          </a:xfrm>
          <a:prstGeom prst="rect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WebApp Node 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AD243F-2B08-4CB6-A38E-EFF1447D8526}"/>
              </a:ext>
            </a:extLst>
          </p:cNvPr>
          <p:cNvSpPr/>
          <p:nvPr/>
        </p:nvSpPr>
        <p:spPr>
          <a:xfrm>
            <a:off x="4484913" y="2465594"/>
            <a:ext cx="1426029" cy="362977"/>
          </a:xfrm>
          <a:prstGeom prst="rect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WebApp Node 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3F7F5E-A717-410C-A633-1D0ED4CCD955}"/>
              </a:ext>
            </a:extLst>
          </p:cNvPr>
          <p:cNvSpPr/>
          <p:nvPr/>
        </p:nvSpPr>
        <p:spPr>
          <a:xfrm>
            <a:off x="6193972" y="2465594"/>
            <a:ext cx="1426029" cy="362977"/>
          </a:xfrm>
          <a:prstGeom prst="rect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WebApp Node 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29058B3-0256-4611-9A87-E9FC6D727CD0}"/>
              </a:ext>
            </a:extLst>
          </p:cNvPr>
          <p:cNvSpPr/>
          <p:nvPr/>
        </p:nvSpPr>
        <p:spPr>
          <a:xfrm>
            <a:off x="7903030" y="2465593"/>
            <a:ext cx="1426029" cy="362977"/>
          </a:xfrm>
          <a:prstGeom prst="rect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WebApp Node 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29528D-971D-4696-954B-B54A27ACD3AB}"/>
              </a:ext>
            </a:extLst>
          </p:cNvPr>
          <p:cNvSpPr/>
          <p:nvPr/>
        </p:nvSpPr>
        <p:spPr>
          <a:xfrm>
            <a:off x="9612087" y="2465593"/>
            <a:ext cx="1426029" cy="362977"/>
          </a:xfrm>
          <a:prstGeom prst="rect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WebApp Node F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0CADC4-2582-448F-AA8B-36612E4F4B8F}"/>
              </a:ext>
            </a:extLst>
          </p:cNvPr>
          <p:cNvSpPr/>
          <p:nvPr/>
        </p:nvSpPr>
        <p:spPr>
          <a:xfrm>
            <a:off x="1066797" y="3350655"/>
            <a:ext cx="1426029" cy="3629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FB Node 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A8EE686-4A40-40AF-B2D6-415F6816B972}"/>
              </a:ext>
            </a:extLst>
          </p:cNvPr>
          <p:cNvSpPr/>
          <p:nvPr/>
        </p:nvSpPr>
        <p:spPr>
          <a:xfrm>
            <a:off x="2775856" y="3350653"/>
            <a:ext cx="1426029" cy="3629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FB Node 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BE3ADA-9781-45B2-B2F1-A354B8B433B5}"/>
              </a:ext>
            </a:extLst>
          </p:cNvPr>
          <p:cNvSpPr/>
          <p:nvPr/>
        </p:nvSpPr>
        <p:spPr>
          <a:xfrm>
            <a:off x="4484913" y="3350653"/>
            <a:ext cx="1426029" cy="3629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WA Node 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6C4A85-0878-4E3B-99DF-486725911BED}"/>
              </a:ext>
            </a:extLst>
          </p:cNvPr>
          <p:cNvSpPr/>
          <p:nvPr/>
        </p:nvSpPr>
        <p:spPr>
          <a:xfrm>
            <a:off x="6193972" y="3350653"/>
            <a:ext cx="1426029" cy="3629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WA Node 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B70623-7BC4-47F8-A061-B85DEF9B26DE}"/>
              </a:ext>
            </a:extLst>
          </p:cNvPr>
          <p:cNvSpPr/>
          <p:nvPr/>
        </p:nvSpPr>
        <p:spPr>
          <a:xfrm>
            <a:off x="7903030" y="3350652"/>
            <a:ext cx="1426029" cy="362977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PBX Node 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826C3C1-0FB2-423B-A42B-DB9E97DD1A11}"/>
              </a:ext>
            </a:extLst>
          </p:cNvPr>
          <p:cNvSpPr/>
          <p:nvPr/>
        </p:nvSpPr>
        <p:spPr>
          <a:xfrm>
            <a:off x="9612087" y="3350652"/>
            <a:ext cx="1426029" cy="362977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PBX Node 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A0CE1D2-7E0D-41C7-A150-8506463BC41D}"/>
              </a:ext>
            </a:extLst>
          </p:cNvPr>
          <p:cNvSpPr/>
          <p:nvPr/>
        </p:nvSpPr>
        <p:spPr>
          <a:xfrm>
            <a:off x="1066797" y="1852262"/>
            <a:ext cx="9971319" cy="4517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Docker Manager</a:t>
            </a:r>
          </a:p>
        </p:txBody>
      </p:sp>
    </p:spTree>
    <p:extLst>
      <p:ext uri="{BB962C8B-B14F-4D97-AF65-F5344CB8AC3E}">
        <p14:creationId xmlns:p14="http://schemas.microsoft.com/office/powerpoint/2010/main" val="3105914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E0C0C57-0408-41D1-9CE2-D6C82C032BBF}"/>
              </a:ext>
            </a:extLst>
          </p:cNvPr>
          <p:cNvGrpSpPr/>
          <p:nvPr/>
        </p:nvGrpSpPr>
        <p:grpSpPr>
          <a:xfrm>
            <a:off x="666526" y="180143"/>
            <a:ext cx="1780510" cy="976313"/>
            <a:chOff x="1194188" y="1592717"/>
            <a:chExt cx="1780510" cy="9763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22BFE6-EF93-41BE-9F6C-CA6F2474E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194188" y="1592717"/>
              <a:ext cx="1780510" cy="97631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66C7F5-0D78-4930-ACA2-0E7630D83616}"/>
                </a:ext>
              </a:extLst>
            </p:cNvPr>
            <p:cNvSpPr txBox="1"/>
            <p:nvPr/>
          </p:nvSpPr>
          <p:spPr>
            <a:xfrm>
              <a:off x="1655126" y="1871282"/>
              <a:ext cx="858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latin typeface="Arial Black" panose="020B0A04020102020204" pitchFamily="34" charset="0"/>
                </a:rPr>
                <a:t>STC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866858A-CAE8-44FA-BBDE-B161A87A3CEF}"/>
              </a:ext>
            </a:extLst>
          </p:cNvPr>
          <p:cNvSpPr/>
          <p:nvPr/>
        </p:nvSpPr>
        <p:spPr>
          <a:xfrm>
            <a:off x="391886" y="1577369"/>
            <a:ext cx="11423176" cy="470368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875870-817B-42EB-8ADD-427CC45B4763}"/>
              </a:ext>
            </a:extLst>
          </p:cNvPr>
          <p:cNvSpPr/>
          <p:nvPr/>
        </p:nvSpPr>
        <p:spPr>
          <a:xfrm>
            <a:off x="557669" y="2315692"/>
            <a:ext cx="2694215" cy="84285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IP-PBX Nodes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F13D48-0847-45EF-B5D2-4569CDF82644}"/>
              </a:ext>
            </a:extLst>
          </p:cNvPr>
          <p:cNvSpPr/>
          <p:nvPr/>
        </p:nvSpPr>
        <p:spPr>
          <a:xfrm>
            <a:off x="630923" y="2687055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PBX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872A94-DF8A-442C-B37D-C39B27AA9623}"/>
              </a:ext>
            </a:extLst>
          </p:cNvPr>
          <p:cNvSpPr/>
          <p:nvPr/>
        </p:nvSpPr>
        <p:spPr>
          <a:xfrm>
            <a:off x="1499380" y="2687055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PBX 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F262FB-6C6C-4E38-9672-650FFE7BC868}"/>
              </a:ext>
            </a:extLst>
          </p:cNvPr>
          <p:cNvSpPr/>
          <p:nvPr/>
        </p:nvSpPr>
        <p:spPr>
          <a:xfrm>
            <a:off x="2367837" y="2687055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PBX 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A42D5C-B2A2-488B-9173-8991BE1F2615}"/>
              </a:ext>
            </a:extLst>
          </p:cNvPr>
          <p:cNvSpPr/>
          <p:nvPr/>
        </p:nvSpPr>
        <p:spPr>
          <a:xfrm>
            <a:off x="3544609" y="2315692"/>
            <a:ext cx="1797335" cy="84285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FB Adaptors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75FD16-EA56-4B1E-A18B-7215AB801533}"/>
              </a:ext>
            </a:extLst>
          </p:cNvPr>
          <p:cNvSpPr/>
          <p:nvPr/>
        </p:nvSpPr>
        <p:spPr>
          <a:xfrm>
            <a:off x="3617863" y="2687055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D498B9-B39C-441A-BB57-DDC9E722507D}"/>
              </a:ext>
            </a:extLst>
          </p:cNvPr>
          <p:cNvSpPr/>
          <p:nvPr/>
        </p:nvSpPr>
        <p:spPr>
          <a:xfrm>
            <a:off x="4486320" y="2687055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3DD0EA-1781-4D4A-ABEE-105A2DDFD75E}"/>
              </a:ext>
            </a:extLst>
          </p:cNvPr>
          <p:cNvSpPr/>
          <p:nvPr/>
        </p:nvSpPr>
        <p:spPr>
          <a:xfrm>
            <a:off x="5623781" y="2315692"/>
            <a:ext cx="1797335" cy="84285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TW Adaptors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37C5C1-4E60-458E-82B0-DCA5B7F3818E}"/>
              </a:ext>
            </a:extLst>
          </p:cNvPr>
          <p:cNvSpPr/>
          <p:nvPr/>
        </p:nvSpPr>
        <p:spPr>
          <a:xfrm>
            <a:off x="5697035" y="2687055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A45DFE-C7A6-4C66-9E48-B5B1E8FCF7DE}"/>
              </a:ext>
            </a:extLst>
          </p:cNvPr>
          <p:cNvSpPr/>
          <p:nvPr/>
        </p:nvSpPr>
        <p:spPr>
          <a:xfrm>
            <a:off x="6565492" y="2687055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B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A324CFFF-C2D2-4B1E-9615-55A1DE95B84D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5400000">
            <a:off x="266894" y="1447231"/>
            <a:ext cx="1580662" cy="999112"/>
          </a:xfrm>
          <a:prstGeom prst="curvedConnector4">
            <a:avLst>
              <a:gd name="adj1" fmla="val 36669"/>
              <a:gd name="adj2" fmla="val 122880"/>
            </a:avLst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5934D3D2-1AC2-49A1-895D-F5B2A9AF11D8}"/>
              </a:ext>
            </a:extLst>
          </p:cNvPr>
          <p:cNvSpPr/>
          <p:nvPr/>
        </p:nvSpPr>
        <p:spPr>
          <a:xfrm>
            <a:off x="1423084" y="1711213"/>
            <a:ext cx="944753" cy="322978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Router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78C3BE4-278B-414B-B8FB-178F1D821886}"/>
              </a:ext>
            </a:extLst>
          </p:cNvPr>
          <p:cNvCxnSpPr>
            <a:cxnSpLocks/>
            <a:stCxn id="4" idx="2"/>
            <a:endCxn id="25" idx="1"/>
          </p:cNvCxnSpPr>
          <p:nvPr/>
        </p:nvCxnSpPr>
        <p:spPr>
          <a:xfrm rot="16200000" flipH="1">
            <a:off x="1448743" y="1264494"/>
            <a:ext cx="554757" cy="33868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3FC776DC-1B88-43B2-A32C-418EFC89E803}"/>
              </a:ext>
            </a:extLst>
          </p:cNvPr>
          <p:cNvCxnSpPr>
            <a:cxnSpLocks/>
            <a:stCxn id="25" idx="3"/>
            <a:endCxn id="7" idx="0"/>
          </p:cNvCxnSpPr>
          <p:nvPr/>
        </p:nvCxnSpPr>
        <p:spPr>
          <a:xfrm rot="16200000" flipH="1">
            <a:off x="1759369" y="2170283"/>
            <a:ext cx="281501" cy="9316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E4E2777-B429-4A02-84E9-36F8B8F02469}"/>
              </a:ext>
            </a:extLst>
          </p:cNvPr>
          <p:cNvSpPr/>
          <p:nvPr/>
        </p:nvSpPr>
        <p:spPr>
          <a:xfrm>
            <a:off x="3544609" y="313604"/>
            <a:ext cx="1797335" cy="842851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Facebook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AE1C38-8136-4E75-99F8-A172A03493AD}"/>
              </a:ext>
            </a:extLst>
          </p:cNvPr>
          <p:cNvSpPr/>
          <p:nvPr/>
        </p:nvSpPr>
        <p:spPr>
          <a:xfrm>
            <a:off x="3681175" y="729071"/>
            <a:ext cx="762101" cy="33156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Hook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DC9A8DA-A514-4E42-8234-75250E1D1B28}"/>
              </a:ext>
            </a:extLst>
          </p:cNvPr>
          <p:cNvSpPr/>
          <p:nvPr/>
        </p:nvSpPr>
        <p:spPr>
          <a:xfrm>
            <a:off x="4511559" y="729071"/>
            <a:ext cx="762101" cy="33156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4C3B4CD5-71B3-48C2-B81A-1316D0A8C87B}"/>
              </a:ext>
            </a:extLst>
          </p:cNvPr>
          <p:cNvCxnSpPr>
            <a:cxnSpLocks/>
            <a:stCxn id="43" idx="2"/>
            <a:endCxn id="12" idx="1"/>
          </p:cNvCxnSpPr>
          <p:nvPr/>
        </p:nvCxnSpPr>
        <p:spPr>
          <a:xfrm rot="5400000">
            <a:off x="2965177" y="1640068"/>
            <a:ext cx="1676483" cy="517617"/>
          </a:xfrm>
          <a:prstGeom prst="curvedConnector4">
            <a:avLst>
              <a:gd name="adj1" fmla="val 37431"/>
              <a:gd name="adj2" fmla="val 144164"/>
            </a:avLst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E40F86E-1FFA-4625-AA4D-458F0E0D0721}"/>
              </a:ext>
            </a:extLst>
          </p:cNvPr>
          <p:cNvCxnSpPr>
            <a:cxnSpLocks/>
            <a:stCxn id="12" idx="0"/>
            <a:endCxn id="44" idx="2"/>
          </p:cNvCxnSpPr>
          <p:nvPr/>
        </p:nvCxnSpPr>
        <p:spPr>
          <a:xfrm rot="5400000" flipH="1" flipV="1">
            <a:off x="4040415" y="1463498"/>
            <a:ext cx="1255057" cy="44933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96048A1-3E84-46AB-97CF-D52E0556F0B4}"/>
              </a:ext>
            </a:extLst>
          </p:cNvPr>
          <p:cNvSpPr/>
          <p:nvPr/>
        </p:nvSpPr>
        <p:spPr>
          <a:xfrm>
            <a:off x="5623781" y="313604"/>
            <a:ext cx="1797335" cy="842851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Twitter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873AE4-EC7C-48B3-BB32-5BADFD01EBDB}"/>
              </a:ext>
            </a:extLst>
          </p:cNvPr>
          <p:cNvSpPr/>
          <p:nvPr/>
        </p:nvSpPr>
        <p:spPr>
          <a:xfrm>
            <a:off x="5760347" y="729071"/>
            <a:ext cx="762101" cy="33156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Hook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9981D2-80A2-4E8B-881F-426A0F4745B3}"/>
              </a:ext>
            </a:extLst>
          </p:cNvPr>
          <p:cNvSpPr/>
          <p:nvPr/>
        </p:nvSpPr>
        <p:spPr>
          <a:xfrm>
            <a:off x="6590731" y="729071"/>
            <a:ext cx="762101" cy="33156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</a:t>
            </a: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E3D70593-052F-4BE3-82BA-63EC539BD4F5}"/>
              </a:ext>
            </a:extLst>
          </p:cNvPr>
          <p:cNvCxnSpPr>
            <a:cxnSpLocks/>
            <a:stCxn id="55" idx="2"/>
            <a:endCxn id="16" idx="1"/>
          </p:cNvCxnSpPr>
          <p:nvPr/>
        </p:nvCxnSpPr>
        <p:spPr>
          <a:xfrm rot="5400000">
            <a:off x="5044349" y="1640068"/>
            <a:ext cx="1676483" cy="517617"/>
          </a:xfrm>
          <a:prstGeom prst="curvedConnector4">
            <a:avLst>
              <a:gd name="adj1" fmla="val 37431"/>
              <a:gd name="adj2" fmla="val 144164"/>
            </a:avLst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8480E247-4855-4058-AE79-7C7CBE396A03}"/>
              </a:ext>
            </a:extLst>
          </p:cNvPr>
          <p:cNvCxnSpPr>
            <a:cxnSpLocks/>
            <a:stCxn id="16" idx="0"/>
            <a:endCxn id="56" idx="2"/>
          </p:cNvCxnSpPr>
          <p:nvPr/>
        </p:nvCxnSpPr>
        <p:spPr>
          <a:xfrm rot="5400000" flipH="1" flipV="1">
            <a:off x="6119587" y="1463498"/>
            <a:ext cx="1255057" cy="44933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63C11B4-459F-41B6-8CAF-FF5EA94F8BC1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391886" y="3929213"/>
            <a:ext cx="1142317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38AAE26-BC1B-4248-8045-1B3FA73656FA}"/>
              </a:ext>
            </a:extLst>
          </p:cNvPr>
          <p:cNvSpPr txBox="1"/>
          <p:nvPr/>
        </p:nvSpPr>
        <p:spPr>
          <a:xfrm>
            <a:off x="376938" y="351955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36B27FF-58CF-41E4-8FD9-2E0CCF6CB346}"/>
              </a:ext>
            </a:extLst>
          </p:cNvPr>
          <p:cNvSpPr txBox="1"/>
          <p:nvPr/>
        </p:nvSpPr>
        <p:spPr>
          <a:xfrm>
            <a:off x="376938" y="3888884"/>
            <a:ext cx="6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C2562F7-13DA-4F4E-AD33-12D25093BFAC}"/>
              </a:ext>
            </a:extLst>
          </p:cNvPr>
          <p:cNvSpPr/>
          <p:nvPr/>
        </p:nvSpPr>
        <p:spPr>
          <a:xfrm>
            <a:off x="7702953" y="2315692"/>
            <a:ext cx="1797335" cy="84285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WA Adaptors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6EA19C-7D17-42AA-9997-E36C69CD1821}"/>
              </a:ext>
            </a:extLst>
          </p:cNvPr>
          <p:cNvSpPr/>
          <p:nvPr/>
        </p:nvSpPr>
        <p:spPr>
          <a:xfrm>
            <a:off x="7776207" y="2687055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EA6BAFB-B90D-49B6-82A2-F92EBACD9E9C}"/>
              </a:ext>
            </a:extLst>
          </p:cNvPr>
          <p:cNvSpPr/>
          <p:nvPr/>
        </p:nvSpPr>
        <p:spPr>
          <a:xfrm>
            <a:off x="8644664" y="2687055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B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748F07-3DDC-4591-B260-A1C5A516C30F}"/>
              </a:ext>
            </a:extLst>
          </p:cNvPr>
          <p:cNvSpPr/>
          <p:nvPr/>
        </p:nvSpPr>
        <p:spPr>
          <a:xfrm>
            <a:off x="7702953" y="313604"/>
            <a:ext cx="1797335" cy="84285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WhatsApp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CC8F10-947E-427D-BBED-D2ABFC70C70F}"/>
              </a:ext>
            </a:extLst>
          </p:cNvPr>
          <p:cNvSpPr/>
          <p:nvPr/>
        </p:nvSpPr>
        <p:spPr>
          <a:xfrm>
            <a:off x="7839519" y="729071"/>
            <a:ext cx="762101" cy="33156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Hook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F38E83-D3DA-4AD8-A683-C236B90E8593}"/>
              </a:ext>
            </a:extLst>
          </p:cNvPr>
          <p:cNvSpPr/>
          <p:nvPr/>
        </p:nvSpPr>
        <p:spPr>
          <a:xfrm>
            <a:off x="8669903" y="729071"/>
            <a:ext cx="762101" cy="33156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5C0E326A-9CEA-43B6-BF50-FC4F959B317C}"/>
              </a:ext>
            </a:extLst>
          </p:cNvPr>
          <p:cNvCxnSpPr>
            <a:cxnSpLocks/>
            <a:stCxn id="78" idx="2"/>
            <a:endCxn id="74" idx="1"/>
          </p:cNvCxnSpPr>
          <p:nvPr/>
        </p:nvCxnSpPr>
        <p:spPr>
          <a:xfrm rot="5400000">
            <a:off x="7123521" y="1640068"/>
            <a:ext cx="1676483" cy="517617"/>
          </a:xfrm>
          <a:prstGeom prst="curvedConnector4">
            <a:avLst>
              <a:gd name="adj1" fmla="val 37431"/>
              <a:gd name="adj2" fmla="val 144164"/>
            </a:avLst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79E28FC0-8AB9-499A-BD32-F58D3DF6130E}"/>
              </a:ext>
            </a:extLst>
          </p:cNvPr>
          <p:cNvCxnSpPr>
            <a:cxnSpLocks/>
            <a:stCxn id="74" idx="0"/>
            <a:endCxn id="79" idx="2"/>
          </p:cNvCxnSpPr>
          <p:nvPr/>
        </p:nvCxnSpPr>
        <p:spPr>
          <a:xfrm rot="5400000" flipH="1" flipV="1">
            <a:off x="8198759" y="1463498"/>
            <a:ext cx="1255057" cy="44933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FD11699-482E-4FC8-9B30-9810E29B61C5}"/>
              </a:ext>
            </a:extLst>
          </p:cNvPr>
          <p:cNvSpPr/>
          <p:nvPr/>
        </p:nvSpPr>
        <p:spPr>
          <a:xfrm>
            <a:off x="9731829" y="1809187"/>
            <a:ext cx="1797335" cy="191372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Adaptors Docker Manager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59D402E-3D93-4A5E-AD9E-FAB17E59D74E}"/>
              </a:ext>
            </a:extLst>
          </p:cNvPr>
          <p:cNvSpPr/>
          <p:nvPr/>
        </p:nvSpPr>
        <p:spPr>
          <a:xfrm>
            <a:off x="557670" y="4244481"/>
            <a:ext cx="4389120" cy="84285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APIs Nodes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21A95C1-FD85-480C-99D4-888C7088D1AE}"/>
              </a:ext>
            </a:extLst>
          </p:cNvPr>
          <p:cNvSpPr/>
          <p:nvPr/>
        </p:nvSpPr>
        <p:spPr>
          <a:xfrm>
            <a:off x="609548" y="4615102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1398DF4-42D3-49DA-8B81-C9808893BED9}"/>
              </a:ext>
            </a:extLst>
          </p:cNvPr>
          <p:cNvSpPr/>
          <p:nvPr/>
        </p:nvSpPr>
        <p:spPr>
          <a:xfrm>
            <a:off x="1478005" y="4615102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E4F5D38-821A-4882-852D-F35788B040F1}"/>
              </a:ext>
            </a:extLst>
          </p:cNvPr>
          <p:cNvSpPr/>
          <p:nvPr/>
        </p:nvSpPr>
        <p:spPr>
          <a:xfrm>
            <a:off x="2346462" y="4615102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F1C7A3E-EEDC-44B8-9510-229BFCD36ECE}"/>
              </a:ext>
            </a:extLst>
          </p:cNvPr>
          <p:cNvSpPr/>
          <p:nvPr/>
        </p:nvSpPr>
        <p:spPr>
          <a:xfrm>
            <a:off x="3236812" y="4615102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41581F3-07F3-4182-903E-9D90134D7077}"/>
              </a:ext>
            </a:extLst>
          </p:cNvPr>
          <p:cNvSpPr/>
          <p:nvPr/>
        </p:nvSpPr>
        <p:spPr>
          <a:xfrm>
            <a:off x="4105269" y="4615102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7D1C107-0AB7-44DE-8DDE-2ACF75565FEA}"/>
              </a:ext>
            </a:extLst>
          </p:cNvPr>
          <p:cNvSpPr/>
          <p:nvPr/>
        </p:nvSpPr>
        <p:spPr>
          <a:xfrm>
            <a:off x="5134116" y="4244481"/>
            <a:ext cx="4389120" cy="84285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DB Nodes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DDF0C39-F0AB-4BE5-A06C-C4608654F768}"/>
              </a:ext>
            </a:extLst>
          </p:cNvPr>
          <p:cNvSpPr/>
          <p:nvPr/>
        </p:nvSpPr>
        <p:spPr>
          <a:xfrm>
            <a:off x="5178355" y="4615102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A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E5B0A83-8752-442B-BD79-B1694D72F202}"/>
              </a:ext>
            </a:extLst>
          </p:cNvPr>
          <p:cNvSpPr/>
          <p:nvPr/>
        </p:nvSpPr>
        <p:spPr>
          <a:xfrm>
            <a:off x="6066389" y="4614361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B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9F01F47-2E24-4CFA-9E60-9FC40B3F3C69}"/>
              </a:ext>
            </a:extLst>
          </p:cNvPr>
          <p:cNvSpPr/>
          <p:nvPr/>
        </p:nvSpPr>
        <p:spPr>
          <a:xfrm>
            <a:off x="6934846" y="4614361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C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3EE399-039B-47EA-BE81-8250C15A21A6}"/>
              </a:ext>
            </a:extLst>
          </p:cNvPr>
          <p:cNvSpPr/>
          <p:nvPr/>
        </p:nvSpPr>
        <p:spPr>
          <a:xfrm>
            <a:off x="7803303" y="4614361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4694162-E7FB-404A-9E7A-CBC896A2AC61}"/>
              </a:ext>
            </a:extLst>
          </p:cNvPr>
          <p:cNvSpPr/>
          <p:nvPr/>
        </p:nvSpPr>
        <p:spPr>
          <a:xfrm>
            <a:off x="8693653" y="4614361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F6C147D-E69E-45E2-90AC-C33EC53DE08F}"/>
              </a:ext>
            </a:extLst>
          </p:cNvPr>
          <p:cNvSpPr/>
          <p:nvPr/>
        </p:nvSpPr>
        <p:spPr>
          <a:xfrm>
            <a:off x="9731829" y="4239644"/>
            <a:ext cx="1797335" cy="191372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Contact Center Docker Manager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5B870F1-9BB8-401C-AE2E-B3BBAE86C6BE}"/>
              </a:ext>
            </a:extLst>
          </p:cNvPr>
          <p:cNvSpPr/>
          <p:nvPr/>
        </p:nvSpPr>
        <p:spPr>
          <a:xfrm>
            <a:off x="557670" y="5259673"/>
            <a:ext cx="8965566" cy="84285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Website Nodes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5F012B5-36FB-4EC7-B90D-09B8A9757959}"/>
              </a:ext>
            </a:extLst>
          </p:cNvPr>
          <p:cNvSpPr/>
          <p:nvPr/>
        </p:nvSpPr>
        <p:spPr>
          <a:xfrm>
            <a:off x="688968" y="5661347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A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9501FA3-9926-48F5-9120-3B0256D7388A}"/>
              </a:ext>
            </a:extLst>
          </p:cNvPr>
          <p:cNvSpPr/>
          <p:nvPr/>
        </p:nvSpPr>
        <p:spPr>
          <a:xfrm>
            <a:off x="1557425" y="5661347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B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FFAC362-4400-46FD-972D-4BC1FEC2CDD1}"/>
              </a:ext>
            </a:extLst>
          </p:cNvPr>
          <p:cNvSpPr/>
          <p:nvPr/>
        </p:nvSpPr>
        <p:spPr>
          <a:xfrm>
            <a:off x="2425882" y="5661347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C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D448A66-DEED-4BC8-A78A-AE6E954256AA}"/>
              </a:ext>
            </a:extLst>
          </p:cNvPr>
          <p:cNvSpPr/>
          <p:nvPr/>
        </p:nvSpPr>
        <p:spPr>
          <a:xfrm>
            <a:off x="3316232" y="5661347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31B3A58-AFF5-4F73-9952-09624E3339F8}"/>
              </a:ext>
            </a:extLst>
          </p:cNvPr>
          <p:cNvSpPr/>
          <p:nvPr/>
        </p:nvSpPr>
        <p:spPr>
          <a:xfrm>
            <a:off x="4184689" y="5661347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7F86271-EB91-4EC1-9757-6E6B304FC675}"/>
              </a:ext>
            </a:extLst>
          </p:cNvPr>
          <p:cNvSpPr/>
          <p:nvPr/>
        </p:nvSpPr>
        <p:spPr>
          <a:xfrm>
            <a:off x="5069683" y="5661347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F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5985C53-45CA-41DC-BFB6-1F6BC488701E}"/>
              </a:ext>
            </a:extLst>
          </p:cNvPr>
          <p:cNvSpPr/>
          <p:nvPr/>
        </p:nvSpPr>
        <p:spPr>
          <a:xfrm>
            <a:off x="5938140" y="5661347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G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F29326E-9ABC-4309-9028-CA382FF8C9D4}"/>
              </a:ext>
            </a:extLst>
          </p:cNvPr>
          <p:cNvSpPr/>
          <p:nvPr/>
        </p:nvSpPr>
        <p:spPr>
          <a:xfrm>
            <a:off x="6806597" y="5661347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H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CCC39EF-7BD1-4CF7-A5C6-A466C2064CF1}"/>
              </a:ext>
            </a:extLst>
          </p:cNvPr>
          <p:cNvSpPr/>
          <p:nvPr/>
        </p:nvSpPr>
        <p:spPr>
          <a:xfrm>
            <a:off x="7696947" y="5661347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I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59C09B7-078F-401C-8810-36D91ADFDAE3}"/>
              </a:ext>
            </a:extLst>
          </p:cNvPr>
          <p:cNvSpPr/>
          <p:nvPr/>
        </p:nvSpPr>
        <p:spPr>
          <a:xfrm>
            <a:off x="8565404" y="5661347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J</a:t>
            </a:r>
          </a:p>
        </p:txBody>
      </p: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F7149F45-2A00-4F78-A987-8BFA6D63F3C4}"/>
              </a:ext>
            </a:extLst>
          </p:cNvPr>
          <p:cNvCxnSpPr>
            <a:cxnSpLocks/>
            <a:endCxn id="99" idx="1"/>
          </p:cNvCxnSpPr>
          <p:nvPr/>
        </p:nvCxnSpPr>
        <p:spPr>
          <a:xfrm rot="5400000">
            <a:off x="-19696" y="3735398"/>
            <a:ext cx="2523068" cy="1368335"/>
          </a:xfrm>
          <a:prstGeom prst="curvedConnector4">
            <a:avLst>
              <a:gd name="adj1" fmla="val 41649"/>
              <a:gd name="adj2" fmla="val 116706"/>
            </a:avLst>
          </a:prstGeom>
          <a:ln w="57150">
            <a:solidFill>
              <a:srgbClr val="FFFF00"/>
            </a:solidFill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EA781EB0-B401-4C74-BE4E-CEB0E05966EC}"/>
              </a:ext>
            </a:extLst>
          </p:cNvPr>
          <p:cNvCxnSpPr>
            <a:cxnSpLocks/>
            <a:stCxn id="12" idx="2"/>
            <a:endCxn id="99" idx="0"/>
          </p:cNvCxnSpPr>
          <p:nvPr/>
        </p:nvCxnSpPr>
        <p:spPr>
          <a:xfrm rot="16200000" flipH="1">
            <a:off x="3691300" y="3910520"/>
            <a:ext cx="2101130" cy="597176"/>
          </a:xfrm>
          <a:prstGeom prst="curvedConnector3">
            <a:avLst>
              <a:gd name="adj1" fmla="val 50000"/>
            </a:avLst>
          </a:prstGeom>
          <a:ln w="57150">
            <a:solidFill>
              <a:srgbClr val="FFFF00"/>
            </a:solidFill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CC5AC1F2-1D33-4228-8F16-5B7C6BEDA9C4}"/>
              </a:ext>
            </a:extLst>
          </p:cNvPr>
          <p:cNvCxnSpPr>
            <a:cxnSpLocks/>
            <a:stCxn id="16" idx="2"/>
            <a:endCxn id="99" idx="0"/>
          </p:cNvCxnSpPr>
          <p:nvPr/>
        </p:nvCxnSpPr>
        <p:spPr>
          <a:xfrm rot="5400000">
            <a:off x="4730886" y="3468110"/>
            <a:ext cx="2101130" cy="1481996"/>
          </a:xfrm>
          <a:prstGeom prst="curvedConnector3">
            <a:avLst>
              <a:gd name="adj1" fmla="val 50000"/>
            </a:avLst>
          </a:prstGeom>
          <a:ln w="57150">
            <a:solidFill>
              <a:srgbClr val="FFFF00"/>
            </a:solidFill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A8E600BB-A034-46F3-A0CA-7CE90B6F70FA}"/>
              </a:ext>
            </a:extLst>
          </p:cNvPr>
          <p:cNvCxnSpPr>
            <a:cxnSpLocks/>
            <a:stCxn id="74" idx="2"/>
            <a:endCxn id="99" idx="3"/>
          </p:cNvCxnSpPr>
          <p:nvPr/>
        </p:nvCxnSpPr>
        <p:spPr>
          <a:xfrm rot="16200000" flipH="1">
            <a:off x="7801150" y="3959013"/>
            <a:ext cx="2522556" cy="921615"/>
          </a:xfrm>
          <a:prstGeom prst="curvedConnector4">
            <a:avLst>
              <a:gd name="adj1" fmla="val 41647"/>
              <a:gd name="adj2" fmla="val 124804"/>
            </a:avLst>
          </a:prstGeom>
          <a:ln w="57150">
            <a:solidFill>
              <a:srgbClr val="FFFF00"/>
            </a:solidFill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19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622625D-7B1D-48D0-B294-8D9D3EC9140D}"/>
              </a:ext>
            </a:extLst>
          </p:cNvPr>
          <p:cNvSpPr/>
          <p:nvPr/>
        </p:nvSpPr>
        <p:spPr>
          <a:xfrm>
            <a:off x="0" y="1998626"/>
            <a:ext cx="12189695" cy="31394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firemisc contact center platform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F6155-46E4-43B8-8BF5-45037121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pic>
        <p:nvPicPr>
          <p:cNvPr id="4" name="Picture 2" descr="Image result for WhatsApp Business Logo">
            <a:extLst>
              <a:ext uri="{FF2B5EF4-FFF2-40B4-BE49-F238E27FC236}">
                <a16:creationId xmlns:a16="http://schemas.microsoft.com/office/drawing/2014/main" id="{8CF5376C-D97A-4521-9BC1-477FCD2A5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932" y="1313199"/>
            <a:ext cx="837210" cy="6279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facebook logo">
            <a:extLst>
              <a:ext uri="{FF2B5EF4-FFF2-40B4-BE49-F238E27FC236}">
                <a16:creationId xmlns:a16="http://schemas.microsoft.com/office/drawing/2014/main" id="{DABA2713-197D-4157-A316-43BB751FE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815" y="1399966"/>
            <a:ext cx="454374" cy="4543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Youtube logo">
            <a:extLst>
              <a:ext uri="{FF2B5EF4-FFF2-40B4-BE49-F238E27FC236}">
                <a16:creationId xmlns:a16="http://schemas.microsoft.com/office/drawing/2014/main" id="{0ED3FB90-62B7-44BA-BE1A-415622E73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086" y="1298900"/>
            <a:ext cx="656506" cy="6565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Instagram logo">
            <a:extLst>
              <a:ext uri="{FF2B5EF4-FFF2-40B4-BE49-F238E27FC236}">
                <a16:creationId xmlns:a16="http://schemas.microsoft.com/office/drawing/2014/main" id="{C23728B9-5E55-441F-9B3F-8DD0089B5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027" y="1394094"/>
            <a:ext cx="466118" cy="4661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Image result for Linkedin logo">
            <a:extLst>
              <a:ext uri="{FF2B5EF4-FFF2-40B4-BE49-F238E27FC236}">
                <a16:creationId xmlns:a16="http://schemas.microsoft.com/office/drawing/2014/main" id="{D64AE2DD-BA0C-4CCB-94B6-93E99B70B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994" y="1394094"/>
            <a:ext cx="466118" cy="4661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Image result for Webrtc logo">
            <a:extLst>
              <a:ext uri="{FF2B5EF4-FFF2-40B4-BE49-F238E27FC236}">
                <a16:creationId xmlns:a16="http://schemas.microsoft.com/office/drawing/2014/main" id="{9C7EC60A-1254-4633-B6F3-A9A56CA70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952" y="1320997"/>
            <a:ext cx="781675" cy="6123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Image result for Voice Call logo">
            <a:extLst>
              <a:ext uri="{FF2B5EF4-FFF2-40B4-BE49-F238E27FC236}">
                <a16:creationId xmlns:a16="http://schemas.microsoft.com/office/drawing/2014/main" id="{138CFA31-0CC3-4E56-9BB0-38EA07F31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647" y="1354095"/>
            <a:ext cx="866852" cy="5461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Image result for Email logo">
            <a:extLst>
              <a:ext uri="{FF2B5EF4-FFF2-40B4-BE49-F238E27FC236}">
                <a16:creationId xmlns:a16="http://schemas.microsoft.com/office/drawing/2014/main" id="{8B0F82F4-B65C-4CC3-AD3A-AFA5EC500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222" y="1414386"/>
            <a:ext cx="589049" cy="4255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Related image">
            <a:extLst>
              <a:ext uri="{FF2B5EF4-FFF2-40B4-BE49-F238E27FC236}">
                <a16:creationId xmlns:a16="http://schemas.microsoft.com/office/drawing/2014/main" id="{45F756EB-051F-43D8-B6F0-F3E19A9F0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767" y="1416594"/>
            <a:ext cx="1034324" cy="4211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Image result for SMS logo">
            <a:extLst>
              <a:ext uri="{FF2B5EF4-FFF2-40B4-BE49-F238E27FC236}">
                <a16:creationId xmlns:a16="http://schemas.microsoft.com/office/drawing/2014/main" id="{E75778D3-80DD-45F4-B369-D7FE282AD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100" y="1368151"/>
            <a:ext cx="414403" cy="5180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F81C6F-40AC-448C-B253-79D9646CFFC3}"/>
              </a:ext>
            </a:extLst>
          </p:cNvPr>
          <p:cNvSpPr/>
          <p:nvPr/>
        </p:nvSpPr>
        <p:spPr>
          <a:xfrm>
            <a:off x="1372767" y="2196703"/>
            <a:ext cx="91712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WhatsApp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BFAEA9-9C76-41A2-A36F-BEC176C9F13E}"/>
              </a:ext>
            </a:extLst>
          </p:cNvPr>
          <p:cNvSpPr/>
          <p:nvPr/>
        </p:nvSpPr>
        <p:spPr>
          <a:xfrm>
            <a:off x="2356741" y="2196703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Facebook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8BD64C1-23E0-44B8-B3FD-E990545DA8B7}"/>
              </a:ext>
            </a:extLst>
          </p:cNvPr>
          <p:cNvSpPr/>
          <p:nvPr/>
        </p:nvSpPr>
        <p:spPr>
          <a:xfrm>
            <a:off x="3291375" y="2196703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Youtube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A00A5A-B052-4430-9FF5-2A8F4893A5B6}"/>
              </a:ext>
            </a:extLst>
          </p:cNvPr>
          <p:cNvSpPr/>
          <p:nvPr/>
        </p:nvSpPr>
        <p:spPr>
          <a:xfrm>
            <a:off x="4226009" y="2196703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Instagram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B40E9C-AFA0-4220-856D-E88ED17E4C07}"/>
              </a:ext>
            </a:extLst>
          </p:cNvPr>
          <p:cNvSpPr/>
          <p:nvPr/>
        </p:nvSpPr>
        <p:spPr>
          <a:xfrm>
            <a:off x="5160643" y="2196703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LinkedIn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03B5AED-EC69-4798-B645-802B2B6BA472}"/>
              </a:ext>
            </a:extLst>
          </p:cNvPr>
          <p:cNvSpPr/>
          <p:nvPr/>
        </p:nvSpPr>
        <p:spPr>
          <a:xfrm>
            <a:off x="6095277" y="2196703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WebRTC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C7D176-1E8C-476C-BA94-5E3B46040249}"/>
              </a:ext>
            </a:extLst>
          </p:cNvPr>
          <p:cNvSpPr/>
          <p:nvPr/>
        </p:nvSpPr>
        <p:spPr>
          <a:xfrm>
            <a:off x="7029911" y="2196703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8111108-9A89-4B1A-A070-4171244008A2}"/>
              </a:ext>
            </a:extLst>
          </p:cNvPr>
          <p:cNvSpPr/>
          <p:nvPr/>
        </p:nvSpPr>
        <p:spPr>
          <a:xfrm>
            <a:off x="7964545" y="2196703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610C57-0F4C-4382-AA5E-734CB1E7EFB0}"/>
              </a:ext>
            </a:extLst>
          </p:cNvPr>
          <p:cNvSpPr/>
          <p:nvPr/>
        </p:nvSpPr>
        <p:spPr>
          <a:xfrm>
            <a:off x="8899179" y="2196703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F553B13-E637-420B-B7CD-EF43EF85DC82}"/>
              </a:ext>
            </a:extLst>
          </p:cNvPr>
          <p:cNvSpPr/>
          <p:nvPr/>
        </p:nvSpPr>
        <p:spPr>
          <a:xfrm>
            <a:off x="9833814" y="2196703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1B4ED6-CBEE-4423-B058-A9CE20B6A9C2}"/>
              </a:ext>
            </a:extLst>
          </p:cNvPr>
          <p:cNvSpPr txBox="1"/>
          <p:nvPr/>
        </p:nvSpPr>
        <p:spPr>
          <a:xfrm>
            <a:off x="2305" y="2233893"/>
            <a:ext cx="1505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Adaptors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Nodes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CB2BD6-772D-4BB7-B297-612C8342BF99}"/>
              </a:ext>
            </a:extLst>
          </p:cNvPr>
          <p:cNvSpPr txBox="1"/>
          <p:nvPr/>
        </p:nvSpPr>
        <p:spPr>
          <a:xfrm>
            <a:off x="305947" y="1510281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Channels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F18353F-05D9-4480-9641-79444B9F4923}"/>
              </a:ext>
            </a:extLst>
          </p:cNvPr>
          <p:cNvSpPr/>
          <p:nvPr/>
        </p:nvSpPr>
        <p:spPr>
          <a:xfrm>
            <a:off x="459297" y="4104055"/>
            <a:ext cx="11385310" cy="55515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firemisc-frontend nodes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64BA40B-AC8D-4C5F-B569-025B5F45E5F7}"/>
              </a:ext>
            </a:extLst>
          </p:cNvPr>
          <p:cNvSpPr/>
          <p:nvPr/>
        </p:nvSpPr>
        <p:spPr>
          <a:xfrm>
            <a:off x="459297" y="2784249"/>
            <a:ext cx="11385310" cy="125889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firemisc-backend nodes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249C6AA-FDFE-41BB-9564-793AD3EF314C}"/>
              </a:ext>
            </a:extLst>
          </p:cNvPr>
          <p:cNvSpPr/>
          <p:nvPr/>
        </p:nvSpPr>
        <p:spPr>
          <a:xfrm>
            <a:off x="732506" y="3413696"/>
            <a:ext cx="10832236" cy="55515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firemisc-storage nodes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BF4EEE5-0B0E-4CCF-A51E-F0A1CFF3CBE7}"/>
              </a:ext>
            </a:extLst>
          </p:cNvPr>
          <p:cNvGrpSpPr/>
          <p:nvPr/>
        </p:nvGrpSpPr>
        <p:grpSpPr>
          <a:xfrm>
            <a:off x="411883" y="5423900"/>
            <a:ext cx="3146449" cy="687209"/>
            <a:chOff x="506186" y="5192389"/>
            <a:chExt cx="3146449" cy="68720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10538EA-5957-4B34-A245-0C481F3B50DB}"/>
                </a:ext>
              </a:extLst>
            </p:cNvPr>
            <p:cNvGrpSpPr/>
            <p:nvPr/>
          </p:nvGrpSpPr>
          <p:grpSpPr>
            <a:xfrm>
              <a:off x="506186" y="5192389"/>
              <a:ext cx="549728" cy="687209"/>
              <a:chOff x="757462" y="5318626"/>
              <a:chExt cx="664028" cy="949097"/>
            </a:xfrm>
          </p:grpSpPr>
          <p:sp>
            <p:nvSpPr>
              <p:cNvPr id="32" name="Flowchart: Delay 31">
                <a:extLst>
                  <a:ext uri="{FF2B5EF4-FFF2-40B4-BE49-F238E27FC236}">
                    <a16:creationId xmlns:a16="http://schemas.microsoft.com/office/drawing/2014/main" id="{0871DE09-369F-4282-86AA-ECBF9D23EE94}"/>
                  </a:ext>
                </a:extLst>
              </p:cNvPr>
              <p:cNvSpPr/>
              <p:nvPr/>
            </p:nvSpPr>
            <p:spPr>
              <a:xfrm rot="16200000">
                <a:off x="839367" y="5685600"/>
                <a:ext cx="500218" cy="664028"/>
              </a:xfrm>
              <a:prstGeom prst="flowChartDelay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626E826-8710-4B95-B6FB-3596283CAF31}"/>
                  </a:ext>
                </a:extLst>
              </p:cNvPr>
              <p:cNvSpPr/>
              <p:nvPr/>
            </p:nvSpPr>
            <p:spPr>
              <a:xfrm>
                <a:off x="888090" y="5318626"/>
                <a:ext cx="402771" cy="419786"/>
              </a:xfrm>
              <a:prstGeom prst="ellips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689CD33-A237-47F5-AD32-67464A93113C}"/>
                </a:ext>
              </a:extLst>
            </p:cNvPr>
            <p:cNvGrpSpPr/>
            <p:nvPr/>
          </p:nvGrpSpPr>
          <p:grpSpPr>
            <a:xfrm>
              <a:off x="1155366" y="5192389"/>
              <a:ext cx="549728" cy="687209"/>
              <a:chOff x="757462" y="5318626"/>
              <a:chExt cx="664028" cy="949097"/>
            </a:xfrm>
          </p:grpSpPr>
          <p:sp>
            <p:nvSpPr>
              <p:cNvPr id="36" name="Flowchart: Delay 35">
                <a:extLst>
                  <a:ext uri="{FF2B5EF4-FFF2-40B4-BE49-F238E27FC236}">
                    <a16:creationId xmlns:a16="http://schemas.microsoft.com/office/drawing/2014/main" id="{219D15B8-889E-45C3-8D94-6296F17FCD0D}"/>
                  </a:ext>
                </a:extLst>
              </p:cNvPr>
              <p:cNvSpPr/>
              <p:nvPr/>
            </p:nvSpPr>
            <p:spPr>
              <a:xfrm rot="16200000">
                <a:off x="839367" y="5685600"/>
                <a:ext cx="500218" cy="664028"/>
              </a:xfrm>
              <a:prstGeom prst="flowChartDelay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977EC33-4752-4085-8656-7E94791516D0}"/>
                  </a:ext>
                </a:extLst>
              </p:cNvPr>
              <p:cNvSpPr/>
              <p:nvPr/>
            </p:nvSpPr>
            <p:spPr>
              <a:xfrm>
                <a:off x="888090" y="5318626"/>
                <a:ext cx="402771" cy="419786"/>
              </a:xfrm>
              <a:prstGeom prst="ellips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3A2E287-296E-455F-BAE0-D684A43F8933}"/>
                </a:ext>
              </a:extLst>
            </p:cNvPr>
            <p:cNvGrpSpPr/>
            <p:nvPr/>
          </p:nvGrpSpPr>
          <p:grpSpPr>
            <a:xfrm>
              <a:off x="1804546" y="5192389"/>
              <a:ext cx="549728" cy="687209"/>
              <a:chOff x="757462" y="5318626"/>
              <a:chExt cx="664028" cy="949097"/>
            </a:xfrm>
          </p:grpSpPr>
          <p:sp>
            <p:nvSpPr>
              <p:cNvPr id="39" name="Flowchart: Delay 38">
                <a:extLst>
                  <a:ext uri="{FF2B5EF4-FFF2-40B4-BE49-F238E27FC236}">
                    <a16:creationId xmlns:a16="http://schemas.microsoft.com/office/drawing/2014/main" id="{2BD88FC2-7862-4034-B1AA-60DEED8B6965}"/>
                  </a:ext>
                </a:extLst>
              </p:cNvPr>
              <p:cNvSpPr/>
              <p:nvPr/>
            </p:nvSpPr>
            <p:spPr>
              <a:xfrm rot="16200000">
                <a:off x="839367" y="5685600"/>
                <a:ext cx="500218" cy="664028"/>
              </a:xfrm>
              <a:prstGeom prst="flowChartDelay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3621447-C23C-42D9-95E4-396BB0D0D5F8}"/>
                  </a:ext>
                </a:extLst>
              </p:cNvPr>
              <p:cNvSpPr/>
              <p:nvPr/>
            </p:nvSpPr>
            <p:spPr>
              <a:xfrm>
                <a:off x="888090" y="5318626"/>
                <a:ext cx="402771" cy="419786"/>
              </a:xfrm>
              <a:prstGeom prst="ellips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77A1F97-4413-4DE4-BF00-087B81E2ADF7}"/>
                </a:ext>
              </a:extLst>
            </p:cNvPr>
            <p:cNvGrpSpPr/>
            <p:nvPr/>
          </p:nvGrpSpPr>
          <p:grpSpPr>
            <a:xfrm>
              <a:off x="2453726" y="5192389"/>
              <a:ext cx="549728" cy="687209"/>
              <a:chOff x="757462" y="5318626"/>
              <a:chExt cx="664028" cy="949097"/>
            </a:xfrm>
          </p:grpSpPr>
          <p:sp>
            <p:nvSpPr>
              <p:cNvPr id="42" name="Flowchart: Delay 41">
                <a:extLst>
                  <a:ext uri="{FF2B5EF4-FFF2-40B4-BE49-F238E27FC236}">
                    <a16:creationId xmlns:a16="http://schemas.microsoft.com/office/drawing/2014/main" id="{2434F97A-8A0A-4A00-A59F-118F31B29826}"/>
                  </a:ext>
                </a:extLst>
              </p:cNvPr>
              <p:cNvSpPr/>
              <p:nvPr/>
            </p:nvSpPr>
            <p:spPr>
              <a:xfrm rot="16200000">
                <a:off x="839367" y="5685600"/>
                <a:ext cx="500218" cy="664028"/>
              </a:xfrm>
              <a:prstGeom prst="flowChartDelay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AEECA54-98F9-4F3E-87B4-8AF6287A2348}"/>
                  </a:ext>
                </a:extLst>
              </p:cNvPr>
              <p:cNvSpPr/>
              <p:nvPr/>
            </p:nvSpPr>
            <p:spPr>
              <a:xfrm>
                <a:off x="888090" y="5318626"/>
                <a:ext cx="402771" cy="419786"/>
              </a:xfrm>
              <a:prstGeom prst="ellips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17D55E4-E24A-4E30-BDC9-77991AB565C4}"/>
                </a:ext>
              </a:extLst>
            </p:cNvPr>
            <p:cNvGrpSpPr/>
            <p:nvPr/>
          </p:nvGrpSpPr>
          <p:grpSpPr>
            <a:xfrm>
              <a:off x="3102907" y="5192389"/>
              <a:ext cx="549728" cy="687209"/>
              <a:chOff x="757462" y="5318626"/>
              <a:chExt cx="664028" cy="949097"/>
            </a:xfrm>
          </p:grpSpPr>
          <p:sp>
            <p:nvSpPr>
              <p:cNvPr id="45" name="Flowchart: Delay 44">
                <a:extLst>
                  <a:ext uri="{FF2B5EF4-FFF2-40B4-BE49-F238E27FC236}">
                    <a16:creationId xmlns:a16="http://schemas.microsoft.com/office/drawing/2014/main" id="{D1EF46E3-B8BB-49C6-8467-9103AD921499}"/>
                  </a:ext>
                </a:extLst>
              </p:cNvPr>
              <p:cNvSpPr/>
              <p:nvPr/>
            </p:nvSpPr>
            <p:spPr>
              <a:xfrm rot="16200000">
                <a:off x="839367" y="5685600"/>
                <a:ext cx="500218" cy="664028"/>
              </a:xfrm>
              <a:prstGeom prst="flowChartDelay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012A9C3-FD67-4129-9D1A-D64DB8D74C76}"/>
                  </a:ext>
                </a:extLst>
              </p:cNvPr>
              <p:cNvSpPr/>
              <p:nvPr/>
            </p:nvSpPr>
            <p:spPr>
              <a:xfrm>
                <a:off x="888090" y="5318626"/>
                <a:ext cx="402771" cy="419786"/>
              </a:xfrm>
              <a:prstGeom prst="ellips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DE21647-80AC-49DB-A42F-CBDD37B00718}"/>
              </a:ext>
            </a:extLst>
          </p:cNvPr>
          <p:cNvGrpSpPr/>
          <p:nvPr/>
        </p:nvGrpSpPr>
        <p:grpSpPr>
          <a:xfrm>
            <a:off x="4521622" y="5423900"/>
            <a:ext cx="3146449" cy="687209"/>
            <a:chOff x="506186" y="5192389"/>
            <a:chExt cx="3146449" cy="687209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6A04E2B-B8FC-43D6-B53C-FC50E71716CE}"/>
                </a:ext>
              </a:extLst>
            </p:cNvPr>
            <p:cNvGrpSpPr/>
            <p:nvPr/>
          </p:nvGrpSpPr>
          <p:grpSpPr>
            <a:xfrm>
              <a:off x="506186" y="5192389"/>
              <a:ext cx="549728" cy="687209"/>
              <a:chOff x="757462" y="5318626"/>
              <a:chExt cx="664028" cy="949097"/>
            </a:xfrm>
            <a:grpFill/>
          </p:grpSpPr>
          <p:sp>
            <p:nvSpPr>
              <p:cNvPr id="79" name="Flowchart: Delay 78">
                <a:extLst>
                  <a:ext uri="{FF2B5EF4-FFF2-40B4-BE49-F238E27FC236}">
                    <a16:creationId xmlns:a16="http://schemas.microsoft.com/office/drawing/2014/main" id="{6993B043-A290-4825-A9DB-C02E3D4EC842}"/>
                  </a:ext>
                </a:extLst>
              </p:cNvPr>
              <p:cNvSpPr/>
              <p:nvPr/>
            </p:nvSpPr>
            <p:spPr>
              <a:xfrm rot="16200000">
                <a:off x="839367" y="5685600"/>
                <a:ext cx="500218" cy="664028"/>
              </a:xfrm>
              <a:prstGeom prst="flowChartDelay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88834C3-3CA5-4071-8ED2-009976EDAA7E}"/>
                  </a:ext>
                </a:extLst>
              </p:cNvPr>
              <p:cNvSpPr/>
              <p:nvPr/>
            </p:nvSpPr>
            <p:spPr>
              <a:xfrm>
                <a:off x="888090" y="5318626"/>
                <a:ext cx="402771" cy="419786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A2056C9-EE42-4F97-B3FC-2FDD61E2ECF2}"/>
                </a:ext>
              </a:extLst>
            </p:cNvPr>
            <p:cNvGrpSpPr/>
            <p:nvPr/>
          </p:nvGrpSpPr>
          <p:grpSpPr>
            <a:xfrm>
              <a:off x="1155366" y="5192389"/>
              <a:ext cx="549728" cy="687209"/>
              <a:chOff x="757462" y="5318626"/>
              <a:chExt cx="664028" cy="949097"/>
            </a:xfrm>
            <a:grpFill/>
          </p:grpSpPr>
          <p:sp>
            <p:nvSpPr>
              <p:cNvPr id="77" name="Flowchart: Delay 76">
                <a:extLst>
                  <a:ext uri="{FF2B5EF4-FFF2-40B4-BE49-F238E27FC236}">
                    <a16:creationId xmlns:a16="http://schemas.microsoft.com/office/drawing/2014/main" id="{32922FCB-681F-455D-A13A-5EBFFB437849}"/>
                  </a:ext>
                </a:extLst>
              </p:cNvPr>
              <p:cNvSpPr/>
              <p:nvPr/>
            </p:nvSpPr>
            <p:spPr>
              <a:xfrm rot="16200000">
                <a:off x="839367" y="5685600"/>
                <a:ext cx="500218" cy="664028"/>
              </a:xfrm>
              <a:prstGeom prst="flowChartDelay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A256FD0-E7C7-4186-B7E6-5655BBA420B3}"/>
                  </a:ext>
                </a:extLst>
              </p:cNvPr>
              <p:cNvSpPr/>
              <p:nvPr/>
            </p:nvSpPr>
            <p:spPr>
              <a:xfrm>
                <a:off x="888090" y="5318626"/>
                <a:ext cx="402771" cy="419786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E697EB9-8793-4835-BAAD-94FC63435577}"/>
                </a:ext>
              </a:extLst>
            </p:cNvPr>
            <p:cNvGrpSpPr/>
            <p:nvPr/>
          </p:nvGrpSpPr>
          <p:grpSpPr>
            <a:xfrm>
              <a:off x="1804546" y="5192389"/>
              <a:ext cx="549728" cy="687209"/>
              <a:chOff x="757462" y="5318626"/>
              <a:chExt cx="664028" cy="949097"/>
            </a:xfrm>
            <a:grpFill/>
          </p:grpSpPr>
          <p:sp>
            <p:nvSpPr>
              <p:cNvPr id="75" name="Flowchart: Delay 74">
                <a:extLst>
                  <a:ext uri="{FF2B5EF4-FFF2-40B4-BE49-F238E27FC236}">
                    <a16:creationId xmlns:a16="http://schemas.microsoft.com/office/drawing/2014/main" id="{11113000-4D27-494E-8E89-350D6CD48983}"/>
                  </a:ext>
                </a:extLst>
              </p:cNvPr>
              <p:cNvSpPr/>
              <p:nvPr/>
            </p:nvSpPr>
            <p:spPr>
              <a:xfrm rot="16200000">
                <a:off x="839367" y="5685600"/>
                <a:ext cx="500218" cy="664028"/>
              </a:xfrm>
              <a:prstGeom prst="flowChartDelay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03BB706-0361-4807-B605-6E8B165320BE}"/>
                  </a:ext>
                </a:extLst>
              </p:cNvPr>
              <p:cNvSpPr/>
              <p:nvPr/>
            </p:nvSpPr>
            <p:spPr>
              <a:xfrm>
                <a:off x="888090" y="5318626"/>
                <a:ext cx="402771" cy="419786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6AECB83-0349-4F6B-BBAB-6ADD5099AE6C}"/>
                </a:ext>
              </a:extLst>
            </p:cNvPr>
            <p:cNvGrpSpPr/>
            <p:nvPr/>
          </p:nvGrpSpPr>
          <p:grpSpPr>
            <a:xfrm>
              <a:off x="2453726" y="5192389"/>
              <a:ext cx="549728" cy="687209"/>
              <a:chOff x="757462" y="5318626"/>
              <a:chExt cx="664028" cy="949097"/>
            </a:xfrm>
            <a:grpFill/>
          </p:grpSpPr>
          <p:sp>
            <p:nvSpPr>
              <p:cNvPr id="73" name="Flowchart: Delay 72">
                <a:extLst>
                  <a:ext uri="{FF2B5EF4-FFF2-40B4-BE49-F238E27FC236}">
                    <a16:creationId xmlns:a16="http://schemas.microsoft.com/office/drawing/2014/main" id="{9FDCBB1F-EB4C-4617-8204-8014316A8F70}"/>
                  </a:ext>
                </a:extLst>
              </p:cNvPr>
              <p:cNvSpPr/>
              <p:nvPr/>
            </p:nvSpPr>
            <p:spPr>
              <a:xfrm rot="16200000">
                <a:off x="839367" y="5685600"/>
                <a:ext cx="500218" cy="664028"/>
              </a:xfrm>
              <a:prstGeom prst="flowChartDelay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6E57735-0DD6-4F10-9B73-0AC669B283EB}"/>
                  </a:ext>
                </a:extLst>
              </p:cNvPr>
              <p:cNvSpPr/>
              <p:nvPr/>
            </p:nvSpPr>
            <p:spPr>
              <a:xfrm>
                <a:off x="888090" y="5318626"/>
                <a:ext cx="402771" cy="419786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12A38AA-BBCB-4B2D-990E-161EEE41D7E3}"/>
                </a:ext>
              </a:extLst>
            </p:cNvPr>
            <p:cNvGrpSpPr/>
            <p:nvPr/>
          </p:nvGrpSpPr>
          <p:grpSpPr>
            <a:xfrm>
              <a:off x="3102907" y="5192389"/>
              <a:ext cx="549728" cy="687209"/>
              <a:chOff x="757462" y="5318626"/>
              <a:chExt cx="664028" cy="949097"/>
            </a:xfrm>
            <a:grpFill/>
          </p:grpSpPr>
          <p:sp>
            <p:nvSpPr>
              <p:cNvPr id="71" name="Flowchart: Delay 70">
                <a:extLst>
                  <a:ext uri="{FF2B5EF4-FFF2-40B4-BE49-F238E27FC236}">
                    <a16:creationId xmlns:a16="http://schemas.microsoft.com/office/drawing/2014/main" id="{F0231A31-A668-4C35-95DD-334AB3B5C2A6}"/>
                  </a:ext>
                </a:extLst>
              </p:cNvPr>
              <p:cNvSpPr/>
              <p:nvPr/>
            </p:nvSpPr>
            <p:spPr>
              <a:xfrm rot="16200000">
                <a:off x="839367" y="5685600"/>
                <a:ext cx="500218" cy="664028"/>
              </a:xfrm>
              <a:prstGeom prst="flowChartDelay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7E3F805-33BB-4682-BC47-6551A18640BF}"/>
                  </a:ext>
                </a:extLst>
              </p:cNvPr>
              <p:cNvSpPr/>
              <p:nvPr/>
            </p:nvSpPr>
            <p:spPr>
              <a:xfrm>
                <a:off x="888090" y="5318626"/>
                <a:ext cx="402771" cy="419786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55E76E9-2F4E-4F63-BD1B-BB1916397E9A}"/>
              </a:ext>
            </a:extLst>
          </p:cNvPr>
          <p:cNvGrpSpPr/>
          <p:nvPr/>
        </p:nvGrpSpPr>
        <p:grpSpPr>
          <a:xfrm>
            <a:off x="8739943" y="5423900"/>
            <a:ext cx="3146449" cy="687209"/>
            <a:chOff x="506186" y="5192389"/>
            <a:chExt cx="3146449" cy="687209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24BA120-89A6-425D-B92A-084C2E2D1393}"/>
                </a:ext>
              </a:extLst>
            </p:cNvPr>
            <p:cNvGrpSpPr/>
            <p:nvPr/>
          </p:nvGrpSpPr>
          <p:grpSpPr>
            <a:xfrm>
              <a:off x="506186" y="5192389"/>
              <a:ext cx="549728" cy="687209"/>
              <a:chOff x="757462" y="5318626"/>
              <a:chExt cx="664028" cy="949097"/>
            </a:xfrm>
          </p:grpSpPr>
          <p:sp>
            <p:nvSpPr>
              <p:cNvPr id="95" name="Flowchart: Delay 94">
                <a:extLst>
                  <a:ext uri="{FF2B5EF4-FFF2-40B4-BE49-F238E27FC236}">
                    <a16:creationId xmlns:a16="http://schemas.microsoft.com/office/drawing/2014/main" id="{B8896300-22C2-4CB1-B06D-1AAAA8DFA6CF}"/>
                  </a:ext>
                </a:extLst>
              </p:cNvPr>
              <p:cNvSpPr/>
              <p:nvPr/>
            </p:nvSpPr>
            <p:spPr>
              <a:xfrm rot="16200000">
                <a:off x="839367" y="5685600"/>
                <a:ext cx="500218" cy="664028"/>
              </a:xfrm>
              <a:prstGeom prst="flowChartDelay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CF09D2A7-99CA-4AD9-A41B-0604940407B2}"/>
                  </a:ext>
                </a:extLst>
              </p:cNvPr>
              <p:cNvSpPr/>
              <p:nvPr/>
            </p:nvSpPr>
            <p:spPr>
              <a:xfrm>
                <a:off x="888090" y="5318626"/>
                <a:ext cx="402771" cy="419786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D53EC61-6320-45EE-8434-ED7B620224CA}"/>
                </a:ext>
              </a:extLst>
            </p:cNvPr>
            <p:cNvGrpSpPr/>
            <p:nvPr/>
          </p:nvGrpSpPr>
          <p:grpSpPr>
            <a:xfrm>
              <a:off x="1155366" y="5192389"/>
              <a:ext cx="549728" cy="687209"/>
              <a:chOff x="757462" y="5318626"/>
              <a:chExt cx="664028" cy="949097"/>
            </a:xfrm>
          </p:grpSpPr>
          <p:sp>
            <p:nvSpPr>
              <p:cNvPr id="93" name="Flowchart: Delay 92">
                <a:extLst>
                  <a:ext uri="{FF2B5EF4-FFF2-40B4-BE49-F238E27FC236}">
                    <a16:creationId xmlns:a16="http://schemas.microsoft.com/office/drawing/2014/main" id="{7EC77E87-2845-49FF-B489-59570FBE7255}"/>
                  </a:ext>
                </a:extLst>
              </p:cNvPr>
              <p:cNvSpPr/>
              <p:nvPr/>
            </p:nvSpPr>
            <p:spPr>
              <a:xfrm rot="16200000">
                <a:off x="839367" y="5685600"/>
                <a:ext cx="500218" cy="664028"/>
              </a:xfrm>
              <a:prstGeom prst="flowChartDelay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D4DB8E07-F7C4-407E-8C01-AE069CD76FDD}"/>
                  </a:ext>
                </a:extLst>
              </p:cNvPr>
              <p:cNvSpPr/>
              <p:nvPr/>
            </p:nvSpPr>
            <p:spPr>
              <a:xfrm>
                <a:off x="888090" y="5318626"/>
                <a:ext cx="402771" cy="419786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9ACEF3B-6FD7-489E-B60F-B7FA145F1E60}"/>
                </a:ext>
              </a:extLst>
            </p:cNvPr>
            <p:cNvGrpSpPr/>
            <p:nvPr/>
          </p:nvGrpSpPr>
          <p:grpSpPr>
            <a:xfrm>
              <a:off x="1804546" y="5192389"/>
              <a:ext cx="549728" cy="687209"/>
              <a:chOff x="757462" y="5318626"/>
              <a:chExt cx="664028" cy="949097"/>
            </a:xfrm>
          </p:grpSpPr>
          <p:sp>
            <p:nvSpPr>
              <p:cNvPr id="91" name="Flowchart: Delay 90">
                <a:extLst>
                  <a:ext uri="{FF2B5EF4-FFF2-40B4-BE49-F238E27FC236}">
                    <a16:creationId xmlns:a16="http://schemas.microsoft.com/office/drawing/2014/main" id="{30E1F524-7EE9-40CB-B4AF-20F1E7D1D527}"/>
                  </a:ext>
                </a:extLst>
              </p:cNvPr>
              <p:cNvSpPr/>
              <p:nvPr/>
            </p:nvSpPr>
            <p:spPr>
              <a:xfrm rot="16200000">
                <a:off x="839367" y="5685600"/>
                <a:ext cx="500218" cy="664028"/>
              </a:xfrm>
              <a:prstGeom prst="flowChartDelay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0AFC04C2-957B-45BB-8310-F6E473C81554}"/>
                  </a:ext>
                </a:extLst>
              </p:cNvPr>
              <p:cNvSpPr/>
              <p:nvPr/>
            </p:nvSpPr>
            <p:spPr>
              <a:xfrm>
                <a:off x="888090" y="5318626"/>
                <a:ext cx="402771" cy="419786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8B065AE-9DAA-4B9A-98A1-1A0A119C6685}"/>
                </a:ext>
              </a:extLst>
            </p:cNvPr>
            <p:cNvGrpSpPr/>
            <p:nvPr/>
          </p:nvGrpSpPr>
          <p:grpSpPr>
            <a:xfrm>
              <a:off x="2453726" y="5192389"/>
              <a:ext cx="549728" cy="687209"/>
              <a:chOff x="757462" y="5318626"/>
              <a:chExt cx="664028" cy="949097"/>
            </a:xfrm>
          </p:grpSpPr>
          <p:sp>
            <p:nvSpPr>
              <p:cNvPr id="89" name="Flowchart: Delay 88">
                <a:extLst>
                  <a:ext uri="{FF2B5EF4-FFF2-40B4-BE49-F238E27FC236}">
                    <a16:creationId xmlns:a16="http://schemas.microsoft.com/office/drawing/2014/main" id="{FEC08C38-C950-40B6-A6C7-7D8CE334FC6B}"/>
                  </a:ext>
                </a:extLst>
              </p:cNvPr>
              <p:cNvSpPr/>
              <p:nvPr/>
            </p:nvSpPr>
            <p:spPr>
              <a:xfrm rot="16200000">
                <a:off x="839367" y="5685600"/>
                <a:ext cx="500218" cy="664028"/>
              </a:xfrm>
              <a:prstGeom prst="flowChartDelay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03F6CC3-1549-47D1-B7D2-62488E2EDBD4}"/>
                  </a:ext>
                </a:extLst>
              </p:cNvPr>
              <p:cNvSpPr/>
              <p:nvPr/>
            </p:nvSpPr>
            <p:spPr>
              <a:xfrm>
                <a:off x="888090" y="5318626"/>
                <a:ext cx="402771" cy="419786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9C5B092-2BF1-4E55-A365-D2511034D234}"/>
                </a:ext>
              </a:extLst>
            </p:cNvPr>
            <p:cNvGrpSpPr/>
            <p:nvPr/>
          </p:nvGrpSpPr>
          <p:grpSpPr>
            <a:xfrm>
              <a:off x="3102907" y="5192389"/>
              <a:ext cx="549728" cy="687209"/>
              <a:chOff x="757462" y="5318626"/>
              <a:chExt cx="664028" cy="949097"/>
            </a:xfrm>
          </p:grpSpPr>
          <p:sp>
            <p:nvSpPr>
              <p:cNvPr id="87" name="Flowchart: Delay 86">
                <a:extLst>
                  <a:ext uri="{FF2B5EF4-FFF2-40B4-BE49-F238E27FC236}">
                    <a16:creationId xmlns:a16="http://schemas.microsoft.com/office/drawing/2014/main" id="{0C27D9AE-5816-455F-B3E6-5A34D815AF0D}"/>
                  </a:ext>
                </a:extLst>
              </p:cNvPr>
              <p:cNvSpPr/>
              <p:nvPr/>
            </p:nvSpPr>
            <p:spPr>
              <a:xfrm rot="16200000">
                <a:off x="839367" y="5685600"/>
                <a:ext cx="500218" cy="664028"/>
              </a:xfrm>
              <a:prstGeom prst="flowChartDelay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717314B8-1509-47C9-B4FF-86A102D6B86C}"/>
                  </a:ext>
                </a:extLst>
              </p:cNvPr>
              <p:cNvSpPr/>
              <p:nvPr/>
            </p:nvSpPr>
            <p:spPr>
              <a:xfrm>
                <a:off x="888090" y="5318626"/>
                <a:ext cx="402771" cy="419786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5413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908A-CBCD-4AD8-ADFC-19ADB7B5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Capacity Planning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788ABF-6759-4898-88F5-23ED948AC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073572"/>
              </p:ext>
            </p:extLst>
          </p:nvPr>
        </p:nvGraphicFramePr>
        <p:xfrm>
          <a:off x="615041" y="1694090"/>
          <a:ext cx="10934700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04595">
                  <a:extLst>
                    <a:ext uri="{9D8B030D-6E8A-4147-A177-3AD203B41FA5}">
                      <a16:colId xmlns:a16="http://schemas.microsoft.com/office/drawing/2014/main" val="206442835"/>
                    </a:ext>
                  </a:extLst>
                </a:gridCol>
                <a:gridCol w="1572631">
                  <a:extLst>
                    <a:ext uri="{9D8B030D-6E8A-4147-A177-3AD203B41FA5}">
                      <a16:colId xmlns:a16="http://schemas.microsoft.com/office/drawing/2014/main" val="1640851789"/>
                    </a:ext>
                  </a:extLst>
                </a:gridCol>
                <a:gridCol w="4957474">
                  <a:extLst>
                    <a:ext uri="{9D8B030D-6E8A-4147-A177-3AD203B41FA5}">
                      <a16:colId xmlns:a16="http://schemas.microsoft.com/office/drawing/2014/main" val="2280369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Voice Adaptor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VM ( 1 Core , 4 GB RAM ) – Linux /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4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Facebook Adaptor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VM ( 1 Core , 4 GB RAM ) – Linux /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81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Twitter Adaptor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VM ( 1 Core , 4 GB RAM ) – Linux /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85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WhatsApp Adaptor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VM ( 1 Core , 4 GB RAM ) – Linux /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5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General Social Adaptor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VM ( 1 Core , 4 GB RAM ) – Linux /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Firemisc APIs (backend)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VM ( 2 Core , 8 GB RAM ) – 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67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Firemisc Website (frontend)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VM ( 1 Core , 4 GB RAM ) – 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8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Firemisc Storage (Database Hot)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VM ( 2 Core , 4 GB RAM ) – 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91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Firemisc Storage (Database Cold)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VM ( 2 Core , 8 GB RAM ) – 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882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99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08D41-BBD6-4CBB-BFE1-4E3C18D1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B2AFC-5A40-487A-91A5-DB450900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Migrate Contact Center technology to Middle East region by rolling out the first contact center software made in Egypt.</a:t>
            </a:r>
          </a:p>
          <a:p>
            <a:r>
              <a:rPr lang="en-US" dirty="0"/>
              <a:t>Enable Small / Medium communications through cloud contact center and cloud PBX based solution ( VOIP Calls)</a:t>
            </a:r>
          </a:p>
          <a:p>
            <a:r>
              <a:rPr lang="en-US" dirty="0"/>
              <a:t>Introduce the first digital telecommunication company with cloud based PBX hosted in ME ( VOIP Phone) for corporate and retail</a:t>
            </a:r>
          </a:p>
        </p:txBody>
      </p:sp>
    </p:spTree>
    <p:extLst>
      <p:ext uri="{BB962C8B-B14F-4D97-AF65-F5344CB8AC3E}">
        <p14:creationId xmlns:p14="http://schemas.microsoft.com/office/powerpoint/2010/main" val="919756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36A3-9D0D-4A39-B2E9-C06B085F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274ABE-76B9-4C10-B727-F0AFEAD10929}"/>
              </a:ext>
            </a:extLst>
          </p:cNvPr>
          <p:cNvSpPr/>
          <p:nvPr/>
        </p:nvSpPr>
        <p:spPr>
          <a:xfrm>
            <a:off x="317500" y="3428999"/>
            <a:ext cx="2057400" cy="84908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Social Adaptors</a:t>
            </a: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VM (1 Core , 4 GB)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5F353-D555-43BD-9FBD-4FB359D2385E}"/>
              </a:ext>
            </a:extLst>
          </p:cNvPr>
          <p:cNvSpPr/>
          <p:nvPr/>
        </p:nvSpPr>
        <p:spPr>
          <a:xfrm>
            <a:off x="2692400" y="3428999"/>
            <a:ext cx="2057400" cy="84908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APIs</a:t>
            </a: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VM (2 Core , 8 GB)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4E293-7259-45EC-B1F7-D0C3F010A010}"/>
              </a:ext>
            </a:extLst>
          </p:cNvPr>
          <p:cNvSpPr/>
          <p:nvPr/>
        </p:nvSpPr>
        <p:spPr>
          <a:xfrm>
            <a:off x="5067300" y="3428999"/>
            <a:ext cx="2057400" cy="84908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Website</a:t>
            </a: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VM (1 Core , 4 GB)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74977F-D774-4982-B0F8-9FDA205B7933}"/>
              </a:ext>
            </a:extLst>
          </p:cNvPr>
          <p:cNvSpPr/>
          <p:nvPr/>
        </p:nvSpPr>
        <p:spPr>
          <a:xfrm>
            <a:off x="7442200" y="3428999"/>
            <a:ext cx="2057400" cy="84908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Storage</a:t>
            </a: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VM (2 Core , 8 GB)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E9E540-72DC-4803-B7AD-43BF119B082A}"/>
              </a:ext>
            </a:extLst>
          </p:cNvPr>
          <p:cNvSpPr/>
          <p:nvPr/>
        </p:nvSpPr>
        <p:spPr>
          <a:xfrm>
            <a:off x="9817100" y="3428999"/>
            <a:ext cx="2057400" cy="84908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Voice PBX</a:t>
            </a: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VM (1 Core , 4 GB)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7066FC-2889-498D-9A0C-807620DA625C}"/>
              </a:ext>
            </a:extLst>
          </p:cNvPr>
          <p:cNvSpPr/>
          <p:nvPr/>
        </p:nvSpPr>
        <p:spPr>
          <a:xfrm>
            <a:off x="317500" y="4593771"/>
            <a:ext cx="11557000" cy="75111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All in one</a:t>
            </a: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VM (4 Core , 16 GB) / VM (2 Core , 8 GB)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64290-301A-4D07-BBA0-315ED13A5DAB}"/>
              </a:ext>
            </a:extLst>
          </p:cNvPr>
          <p:cNvSpPr/>
          <p:nvPr/>
        </p:nvSpPr>
        <p:spPr>
          <a:xfrm>
            <a:off x="317500" y="1997526"/>
            <a:ext cx="11557000" cy="84908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Docker Manager</a:t>
            </a: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VM (1 Core , 4 GB)</a:t>
            </a:r>
          </a:p>
        </p:txBody>
      </p:sp>
    </p:spTree>
    <p:extLst>
      <p:ext uri="{BB962C8B-B14F-4D97-AF65-F5344CB8AC3E}">
        <p14:creationId xmlns:p14="http://schemas.microsoft.com/office/powerpoint/2010/main" val="3806194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E942-B949-442C-8EED-561DE46E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Options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D54F8B-30DA-431A-B979-6E0A170440E8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44706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089F43B-C9F5-4039-979B-AB1B2C34353F}"/>
              </a:ext>
            </a:extLst>
          </p:cNvPr>
          <p:cNvSpPr/>
          <p:nvPr/>
        </p:nvSpPr>
        <p:spPr>
          <a:xfrm>
            <a:off x="544286" y="1690688"/>
            <a:ext cx="5203367" cy="17634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Option A (Hybrid)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Hybrid model is based on using one of the major cloud provider to host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All Components will be deployed on cloud except Voice PBX will be hosted locally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44F0F9-1EC3-4A3A-9694-C7E7CE19113B}"/>
              </a:ext>
            </a:extLst>
          </p:cNvPr>
          <p:cNvSpPr/>
          <p:nvPr/>
        </p:nvSpPr>
        <p:spPr>
          <a:xfrm>
            <a:off x="6444347" y="1690687"/>
            <a:ext cx="5203367" cy="17634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Option B (Private Cloud)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On premises model based on private cloud hosted locally.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All Components will be deployed on private cloud.</a:t>
            </a:r>
          </a:p>
        </p:txBody>
      </p:sp>
      <p:pic>
        <p:nvPicPr>
          <p:cNvPr id="7" name="Picture 4" descr="https://www.colocationamerica.com/images/azure-aws-google-cloud-platforms.png">
            <a:extLst>
              <a:ext uri="{FF2B5EF4-FFF2-40B4-BE49-F238E27FC236}">
                <a16:creationId xmlns:a16="http://schemas.microsoft.com/office/drawing/2014/main" id="{B5D3D612-289C-443A-9DB9-7465AC72C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9" y="3429000"/>
            <a:ext cx="38100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3D3F4F-F6C3-423C-95CC-6E2D07851B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83092" y="4480378"/>
            <a:ext cx="1880734" cy="1880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71D48B-95A1-44A5-A111-CD12D0A2D0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63542" y="3454172"/>
            <a:ext cx="2906940" cy="290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8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5AFCEB-A58A-4A20-96F4-B21A5CA6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19A64-B840-4D5F-9A76-C9A01A069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Implementation time line</a:t>
            </a:r>
          </a:p>
        </p:txBody>
      </p:sp>
    </p:spTree>
    <p:extLst>
      <p:ext uri="{BB962C8B-B14F-4D97-AF65-F5344CB8AC3E}">
        <p14:creationId xmlns:p14="http://schemas.microsoft.com/office/powerpoint/2010/main" val="2179255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5AFCEB-A58A-4A20-96F4-B21A5CA6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19A64-B840-4D5F-9A76-C9A01A069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Project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36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5AFCEB-A58A-4A20-96F4-B21A5CA6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19A64-B840-4D5F-9A76-C9A01A069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Project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9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8671-3271-48F2-AF90-2996FF86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19DB4-98D3-42D6-8409-5DDD82A7A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8432"/>
          </a:xfrm>
        </p:spPr>
        <p:txBody>
          <a:bodyPr/>
          <a:lstStyle/>
          <a:p>
            <a:r>
              <a:rPr lang="en-US" dirty="0"/>
              <a:t>Lake of communication in Small / Medium markets</a:t>
            </a:r>
          </a:p>
          <a:p>
            <a:r>
              <a:rPr lang="en-US" dirty="0"/>
              <a:t>Cost of PBX and Contact Center technologies for SM Business </a:t>
            </a:r>
          </a:p>
          <a:p>
            <a:r>
              <a:rPr lang="en-US" dirty="0"/>
              <a:t>Agents / Resources Availability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B8B49AE-3C59-4307-BE58-104447DB1D33}"/>
              </a:ext>
            </a:extLst>
          </p:cNvPr>
          <p:cNvGraphicFramePr/>
          <p:nvPr/>
        </p:nvGraphicFramePr>
        <p:xfrm>
          <a:off x="2032000" y="3614057"/>
          <a:ext cx="8128000" cy="2524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226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1239-12FB-40C7-B1D2-D4FDC7D89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2CEEA2-B95B-4967-BA20-0E609AFE5BA2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D7EDCA-739A-4373-8FC6-64CEBDD068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FF5050"/>
                </a:solidFill>
              </a:rPr>
              <a:t>fire</a:t>
            </a:r>
            <a:r>
              <a:rPr lang="en-US" b="1" dirty="0"/>
              <a:t>misc</a:t>
            </a:r>
            <a:r>
              <a:rPr lang="en-US" dirty="0"/>
              <a:t> is connecting 3 parties</a:t>
            </a:r>
          </a:p>
          <a:p>
            <a:pPr lvl="1"/>
            <a:r>
              <a:rPr lang="en-US" dirty="0"/>
              <a:t>Companies ( Through PBX and Contact Center)</a:t>
            </a:r>
          </a:p>
          <a:p>
            <a:pPr lvl="1"/>
            <a:r>
              <a:rPr lang="en-US" dirty="0"/>
              <a:t>Customers ( Through Click to call)</a:t>
            </a:r>
          </a:p>
          <a:p>
            <a:pPr lvl="1"/>
            <a:r>
              <a:rPr lang="en-US" dirty="0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197847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49A1-1659-4ACF-BD2D-47E1BE7C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Map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1FD4E7E-54AC-45DC-BF47-1826CAC090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269801"/>
              </p:ext>
            </p:extLst>
          </p:nvPr>
        </p:nvGraphicFramePr>
        <p:xfrm>
          <a:off x="696686" y="719667"/>
          <a:ext cx="11027228" cy="5289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147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A6FC6A7-99A8-47F2-851C-2C9CC86D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EB4984-A9FE-4D1C-9523-DD6F521DC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firemisc</a:t>
            </a:r>
            <a:r>
              <a:rPr lang="en-US" dirty="0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2680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BEBAA5A-523F-4314-8A1C-AD82ED250391}"/>
              </a:ext>
            </a:extLst>
          </p:cNvPr>
          <p:cNvSpPr/>
          <p:nvPr/>
        </p:nvSpPr>
        <p:spPr>
          <a:xfrm>
            <a:off x="743185" y="2102002"/>
            <a:ext cx="5257800" cy="413657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9FE31-C24E-4000-9188-0425A27B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69933E-7D39-4DCA-8159-788811F4F358}"/>
              </a:ext>
            </a:extLst>
          </p:cNvPr>
          <p:cNvSpPr/>
          <p:nvPr/>
        </p:nvSpPr>
        <p:spPr>
          <a:xfrm>
            <a:off x="866677" y="2222539"/>
            <a:ext cx="4957180" cy="57302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 tenancy platform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FC1986-FE85-414B-BB89-99DCBFCEC419}"/>
              </a:ext>
            </a:extLst>
          </p:cNvPr>
          <p:cNvSpPr/>
          <p:nvPr/>
        </p:nvSpPr>
        <p:spPr>
          <a:xfrm>
            <a:off x="967133" y="2326171"/>
            <a:ext cx="365760" cy="36576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8A6843-C9D1-403E-BC38-E26EB107F579}"/>
              </a:ext>
            </a:extLst>
          </p:cNvPr>
          <p:cNvSpPr/>
          <p:nvPr/>
        </p:nvSpPr>
        <p:spPr>
          <a:xfrm>
            <a:off x="866677" y="3054720"/>
            <a:ext cx="4957180" cy="57302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Cross agents platform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AC97D3-48E7-4548-B6FE-46F0563B414B}"/>
              </a:ext>
            </a:extLst>
          </p:cNvPr>
          <p:cNvSpPr/>
          <p:nvPr/>
        </p:nvSpPr>
        <p:spPr>
          <a:xfrm>
            <a:off x="967133" y="3158352"/>
            <a:ext cx="365760" cy="36576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C1C812-3DB1-4963-B96B-E6E27E3EE42E}"/>
              </a:ext>
            </a:extLst>
          </p:cNvPr>
          <p:cNvSpPr/>
          <p:nvPr/>
        </p:nvSpPr>
        <p:spPr>
          <a:xfrm>
            <a:off x="866677" y="3886901"/>
            <a:ext cx="4957180" cy="57302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Voice / Video Channels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EF6F2A-9473-45E1-9CCB-C6B96D55B414}"/>
              </a:ext>
            </a:extLst>
          </p:cNvPr>
          <p:cNvSpPr/>
          <p:nvPr/>
        </p:nvSpPr>
        <p:spPr>
          <a:xfrm>
            <a:off x="967133" y="3990533"/>
            <a:ext cx="365760" cy="36576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ACC4CB-2F18-4983-B12A-3AEED09478FB}"/>
              </a:ext>
            </a:extLst>
          </p:cNvPr>
          <p:cNvSpPr/>
          <p:nvPr/>
        </p:nvSpPr>
        <p:spPr>
          <a:xfrm>
            <a:off x="866677" y="4719082"/>
            <a:ext cx="4957180" cy="57302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Social / Digital Channels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488DFB-88C4-4216-88B6-68F1E0DE5E92}"/>
              </a:ext>
            </a:extLst>
          </p:cNvPr>
          <p:cNvSpPr/>
          <p:nvPr/>
        </p:nvSpPr>
        <p:spPr>
          <a:xfrm>
            <a:off x="967133" y="4822714"/>
            <a:ext cx="365760" cy="36576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3E0065-BD96-4F47-9770-E03447CD12FC}"/>
              </a:ext>
            </a:extLst>
          </p:cNvPr>
          <p:cNvSpPr/>
          <p:nvPr/>
        </p:nvSpPr>
        <p:spPr>
          <a:xfrm>
            <a:off x="866677" y="5551263"/>
            <a:ext cx="4957180" cy="57302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IVR / Bots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F11F9B5-2111-45D6-93D2-E98A4744454D}"/>
              </a:ext>
            </a:extLst>
          </p:cNvPr>
          <p:cNvSpPr/>
          <p:nvPr/>
        </p:nvSpPr>
        <p:spPr>
          <a:xfrm>
            <a:off x="967133" y="5654895"/>
            <a:ext cx="365760" cy="36576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EFDC42-2493-486B-AC3F-216F3A4E7B58}"/>
              </a:ext>
            </a:extLst>
          </p:cNvPr>
          <p:cNvSpPr/>
          <p:nvPr/>
        </p:nvSpPr>
        <p:spPr>
          <a:xfrm>
            <a:off x="743183" y="1480457"/>
            <a:ext cx="5257802" cy="60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Functional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FC7D67-4EA7-42B5-AEEF-75C548892448}"/>
              </a:ext>
            </a:extLst>
          </p:cNvPr>
          <p:cNvSpPr/>
          <p:nvPr/>
        </p:nvSpPr>
        <p:spPr>
          <a:xfrm>
            <a:off x="6191015" y="2090057"/>
            <a:ext cx="5257800" cy="413657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1ABBC8-EBB6-42D5-B2B1-D788B9D2E98F}"/>
              </a:ext>
            </a:extLst>
          </p:cNvPr>
          <p:cNvSpPr/>
          <p:nvPr/>
        </p:nvSpPr>
        <p:spPr>
          <a:xfrm>
            <a:off x="6314507" y="2222539"/>
            <a:ext cx="4910360" cy="573024"/>
          </a:xfrm>
          <a:prstGeom prst="rect">
            <a:avLst/>
          </a:prstGeom>
          <a:solidFill>
            <a:srgbClr val="E5473B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Cloud based app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14ED8A3-0C47-4AB2-9FAF-DB410B9BA20B}"/>
              </a:ext>
            </a:extLst>
          </p:cNvPr>
          <p:cNvSpPr/>
          <p:nvPr/>
        </p:nvSpPr>
        <p:spPr>
          <a:xfrm>
            <a:off x="6414963" y="2326171"/>
            <a:ext cx="365760" cy="36576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B61B6B-DE88-4D10-861E-B65FEBC09EF0}"/>
              </a:ext>
            </a:extLst>
          </p:cNvPr>
          <p:cNvSpPr/>
          <p:nvPr/>
        </p:nvSpPr>
        <p:spPr>
          <a:xfrm>
            <a:off x="6314507" y="3054720"/>
            <a:ext cx="4910360" cy="573024"/>
          </a:xfrm>
          <a:prstGeom prst="rect">
            <a:avLst/>
          </a:prstGeom>
          <a:solidFill>
            <a:srgbClr val="E5473B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Interface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ABB286A-5CBC-43F4-B8BF-487319BD4EA3}"/>
              </a:ext>
            </a:extLst>
          </p:cNvPr>
          <p:cNvSpPr/>
          <p:nvPr/>
        </p:nvSpPr>
        <p:spPr>
          <a:xfrm>
            <a:off x="6414963" y="3158352"/>
            <a:ext cx="365760" cy="36576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FDD5A1-C8BF-4859-B6FB-069C935CC965}"/>
              </a:ext>
            </a:extLst>
          </p:cNvPr>
          <p:cNvSpPr/>
          <p:nvPr/>
        </p:nvSpPr>
        <p:spPr>
          <a:xfrm>
            <a:off x="6314507" y="3886901"/>
            <a:ext cx="4910360" cy="573024"/>
          </a:xfrm>
          <a:prstGeom prst="rect">
            <a:avLst/>
          </a:prstGeom>
          <a:solidFill>
            <a:srgbClr val="E5473B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Mobile Interface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61EC02-EFF5-4D92-A890-8F39A159DBD3}"/>
              </a:ext>
            </a:extLst>
          </p:cNvPr>
          <p:cNvSpPr/>
          <p:nvPr/>
        </p:nvSpPr>
        <p:spPr>
          <a:xfrm>
            <a:off x="6414963" y="3990533"/>
            <a:ext cx="365760" cy="36576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FC351E-190E-4271-AF71-707A0C7C5166}"/>
              </a:ext>
            </a:extLst>
          </p:cNvPr>
          <p:cNvSpPr/>
          <p:nvPr/>
        </p:nvSpPr>
        <p:spPr>
          <a:xfrm>
            <a:off x="6314507" y="4719082"/>
            <a:ext cx="4910360" cy="573024"/>
          </a:xfrm>
          <a:prstGeom prst="rect">
            <a:avLst/>
          </a:prstGeom>
          <a:solidFill>
            <a:srgbClr val="E5473B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Party Integration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28F8C47-22C1-4A54-A392-82DF0E908E87}"/>
              </a:ext>
            </a:extLst>
          </p:cNvPr>
          <p:cNvSpPr/>
          <p:nvPr/>
        </p:nvSpPr>
        <p:spPr>
          <a:xfrm>
            <a:off x="6414963" y="4822714"/>
            <a:ext cx="365760" cy="36576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6DDE01-461B-49B3-830E-4290067D54F4}"/>
              </a:ext>
            </a:extLst>
          </p:cNvPr>
          <p:cNvSpPr/>
          <p:nvPr/>
        </p:nvSpPr>
        <p:spPr>
          <a:xfrm>
            <a:off x="6314507" y="5551263"/>
            <a:ext cx="4910360" cy="573024"/>
          </a:xfrm>
          <a:prstGeom prst="rect">
            <a:avLst/>
          </a:prstGeom>
          <a:solidFill>
            <a:srgbClr val="E5473B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Role based app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C6AA8DB-29F2-402D-B197-130292D7DE89}"/>
              </a:ext>
            </a:extLst>
          </p:cNvPr>
          <p:cNvSpPr/>
          <p:nvPr/>
        </p:nvSpPr>
        <p:spPr>
          <a:xfrm>
            <a:off x="6414963" y="5654895"/>
            <a:ext cx="365760" cy="36576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27BB1C-ACA4-4508-A07C-224EF98773A3}"/>
              </a:ext>
            </a:extLst>
          </p:cNvPr>
          <p:cNvSpPr/>
          <p:nvPr/>
        </p:nvSpPr>
        <p:spPr>
          <a:xfrm>
            <a:off x="6191013" y="1480457"/>
            <a:ext cx="5257802" cy="605453"/>
          </a:xfrm>
          <a:prstGeom prst="rect">
            <a:avLst/>
          </a:prstGeom>
          <a:solidFill>
            <a:srgbClr val="E5473B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Design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FF285AF-5AD1-4314-8F6A-0721B1F742EB}"/>
                  </a:ext>
                </a:extLst>
              </p14:cNvPr>
              <p14:cNvContentPartPr/>
              <p14:nvPr/>
            </p14:nvContentPartPr>
            <p14:xfrm>
              <a:off x="446160" y="2020069"/>
              <a:ext cx="1355760" cy="982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FF285AF-5AD1-4314-8F6A-0721B1F742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160" y="2011069"/>
                <a:ext cx="1373400" cy="10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0824004-B2C0-4A31-AE22-8BDD4D43401D}"/>
                  </a:ext>
                </a:extLst>
              </p14:cNvPr>
              <p14:cNvContentPartPr/>
              <p14:nvPr/>
            </p14:nvContentPartPr>
            <p14:xfrm>
              <a:off x="471000" y="4628269"/>
              <a:ext cx="1659960" cy="739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0824004-B2C0-4A31-AE22-8BDD4D4340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360" y="4619629"/>
                <a:ext cx="1677600" cy="75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26FD5EE-22AE-430D-BBDA-53353D96A48F}"/>
                  </a:ext>
                </a:extLst>
              </p14:cNvPr>
              <p14:cNvContentPartPr/>
              <p14:nvPr/>
            </p14:nvContentPartPr>
            <p14:xfrm>
              <a:off x="6947400" y="3938149"/>
              <a:ext cx="3995640" cy="2563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26FD5EE-22AE-430D-BBDA-53353D96A4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38760" y="3929509"/>
                <a:ext cx="4013280" cy="27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3506E3-AD93-4B22-A116-7CA5DD52035B}"/>
              </a:ext>
            </a:extLst>
          </p:cNvPr>
          <p:cNvGrpSpPr/>
          <p:nvPr/>
        </p:nvGrpSpPr>
        <p:grpSpPr>
          <a:xfrm>
            <a:off x="1414200" y="4592989"/>
            <a:ext cx="9702720" cy="1518840"/>
            <a:chOff x="1414200" y="4592989"/>
            <a:chExt cx="9702720" cy="151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662C83E-8302-4911-9F68-6CA54AEBA4F1}"/>
                    </a:ext>
                  </a:extLst>
                </p14:cNvPr>
                <p14:cNvContentPartPr/>
                <p14:nvPr/>
              </p14:nvContentPartPr>
              <p14:xfrm>
                <a:off x="6174480" y="4592989"/>
                <a:ext cx="1013760" cy="792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662C83E-8302-4911-9F68-6CA54AEBA4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65480" y="4584349"/>
                  <a:ext cx="1031400" cy="81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C2761EF-D9E6-430F-9B02-5D1107299165}"/>
                    </a:ext>
                  </a:extLst>
                </p14:cNvPr>
                <p14:cNvContentPartPr/>
                <p14:nvPr/>
              </p14:nvContentPartPr>
              <p14:xfrm>
                <a:off x="1414200" y="5640589"/>
                <a:ext cx="3603240" cy="471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C2761EF-D9E6-430F-9B02-5D110729916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05560" y="5631949"/>
                  <a:ext cx="362088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AA0AA8C-A33A-4719-B829-D4865031CF60}"/>
                    </a:ext>
                  </a:extLst>
                </p14:cNvPr>
                <p14:cNvContentPartPr/>
                <p14:nvPr/>
              </p14:nvContentPartPr>
              <p14:xfrm>
                <a:off x="7001400" y="5553829"/>
                <a:ext cx="4115520" cy="388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AA0AA8C-A33A-4719-B829-D4865031CF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92760" y="5545189"/>
                  <a:ext cx="4133160" cy="40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75F2D8D-7BC4-41A4-B430-61CCC75A1B99}"/>
              </a:ext>
            </a:extLst>
          </p:cNvPr>
          <p:cNvGrpSpPr/>
          <p:nvPr/>
        </p:nvGrpSpPr>
        <p:grpSpPr>
          <a:xfrm>
            <a:off x="1302240" y="2088469"/>
            <a:ext cx="8343360" cy="2121840"/>
            <a:chOff x="1302240" y="2088469"/>
            <a:chExt cx="8343360" cy="212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139D99E-B0D0-48C1-AA06-37C34640C153}"/>
                    </a:ext>
                  </a:extLst>
                </p14:cNvPr>
                <p14:cNvContentPartPr/>
                <p14:nvPr/>
              </p14:nvContentPartPr>
              <p14:xfrm>
                <a:off x="5891520" y="2088469"/>
                <a:ext cx="1512360" cy="768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139D99E-B0D0-48C1-AA06-37C34640C1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82880" y="2079829"/>
                  <a:ext cx="1530000" cy="78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4D778D6-9526-4D2E-9E04-CA918947CC65}"/>
                    </a:ext>
                  </a:extLst>
                </p14:cNvPr>
                <p14:cNvContentPartPr/>
                <p14:nvPr/>
              </p14:nvContentPartPr>
              <p14:xfrm>
                <a:off x="5684520" y="2918629"/>
                <a:ext cx="1661400" cy="882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4D778D6-9526-4D2E-9E04-CA918947CC6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75520" y="2909629"/>
                  <a:ext cx="1679040" cy="90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DCCA198-0854-47CE-B5C0-68D15D15133E}"/>
                    </a:ext>
                  </a:extLst>
                </p14:cNvPr>
                <p14:cNvContentPartPr/>
                <p14:nvPr/>
              </p14:nvContentPartPr>
              <p14:xfrm>
                <a:off x="1921800" y="3075949"/>
                <a:ext cx="3055680" cy="357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DCCA198-0854-47CE-B5C0-68D15D15133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13160" y="3066949"/>
                  <a:ext cx="30733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6E1BF3A-0AA3-4D8A-AABC-5E62C424DE1D}"/>
                    </a:ext>
                  </a:extLst>
                </p14:cNvPr>
                <p14:cNvContentPartPr/>
                <p14:nvPr/>
              </p14:nvContentPartPr>
              <p14:xfrm>
                <a:off x="1302240" y="3871909"/>
                <a:ext cx="3981600" cy="338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6E1BF3A-0AA3-4D8A-AABC-5E62C424DE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93240" y="3862909"/>
                  <a:ext cx="39992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32E8716-9452-4218-91C9-164605FA0545}"/>
                    </a:ext>
                  </a:extLst>
                </p14:cNvPr>
                <p14:cNvContentPartPr/>
                <p14:nvPr/>
              </p14:nvContentPartPr>
              <p14:xfrm>
                <a:off x="8584680" y="3102949"/>
                <a:ext cx="848880" cy="389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32E8716-9452-4218-91C9-164605FA054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75680" y="3093949"/>
                  <a:ext cx="86652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7E31946-C8A8-43AA-800F-5899C6E5C09E}"/>
                    </a:ext>
                  </a:extLst>
                </p14:cNvPr>
                <p14:cNvContentPartPr/>
                <p14:nvPr/>
              </p14:nvContentPartPr>
              <p14:xfrm>
                <a:off x="8627160" y="2264149"/>
                <a:ext cx="1018440" cy="363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7E31946-C8A8-43AA-800F-5899C6E5C09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18520" y="2255149"/>
                  <a:ext cx="10360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5494703-2A48-4552-89EA-6FDE8131212A}"/>
                    </a:ext>
                  </a:extLst>
                </p14:cNvPr>
                <p14:cNvContentPartPr/>
                <p14:nvPr/>
              </p14:nvContentPartPr>
              <p14:xfrm>
                <a:off x="4244880" y="2206189"/>
                <a:ext cx="930960" cy="515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5494703-2A48-4552-89EA-6FDE813121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35880" y="2197189"/>
                  <a:ext cx="948600" cy="53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E5B9455-A5D5-4EFE-8B08-D2DCC07BEC3E}"/>
                  </a:ext>
                </a:extLst>
              </p14:cNvPr>
              <p14:cNvContentPartPr/>
              <p14:nvPr/>
            </p14:nvContentPartPr>
            <p14:xfrm>
              <a:off x="8929920" y="4902949"/>
              <a:ext cx="966960" cy="4212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E5B9455-A5D5-4EFE-8B08-D2DCC07BEC3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21280" y="4893949"/>
                <a:ext cx="984600" cy="4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759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129CE3-EE65-445C-A076-CF8C22D1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7293"/>
            <a:ext cx="10515600" cy="1325563"/>
          </a:xfrm>
        </p:spPr>
        <p:txBody>
          <a:bodyPr/>
          <a:lstStyle/>
          <a:p>
            <a:r>
              <a:rPr lang="en-US" dirty="0"/>
              <a:t>High Level Components</a:t>
            </a:r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1A26F175-9AF0-4F20-ABA4-C060C5F26AA5}"/>
              </a:ext>
            </a:extLst>
          </p:cNvPr>
          <p:cNvSpPr/>
          <p:nvPr/>
        </p:nvSpPr>
        <p:spPr>
          <a:xfrm>
            <a:off x="571500" y="1267234"/>
            <a:ext cx="11049000" cy="2438400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B0A275-ECFB-42E3-A531-95391F094F2E}"/>
              </a:ext>
            </a:extLst>
          </p:cNvPr>
          <p:cNvSpPr/>
          <p:nvPr/>
        </p:nvSpPr>
        <p:spPr>
          <a:xfrm>
            <a:off x="753835" y="1727837"/>
            <a:ext cx="3472543" cy="6454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Operator Digital Interface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323BE2-3265-4983-B41D-F9B8BB1C53F3}"/>
              </a:ext>
            </a:extLst>
          </p:cNvPr>
          <p:cNvSpPr/>
          <p:nvPr/>
        </p:nvSpPr>
        <p:spPr>
          <a:xfrm>
            <a:off x="4359728" y="1731239"/>
            <a:ext cx="3472543" cy="6454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Administrator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Users / Skills / Types / Workflows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70DBED-4F77-424A-80B4-65FA7411E654}"/>
              </a:ext>
            </a:extLst>
          </p:cNvPr>
          <p:cNvSpPr/>
          <p:nvPr/>
        </p:nvSpPr>
        <p:spPr>
          <a:xfrm>
            <a:off x="7965622" y="1737928"/>
            <a:ext cx="3472543" cy="6454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Operator 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0C73AA-11B3-49CC-9757-9D2D8D6BDF56}"/>
              </a:ext>
            </a:extLst>
          </p:cNvPr>
          <p:cNvSpPr/>
          <p:nvPr/>
        </p:nvSpPr>
        <p:spPr>
          <a:xfrm>
            <a:off x="753834" y="2486430"/>
            <a:ext cx="10684331" cy="6454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Interactions / To-do / Dashboard / Reports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5F1994-0FAC-409D-BBC2-17C91C300948}"/>
              </a:ext>
            </a:extLst>
          </p:cNvPr>
          <p:cNvSpPr/>
          <p:nvPr/>
        </p:nvSpPr>
        <p:spPr>
          <a:xfrm>
            <a:off x="571500" y="3800615"/>
            <a:ext cx="11049000" cy="15224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308F2D-F6FE-4DC0-BDBF-F243870D2430}"/>
              </a:ext>
            </a:extLst>
          </p:cNvPr>
          <p:cNvSpPr/>
          <p:nvPr/>
        </p:nvSpPr>
        <p:spPr>
          <a:xfrm>
            <a:off x="838199" y="4602087"/>
            <a:ext cx="2024744" cy="6454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ODI Manager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73D536-38B8-4EF1-B01F-0910D7E6A299}"/>
              </a:ext>
            </a:extLst>
          </p:cNvPr>
          <p:cNvSpPr/>
          <p:nvPr/>
        </p:nvSpPr>
        <p:spPr>
          <a:xfrm>
            <a:off x="2945945" y="4602087"/>
            <a:ext cx="2024744" cy="6454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Interaction Router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2B65BD-0DF2-4198-9190-CC84853FC8E3}"/>
              </a:ext>
            </a:extLst>
          </p:cNvPr>
          <p:cNvSpPr/>
          <p:nvPr/>
        </p:nvSpPr>
        <p:spPr>
          <a:xfrm>
            <a:off x="5053691" y="4602087"/>
            <a:ext cx="2024744" cy="6454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Logger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Logger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883C94-4779-4DB4-8BAA-034CF51F21C0}"/>
              </a:ext>
            </a:extLst>
          </p:cNvPr>
          <p:cNvSpPr/>
          <p:nvPr/>
        </p:nvSpPr>
        <p:spPr>
          <a:xfrm>
            <a:off x="9269184" y="4602087"/>
            <a:ext cx="2024744" cy="64548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PBX Interface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E38FFB-060E-4302-8514-15D8E0C0F7D5}"/>
              </a:ext>
            </a:extLst>
          </p:cNvPr>
          <p:cNvSpPr/>
          <p:nvPr/>
        </p:nvSpPr>
        <p:spPr>
          <a:xfrm>
            <a:off x="8795656" y="5421086"/>
            <a:ext cx="2824844" cy="7728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PBX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Asterisk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E80BF2-6EB3-46CD-9EDB-A453944BE823}"/>
              </a:ext>
            </a:extLst>
          </p:cNvPr>
          <p:cNvSpPr/>
          <p:nvPr/>
        </p:nvSpPr>
        <p:spPr>
          <a:xfrm>
            <a:off x="571500" y="5421086"/>
            <a:ext cx="8041822" cy="7728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 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Mongo DB - Casandra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2F6F70-4117-40CE-A248-8DB3DA58F8DE}"/>
              </a:ext>
            </a:extLst>
          </p:cNvPr>
          <p:cNvSpPr/>
          <p:nvPr/>
        </p:nvSpPr>
        <p:spPr>
          <a:xfrm>
            <a:off x="7161437" y="4602087"/>
            <a:ext cx="2024744" cy="6454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Tenant Admin APIs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Users / skills / types/ workflows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137DDF-5C8E-44A1-8408-B8271BD1F314}"/>
              </a:ext>
            </a:extLst>
          </p:cNvPr>
          <p:cNvSpPr/>
          <p:nvPr/>
        </p:nvSpPr>
        <p:spPr>
          <a:xfrm>
            <a:off x="838199" y="4134846"/>
            <a:ext cx="10455729" cy="40259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APIs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Profile /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 Interactions / Queue / Reports / Dashboard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A3B17B-6340-4C7C-9E7F-DADBAE6CF2A6}"/>
                  </a:ext>
                </a:extLst>
              </p14:cNvPr>
              <p14:cNvContentPartPr/>
              <p14:nvPr/>
            </p14:nvContentPartPr>
            <p14:xfrm>
              <a:off x="1401840" y="1190160"/>
              <a:ext cx="9485640" cy="5457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A3B17B-6340-4C7C-9E7F-DADBAE6CF2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2480" y="1180800"/>
                <a:ext cx="9504360" cy="54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60956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1671</Words>
  <Application>Microsoft Office PowerPoint</Application>
  <PresentationFormat>Widescreen</PresentationFormat>
  <Paragraphs>722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Agency FB</vt:lpstr>
      <vt:lpstr>Arial</vt:lpstr>
      <vt:lpstr>Arial Black</vt:lpstr>
      <vt:lpstr>Calibri</vt:lpstr>
      <vt:lpstr>1_Office Theme</vt:lpstr>
      <vt:lpstr>firemisc</vt:lpstr>
      <vt:lpstr>Vision</vt:lpstr>
      <vt:lpstr>Mission</vt:lpstr>
      <vt:lpstr>Problem definition</vt:lpstr>
      <vt:lpstr>Communications</vt:lpstr>
      <vt:lpstr>Product Map</vt:lpstr>
      <vt:lpstr>Design</vt:lpstr>
      <vt:lpstr>Specifications</vt:lpstr>
      <vt:lpstr>High Level Components</vt:lpstr>
      <vt:lpstr>Realtime communication</vt:lpstr>
      <vt:lpstr>Workflow - Login</vt:lpstr>
      <vt:lpstr>Welcome Workflow</vt:lpstr>
      <vt:lpstr>Main workflow</vt:lpstr>
      <vt:lpstr>Register</vt:lpstr>
      <vt:lpstr>Login</vt:lpstr>
      <vt:lpstr>Dashboard</vt:lpstr>
      <vt:lpstr>Queue</vt:lpstr>
      <vt:lpstr>To do</vt:lpstr>
      <vt:lpstr>History</vt:lpstr>
      <vt:lpstr>Reports</vt:lpstr>
      <vt:lpstr>Functional Design</vt:lpstr>
      <vt:lpstr>Components Diagram</vt:lpstr>
      <vt:lpstr>Sequence of social post engagement</vt:lpstr>
      <vt:lpstr>Sequence of social post engagement</vt:lpstr>
      <vt:lpstr>Deployment</vt:lpstr>
      <vt:lpstr>Cloud based model</vt:lpstr>
      <vt:lpstr>PowerPoint Presentation</vt:lpstr>
      <vt:lpstr>Integration</vt:lpstr>
      <vt:lpstr>Node Capacity Planning</vt:lpstr>
      <vt:lpstr>Hardware Requirements</vt:lpstr>
      <vt:lpstr>Deployment Options</vt:lpstr>
      <vt:lpstr>Time line</vt:lpstr>
      <vt:lpstr>Cost</vt:lpstr>
      <vt:lpstr>Cost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Mamdouh Aref</dc:creator>
  <cp:lastModifiedBy>Mamdouh Osman</cp:lastModifiedBy>
  <cp:revision>50</cp:revision>
  <dcterms:created xsi:type="dcterms:W3CDTF">2019-10-21T18:00:27Z</dcterms:created>
  <dcterms:modified xsi:type="dcterms:W3CDTF">2021-03-09T14:10:05Z</dcterms:modified>
</cp:coreProperties>
</file>