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Conflitos no GIT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2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conflito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2" y="2546772"/>
            <a:ext cx="9601196" cy="3318936"/>
          </a:xfrm>
        </p:spPr>
        <p:txBody>
          <a:bodyPr/>
          <a:lstStyle/>
          <a:p>
            <a:r>
              <a:rPr lang="pt-BR" dirty="0"/>
              <a:t>Quando duas ou mais pessoas estão trabalhando em um projeto e vão fazer alterações no mesmo arquivo.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8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de exemplo</a:t>
            </a:r>
            <a:endParaRPr lang="pt-BR" dirty="0"/>
          </a:p>
        </p:txBody>
      </p:sp>
      <p:pic>
        <p:nvPicPr>
          <p:cNvPr id="13" name="Espaço Reservado para Conteúdo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37" y="3256707"/>
            <a:ext cx="4407126" cy="191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Espaço Reservado para Conteúdo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13" y="3253532"/>
            <a:ext cx="4337273" cy="1924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54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conflito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apresentado quando o primeiro usuário faz o “</a:t>
            </a:r>
            <a:r>
              <a:rPr lang="pt-BR" dirty="0" err="1"/>
              <a:t>push</a:t>
            </a:r>
            <a:r>
              <a:rPr lang="pt-BR" dirty="0"/>
              <a:t>” do arquivo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87" y="3130785"/>
            <a:ext cx="7299824" cy="2171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98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conflito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</a:t>
            </a:r>
            <a:r>
              <a:rPr lang="pt-BR" dirty="0"/>
              <a:t>o segundo usuário faz o “</a:t>
            </a:r>
            <a:r>
              <a:rPr lang="pt-BR" dirty="0" err="1"/>
              <a:t>push</a:t>
            </a:r>
            <a:r>
              <a:rPr lang="pt-BR" dirty="0"/>
              <a:t>” do arquivo sem atualizar o </a:t>
            </a:r>
            <a:r>
              <a:rPr lang="pt-BR" dirty="0" smtClean="0"/>
              <a:t>repositório é rejeitado essa ação, e pede-se para fazer um “</a:t>
            </a:r>
            <a:r>
              <a:rPr lang="pt-BR" dirty="0" err="1" smtClean="0"/>
              <a:t>pull</a:t>
            </a:r>
            <a:r>
              <a:rPr lang="pt-BR" dirty="0" smtClean="0"/>
              <a:t>” e depois fazer “</a:t>
            </a:r>
            <a:r>
              <a:rPr lang="pt-BR" dirty="0" err="1" smtClean="0"/>
              <a:t>push</a:t>
            </a:r>
            <a:r>
              <a:rPr lang="pt-BR" dirty="0" smtClean="0"/>
              <a:t>” novamente.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27" y="3959353"/>
            <a:ext cx="7764944" cy="18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conflito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</a:t>
            </a:r>
            <a:r>
              <a:rPr lang="pt-BR" dirty="0"/>
              <a:t>o segundo usuário faz o </a:t>
            </a:r>
            <a:r>
              <a:rPr lang="pt-BR" dirty="0" smtClean="0"/>
              <a:t>“</a:t>
            </a:r>
            <a:r>
              <a:rPr lang="pt-BR" dirty="0" err="1" smtClean="0"/>
              <a:t>pull</a:t>
            </a:r>
            <a:r>
              <a:rPr lang="pt-BR" dirty="0" smtClean="0"/>
              <a:t>” para atualizar o arquivo, é exibido a mensagem de conflito.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41" y="3592724"/>
            <a:ext cx="6858315" cy="22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Após ocorrer o erro de conflito de arquivos, deve-se abrir o arquivo em um editor de texto de sua preferência e decidir qual o trecho de código que deve ser excluído antes de enviar ao repositório e fazer o “</a:t>
            </a:r>
            <a:r>
              <a:rPr lang="pt-BR" dirty="0" err="1" smtClean="0"/>
              <a:t>push</a:t>
            </a:r>
            <a:r>
              <a:rPr lang="pt-BR" dirty="0" smtClean="0"/>
              <a:t>” novamente.</a:t>
            </a:r>
          </a:p>
          <a:p>
            <a:pPr fontAlgn="base"/>
            <a:r>
              <a:rPr lang="pt-BR" dirty="0" smtClean="0"/>
              <a:t>Marcação HEAD </a:t>
            </a:r>
          </a:p>
          <a:p>
            <a:pPr lvl="1" fontAlgn="base"/>
            <a:r>
              <a:rPr lang="pt-BR" dirty="0" smtClean="0"/>
              <a:t>Trecho </a:t>
            </a:r>
            <a:r>
              <a:rPr lang="pt-BR" dirty="0"/>
              <a:t>de código que você editou antes de tentar subir o arquivo para o repositório; </a:t>
            </a:r>
          </a:p>
          <a:p>
            <a:pPr fontAlgn="base"/>
            <a:r>
              <a:rPr lang="pt-BR" dirty="0"/>
              <a:t>Marcação </a:t>
            </a:r>
            <a:r>
              <a:rPr lang="pt-BR" dirty="0" err="1"/>
              <a:t>Hash</a:t>
            </a:r>
            <a:r>
              <a:rPr lang="pt-BR" dirty="0"/>
              <a:t> do </a:t>
            </a:r>
            <a:r>
              <a:rPr lang="pt-BR" dirty="0" err="1"/>
              <a:t>commit</a:t>
            </a:r>
            <a:endParaRPr lang="pt-BR" dirty="0"/>
          </a:p>
          <a:p>
            <a:pPr lvl="1" fontAlgn="base"/>
            <a:r>
              <a:rPr lang="pt-BR" dirty="0"/>
              <a:t>Trecho de código que está no arquivo atual do repositório.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3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28" y="2666416"/>
            <a:ext cx="7346743" cy="3234502"/>
          </a:xfrm>
        </p:spPr>
      </p:pic>
    </p:spTree>
    <p:extLst>
      <p:ext uri="{BB962C8B-B14F-4D97-AF65-F5344CB8AC3E}">
        <p14:creationId xmlns:p14="http://schemas.microsoft.com/office/powerpoint/2010/main" val="35374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190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Orgânico</vt:lpstr>
      <vt:lpstr>Conflitos no GIT</vt:lpstr>
      <vt:lpstr>O que é o conflito</vt:lpstr>
      <vt:lpstr>Arquivo de exemplo</vt:lpstr>
      <vt:lpstr>Exemplo de conflito</vt:lpstr>
      <vt:lpstr>Exemplo de conflito</vt:lpstr>
      <vt:lpstr>Exemplo de conflito</vt:lpstr>
      <vt:lpstr>Solução</vt:lpstr>
      <vt:lpstr>Solução</vt:lpstr>
    </vt:vector>
  </TitlesOfParts>
  <Company>PUCRS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Conflitos no GIT</dc:title>
  <dc:creator>iseeds</dc:creator>
  <cp:lastModifiedBy>iseeds</cp:lastModifiedBy>
  <cp:revision>4</cp:revision>
  <dcterms:created xsi:type="dcterms:W3CDTF">2018-09-17T17:45:08Z</dcterms:created>
  <dcterms:modified xsi:type="dcterms:W3CDTF">2018-09-17T19:50:37Z</dcterms:modified>
</cp:coreProperties>
</file>