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6" r:id="rId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37"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178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B9D2E67D-A02C-4278-91AE-878C2AEDBC0E}"/>
              </a:ext>
            </a:extLst>
          </p:cNvPr>
          <p:cNvGrpSpPr>
            <a:grpSpLocks/>
          </p:cNvGrpSpPr>
          <p:nvPr/>
        </p:nvGrpSpPr>
        <p:grpSpPr bwMode="auto">
          <a:xfrm>
            <a:off x="4335463" y="1169988"/>
            <a:ext cx="4814887" cy="4994275"/>
            <a:chOff x="4334933" y="1169931"/>
            <a:chExt cx="4814835" cy="4993802"/>
          </a:xfrm>
        </p:grpSpPr>
        <p:cxnSp>
          <p:nvCxnSpPr>
            <p:cNvPr id="5" name="Straight Connector 4">
              <a:extLst>
                <a:ext uri="{FF2B5EF4-FFF2-40B4-BE49-F238E27FC236}">
                  <a16:creationId xmlns:a16="http://schemas.microsoft.com/office/drawing/2014/main" id="{8D1D729C-7677-4BC5-8128-CE34265DF64F}"/>
                </a:ext>
              </a:extLst>
            </p:cNvPr>
            <p:cNvCxnSpPr/>
            <p:nvPr/>
          </p:nvCxnSpPr>
          <p:spPr>
            <a:xfrm flipH="1">
              <a:off x="6009727" y="1169931"/>
              <a:ext cx="3133691" cy="31350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42CE31D-C7D8-4645-A9DA-15FF9556D660}"/>
                </a:ext>
              </a:extLst>
            </p:cNvPr>
            <p:cNvCxnSpPr/>
            <p:nvPr/>
          </p:nvCxnSpPr>
          <p:spPr>
            <a:xfrm flipH="1">
              <a:off x="4334933" y="1349301"/>
              <a:ext cx="4814835" cy="48144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3DD89EE-9800-40CC-949F-0CDC9C87D237}"/>
                </a:ext>
              </a:extLst>
            </p:cNvPr>
            <p:cNvCxnSpPr/>
            <p:nvPr/>
          </p:nvCxnSpPr>
          <p:spPr>
            <a:xfrm flipH="1">
              <a:off x="5225510" y="1469940"/>
              <a:ext cx="3911558" cy="391123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42E7AAD-F70C-4252-B5D2-0235BE651E74}"/>
                </a:ext>
              </a:extLst>
            </p:cNvPr>
            <p:cNvCxnSpPr/>
            <p:nvPr/>
          </p:nvCxnSpPr>
          <p:spPr>
            <a:xfrm flipH="1">
              <a:off x="5304885" y="1308030"/>
              <a:ext cx="3838534" cy="38397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A6B2258-610B-434E-A63E-BADBC18C6F3D}"/>
                </a:ext>
              </a:extLst>
            </p:cNvPr>
            <p:cNvCxnSpPr/>
            <p:nvPr/>
          </p:nvCxnSpPr>
          <p:spPr>
            <a:xfrm flipH="1">
              <a:off x="5706518" y="1769949"/>
              <a:ext cx="3430550" cy="343026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E5855DEC-CC16-4220-9D98-5FBB8FF5A9C0}"/>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4">
            <a:extLst>
              <a:ext uri="{FF2B5EF4-FFF2-40B4-BE49-F238E27FC236}">
                <a16:creationId xmlns:a16="http://schemas.microsoft.com/office/drawing/2014/main" id="{25C71917-8D96-459B-A0EA-6EFC5F8CCB7C}"/>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5">
            <a:extLst>
              <a:ext uri="{FF2B5EF4-FFF2-40B4-BE49-F238E27FC236}">
                <a16:creationId xmlns:a16="http://schemas.microsoft.com/office/drawing/2014/main" id="{CFED1F05-8215-4264-BBCB-A645FAEFFF44}"/>
              </a:ext>
            </a:extLst>
          </p:cNvPr>
          <p:cNvSpPr>
            <a:spLocks noGrp="1"/>
          </p:cNvSpPr>
          <p:nvPr>
            <p:ph type="sldNum" sz="quarter" idx="12"/>
          </p:nvPr>
        </p:nvSpPr>
        <p:spPr/>
        <p:txBody>
          <a:bodyPr/>
          <a:lstStyle>
            <a:lvl1pPr>
              <a:defRPr/>
            </a:lvl1pPr>
          </a:lstStyle>
          <a:p>
            <a:pPr>
              <a:defRPr/>
            </a:pPr>
            <a:fld id="{A8FF0B59-B4A0-47A1-BC0C-B83AB1C5046C}" type="slidenum">
              <a:rPr lang="ar-SA" altLang="en-US"/>
              <a:pPr>
                <a:defRPr/>
              </a:pPr>
              <a:t>‹#›</a:t>
            </a:fld>
            <a:endParaRPr lang="en-US" altLang="en-US"/>
          </a:p>
        </p:txBody>
      </p:sp>
    </p:spTree>
    <p:extLst>
      <p:ext uri="{BB962C8B-B14F-4D97-AF65-F5344CB8AC3E}">
        <p14:creationId xmlns:p14="http://schemas.microsoft.com/office/powerpoint/2010/main" val="284649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5" name="Date Placeholder 3">
            <a:extLst>
              <a:ext uri="{FF2B5EF4-FFF2-40B4-BE49-F238E27FC236}">
                <a16:creationId xmlns:a16="http://schemas.microsoft.com/office/drawing/2014/main" id="{ED04C36F-CCFD-4A3D-96CB-93677D97089A}"/>
              </a:ext>
            </a:extLst>
          </p:cNvPr>
          <p:cNvSpPr>
            <a:spLocks noGrp="1"/>
          </p:cNvSpPr>
          <p:nvPr>
            <p:ph type="dt" sz="half" idx="15"/>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56BCDF83-3032-4C12-BC4F-E92AE8424ED1}"/>
              </a:ext>
            </a:extLst>
          </p:cNvPr>
          <p:cNvSpPr>
            <a:spLocks noGrp="1"/>
          </p:cNvSpPr>
          <p:nvPr>
            <p:ph type="ftr" sz="quarter" idx="16"/>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240CC967-AE2A-4E4D-BBF1-43DD86232BE0}"/>
              </a:ext>
            </a:extLst>
          </p:cNvPr>
          <p:cNvSpPr>
            <a:spLocks noGrp="1"/>
          </p:cNvSpPr>
          <p:nvPr>
            <p:ph type="sldNum" sz="quarter" idx="17"/>
          </p:nvPr>
        </p:nvSpPr>
        <p:spPr/>
        <p:txBody>
          <a:bodyPr/>
          <a:lstStyle>
            <a:lvl1pPr>
              <a:defRPr/>
            </a:lvl1pPr>
          </a:lstStyle>
          <a:p>
            <a:pPr>
              <a:defRPr/>
            </a:pPr>
            <a:fld id="{67ED6DD4-E42C-4FCE-A602-4F2E5EA0C8D3}" type="slidenum">
              <a:rPr lang="ar-SA" altLang="en-US"/>
              <a:pPr>
                <a:defRPr/>
              </a:pPr>
              <a:t>‹#›</a:t>
            </a:fld>
            <a:endParaRPr lang="en-US" altLang="en-US"/>
          </a:p>
        </p:txBody>
      </p:sp>
    </p:spTree>
    <p:extLst>
      <p:ext uri="{BB962C8B-B14F-4D97-AF65-F5344CB8AC3E}">
        <p14:creationId xmlns:p14="http://schemas.microsoft.com/office/powerpoint/2010/main" val="15778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1B26B-28C6-4DDE-B372-138F36F18C0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B4D5D82-88A7-490B-8A19-9803024FA24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4321876-8BE2-4AD4-B29D-83655D42833D}"/>
              </a:ext>
            </a:extLst>
          </p:cNvPr>
          <p:cNvSpPr>
            <a:spLocks noGrp="1"/>
          </p:cNvSpPr>
          <p:nvPr>
            <p:ph type="sldNum" sz="quarter" idx="12"/>
          </p:nvPr>
        </p:nvSpPr>
        <p:spPr/>
        <p:txBody>
          <a:bodyPr/>
          <a:lstStyle>
            <a:lvl1pPr>
              <a:defRPr/>
            </a:lvl1pPr>
          </a:lstStyle>
          <a:p>
            <a:pPr>
              <a:defRPr/>
            </a:pPr>
            <a:fld id="{66A40856-B1E4-4DBE-88C8-5C6407D2ADB1}" type="slidenum">
              <a:rPr lang="ar-SA" altLang="en-US"/>
              <a:pPr>
                <a:defRPr/>
              </a:pPr>
              <a:t>‹#›</a:t>
            </a:fld>
            <a:endParaRPr lang="en-US" altLang="en-US"/>
          </a:p>
        </p:txBody>
      </p:sp>
    </p:spTree>
    <p:extLst>
      <p:ext uri="{BB962C8B-B14F-4D97-AF65-F5344CB8AC3E}">
        <p14:creationId xmlns:p14="http://schemas.microsoft.com/office/powerpoint/2010/main" val="260526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9C47A-D052-461D-A61A-9472609193AA}"/>
              </a:ext>
            </a:extLst>
          </p:cNvPr>
          <p:cNvSpPr txBox="1">
            <a:spLocks noChangeArrowheads="1"/>
          </p:cNvSpPr>
          <p:nvPr/>
        </p:nvSpPr>
        <p:spPr bwMode="auto">
          <a:xfrm>
            <a:off x="228600" y="711200"/>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t>“</a:t>
            </a:r>
          </a:p>
        </p:txBody>
      </p:sp>
      <p:sp>
        <p:nvSpPr>
          <p:cNvPr id="6" name="TextBox 5">
            <a:extLst>
              <a:ext uri="{FF2B5EF4-FFF2-40B4-BE49-F238E27FC236}">
                <a16:creationId xmlns:a16="http://schemas.microsoft.com/office/drawing/2014/main" id="{E5EA88D5-2DA0-4270-8868-E146F45DA212}"/>
              </a:ext>
            </a:extLst>
          </p:cNvPr>
          <p:cNvSpPr txBox="1">
            <a:spLocks noChangeArrowheads="1"/>
          </p:cNvSpPr>
          <p:nvPr/>
        </p:nvSpPr>
        <p:spPr bwMode="auto">
          <a:xfrm>
            <a:off x="7696200" y="2768600"/>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t>”</a:t>
            </a:r>
          </a:p>
        </p:txBody>
      </p:sp>
      <p:sp>
        <p:nvSpPr>
          <p:cNvPr id="2" name="Title 1"/>
          <p:cNvSpPr>
            <a:spLocks noGrp="1"/>
          </p:cNvSpPr>
          <p:nvPr>
            <p:ph type="title"/>
          </p:nvPr>
        </p:nvSpPr>
        <p:spPr>
          <a:xfrm>
            <a:off x="856283" y="533400"/>
            <a:ext cx="6859787" cy="2895600"/>
          </a:xfrm>
        </p:spPr>
        <p:txBody>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D71FBE76-ACDD-46E8-B58A-F3A5D83229CE}"/>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063B35E7-95E9-4F15-B66D-0FDC765999E3}"/>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FDC7ACC1-88A4-4515-809B-394B08D99C37}"/>
              </a:ext>
            </a:extLst>
          </p:cNvPr>
          <p:cNvSpPr>
            <a:spLocks noGrp="1"/>
          </p:cNvSpPr>
          <p:nvPr>
            <p:ph type="sldNum" sz="quarter" idx="16"/>
          </p:nvPr>
        </p:nvSpPr>
        <p:spPr/>
        <p:txBody>
          <a:bodyPr/>
          <a:lstStyle>
            <a:lvl1pPr>
              <a:defRPr/>
            </a:lvl1pPr>
          </a:lstStyle>
          <a:p>
            <a:pPr>
              <a:defRPr/>
            </a:pPr>
            <a:fld id="{13097AB1-5931-4C72-8547-9E6C3CF64679}" type="slidenum">
              <a:rPr lang="ar-SA" altLang="en-US"/>
              <a:pPr>
                <a:defRPr/>
              </a:pPr>
              <a:t>‹#›</a:t>
            </a:fld>
            <a:endParaRPr lang="en-US" altLang="en-US"/>
          </a:p>
        </p:txBody>
      </p:sp>
    </p:spTree>
    <p:extLst>
      <p:ext uri="{BB962C8B-B14F-4D97-AF65-F5344CB8AC3E}">
        <p14:creationId xmlns:p14="http://schemas.microsoft.com/office/powerpoint/2010/main" val="310942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E3EB2-392F-4002-9A97-70DDC0FA2C64}"/>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A4F60BE-CF3D-435E-B18C-A2809A7E497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CC7A506-630D-4231-ACDF-2C2DC98414AC}"/>
              </a:ext>
            </a:extLst>
          </p:cNvPr>
          <p:cNvSpPr>
            <a:spLocks noGrp="1"/>
          </p:cNvSpPr>
          <p:nvPr>
            <p:ph type="sldNum" sz="quarter" idx="12"/>
          </p:nvPr>
        </p:nvSpPr>
        <p:spPr/>
        <p:txBody>
          <a:bodyPr/>
          <a:lstStyle>
            <a:lvl1pPr>
              <a:defRPr/>
            </a:lvl1pPr>
          </a:lstStyle>
          <a:p>
            <a:pPr>
              <a:defRPr/>
            </a:pPr>
            <a:fld id="{4464F3D7-9D96-4806-824D-942134F41AEA}" type="slidenum">
              <a:rPr lang="ar-SA" altLang="en-US"/>
              <a:pPr>
                <a:defRPr/>
              </a:pPr>
              <a:t>‹#›</a:t>
            </a:fld>
            <a:endParaRPr lang="en-US" altLang="en-US"/>
          </a:p>
        </p:txBody>
      </p:sp>
    </p:spTree>
    <p:extLst>
      <p:ext uri="{BB962C8B-B14F-4D97-AF65-F5344CB8AC3E}">
        <p14:creationId xmlns:p14="http://schemas.microsoft.com/office/powerpoint/2010/main" val="711618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45AE8-1D70-4A24-8C5C-53141C6D54FE}"/>
              </a:ext>
            </a:extLst>
          </p:cNvPr>
          <p:cNvSpPr txBox="1">
            <a:spLocks noChangeArrowheads="1"/>
          </p:cNvSpPr>
          <p:nvPr/>
        </p:nvSpPr>
        <p:spPr bwMode="auto">
          <a:xfrm>
            <a:off x="228600" y="711200"/>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t>“</a:t>
            </a:r>
          </a:p>
        </p:txBody>
      </p:sp>
      <p:sp>
        <p:nvSpPr>
          <p:cNvPr id="6" name="TextBox 5">
            <a:extLst>
              <a:ext uri="{FF2B5EF4-FFF2-40B4-BE49-F238E27FC236}">
                <a16:creationId xmlns:a16="http://schemas.microsoft.com/office/drawing/2014/main" id="{95D6A8ED-B474-4525-83F6-C98C111A99C4}"/>
              </a:ext>
            </a:extLst>
          </p:cNvPr>
          <p:cNvSpPr txBox="1">
            <a:spLocks noChangeArrowheads="1"/>
          </p:cNvSpPr>
          <p:nvPr/>
        </p:nvSpPr>
        <p:spPr bwMode="auto">
          <a:xfrm>
            <a:off x="7696200" y="2768600"/>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t>”</a:t>
            </a:r>
          </a:p>
        </p:txBody>
      </p:sp>
      <p:sp>
        <p:nvSpPr>
          <p:cNvPr id="2" name="Title 1"/>
          <p:cNvSpPr>
            <a:spLocks noGrp="1"/>
          </p:cNvSpPr>
          <p:nvPr>
            <p:ph type="title"/>
          </p:nvPr>
        </p:nvSpPr>
        <p:spPr>
          <a:xfrm>
            <a:off x="856284" y="533400"/>
            <a:ext cx="6859786" cy="2895600"/>
          </a:xfrm>
        </p:spPr>
        <p:txBody>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rtlCol="0" anchor="b">
            <a:normAutofit/>
          </a:bodyPr>
          <a:lstStyle>
            <a:lvl1pPr>
              <a:buNone/>
              <a:defRPr lang="en-US" sz="2000" b="0" cap="all"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808B2F8-5851-4320-A8CE-A6C153D41F6D}"/>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60326A64-3193-4212-B1BA-897CA3FDEB4F}"/>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C5356AF9-FA8E-4568-A168-3D0F34961EFE}"/>
              </a:ext>
            </a:extLst>
          </p:cNvPr>
          <p:cNvSpPr>
            <a:spLocks noGrp="1"/>
          </p:cNvSpPr>
          <p:nvPr>
            <p:ph type="sldNum" sz="quarter" idx="16"/>
          </p:nvPr>
        </p:nvSpPr>
        <p:spPr/>
        <p:txBody>
          <a:bodyPr/>
          <a:lstStyle>
            <a:lvl1pPr>
              <a:defRPr/>
            </a:lvl1pPr>
          </a:lstStyle>
          <a:p>
            <a:pPr>
              <a:defRPr/>
            </a:pPr>
            <a:fld id="{92EBC7E3-0450-4378-8D59-E104701D7FDF}" type="slidenum">
              <a:rPr lang="ar-SA" altLang="en-US"/>
              <a:pPr>
                <a:defRPr/>
              </a:pPr>
              <a:t>‹#›</a:t>
            </a:fld>
            <a:endParaRPr lang="en-US" altLang="en-US"/>
          </a:p>
        </p:txBody>
      </p:sp>
    </p:spTree>
    <p:extLst>
      <p:ext uri="{BB962C8B-B14F-4D97-AF65-F5344CB8AC3E}">
        <p14:creationId xmlns:p14="http://schemas.microsoft.com/office/powerpoint/2010/main" val="2643876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a:lstStyle>
            <a:lvl1pPr>
              <a:defRPr lang="en-US" sz="28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rtlCol="0" anchor="b">
            <a:normAutofit/>
          </a:bodyPr>
          <a:lstStyle>
            <a:lvl1pPr>
              <a:buNone/>
              <a:defRPr lang="en-US" sz="2000" b="0" cap="all"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7B36CEF-C94B-42D5-A48C-50B9DDC54E80}"/>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7319BD4A-16A9-43D9-A7F1-3D2CDE536FD4}"/>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18936D4-F279-4251-A3CC-C8D76F54B0B8}"/>
              </a:ext>
            </a:extLst>
          </p:cNvPr>
          <p:cNvSpPr>
            <a:spLocks noGrp="1"/>
          </p:cNvSpPr>
          <p:nvPr>
            <p:ph type="sldNum" sz="quarter" idx="16"/>
          </p:nvPr>
        </p:nvSpPr>
        <p:spPr/>
        <p:txBody>
          <a:bodyPr/>
          <a:lstStyle>
            <a:lvl1pPr>
              <a:defRPr/>
            </a:lvl1pPr>
          </a:lstStyle>
          <a:p>
            <a:pPr>
              <a:defRPr/>
            </a:pPr>
            <a:fld id="{5BC04095-1FAC-42EC-9C29-78759EF31C5A}" type="slidenum">
              <a:rPr lang="ar-SA" altLang="en-US"/>
              <a:pPr>
                <a:defRPr/>
              </a:pPr>
              <a:t>‹#›</a:t>
            </a:fld>
            <a:endParaRPr lang="en-US" altLang="en-US"/>
          </a:p>
        </p:txBody>
      </p:sp>
    </p:spTree>
    <p:extLst>
      <p:ext uri="{BB962C8B-B14F-4D97-AF65-F5344CB8AC3E}">
        <p14:creationId xmlns:p14="http://schemas.microsoft.com/office/powerpoint/2010/main" val="4141876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9FA5E0-BBAB-43BC-A231-15BFDE805AC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81EA239-075D-4F1B-9DF1-4857486212A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BB86876-68FE-4624-9AD8-03AA7184D88D}"/>
              </a:ext>
            </a:extLst>
          </p:cNvPr>
          <p:cNvSpPr>
            <a:spLocks noGrp="1"/>
          </p:cNvSpPr>
          <p:nvPr>
            <p:ph type="sldNum" sz="quarter" idx="12"/>
          </p:nvPr>
        </p:nvSpPr>
        <p:spPr/>
        <p:txBody>
          <a:bodyPr/>
          <a:lstStyle>
            <a:lvl1pPr>
              <a:defRPr/>
            </a:lvl1pPr>
          </a:lstStyle>
          <a:p>
            <a:pPr>
              <a:defRPr/>
            </a:pPr>
            <a:fld id="{6938DA85-DE26-4BA1-B5F4-1DAAC585AF74}" type="slidenum">
              <a:rPr lang="ar-SA" altLang="en-US"/>
              <a:pPr>
                <a:defRPr/>
              </a:pPr>
              <a:t>‹#›</a:t>
            </a:fld>
            <a:endParaRPr lang="en-US" altLang="en-US"/>
          </a:p>
        </p:txBody>
      </p:sp>
    </p:spTree>
    <p:extLst>
      <p:ext uri="{BB962C8B-B14F-4D97-AF65-F5344CB8AC3E}">
        <p14:creationId xmlns:p14="http://schemas.microsoft.com/office/powerpoint/2010/main" val="3942468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A69DE5F-A207-4D35-AEED-FB8041DF6BF4}"/>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2A0A53F-CF68-4152-BECC-A169BAE3C34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801146D-88A2-4951-AB2A-8FAEACF8B93D}"/>
              </a:ext>
            </a:extLst>
          </p:cNvPr>
          <p:cNvSpPr>
            <a:spLocks noGrp="1"/>
          </p:cNvSpPr>
          <p:nvPr>
            <p:ph type="sldNum" sz="quarter" idx="12"/>
          </p:nvPr>
        </p:nvSpPr>
        <p:spPr/>
        <p:txBody>
          <a:bodyPr/>
          <a:lstStyle>
            <a:lvl1pPr>
              <a:defRPr/>
            </a:lvl1pPr>
          </a:lstStyle>
          <a:p>
            <a:pPr>
              <a:defRPr/>
            </a:pPr>
            <a:fld id="{18B09A5D-5B73-4853-B9F3-0FC13A46F795}" type="slidenum">
              <a:rPr lang="ar-SA" altLang="en-US"/>
              <a:pPr>
                <a:defRPr/>
              </a:pPr>
              <a:t>‹#›</a:t>
            </a:fld>
            <a:endParaRPr lang="en-US" altLang="en-US"/>
          </a:p>
        </p:txBody>
      </p:sp>
    </p:spTree>
    <p:extLst>
      <p:ext uri="{BB962C8B-B14F-4D97-AF65-F5344CB8AC3E}">
        <p14:creationId xmlns:p14="http://schemas.microsoft.com/office/powerpoint/2010/main" val="13399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AEFC9B9-A641-4C94-9489-2025AC8FCE8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D0C9F11-D6FD-4358-801A-AE109DAA3C1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0071774-0271-453F-BA07-652D1CDF1764}"/>
              </a:ext>
            </a:extLst>
          </p:cNvPr>
          <p:cNvSpPr>
            <a:spLocks noGrp="1"/>
          </p:cNvSpPr>
          <p:nvPr>
            <p:ph type="sldNum" sz="quarter" idx="12"/>
          </p:nvPr>
        </p:nvSpPr>
        <p:spPr/>
        <p:txBody>
          <a:bodyPr/>
          <a:lstStyle>
            <a:lvl1pPr>
              <a:defRPr/>
            </a:lvl1pPr>
          </a:lstStyle>
          <a:p>
            <a:pPr>
              <a:defRPr/>
            </a:pPr>
            <a:fld id="{76920702-B7C4-49EA-86FD-A56ED20D32AD}" type="slidenum">
              <a:rPr lang="ar-SA" altLang="en-US"/>
              <a:pPr>
                <a:defRPr/>
              </a:pPr>
              <a:t>‹#›</a:t>
            </a:fld>
            <a:endParaRPr lang="en-US" altLang="en-US"/>
          </a:p>
        </p:txBody>
      </p:sp>
    </p:spTree>
    <p:extLst>
      <p:ext uri="{BB962C8B-B14F-4D97-AF65-F5344CB8AC3E}">
        <p14:creationId xmlns:p14="http://schemas.microsoft.com/office/powerpoint/2010/main" val="38731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71C17-9638-42C3-AE58-9BA1206B3D2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61F720C-5A7D-4A17-AF37-D1479C32901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456AE64-522A-484F-8CC3-3873988BE20B}"/>
              </a:ext>
            </a:extLst>
          </p:cNvPr>
          <p:cNvSpPr>
            <a:spLocks noGrp="1"/>
          </p:cNvSpPr>
          <p:nvPr>
            <p:ph type="sldNum" sz="quarter" idx="12"/>
          </p:nvPr>
        </p:nvSpPr>
        <p:spPr/>
        <p:txBody>
          <a:bodyPr/>
          <a:lstStyle>
            <a:lvl1pPr>
              <a:defRPr/>
            </a:lvl1pPr>
          </a:lstStyle>
          <a:p>
            <a:pPr>
              <a:defRPr/>
            </a:pPr>
            <a:fld id="{93CC9758-4936-4043-BAC1-E4BBC00E17AB}" type="slidenum">
              <a:rPr lang="ar-SA" altLang="en-US"/>
              <a:pPr>
                <a:defRPr/>
              </a:pPr>
              <a:t>‹#›</a:t>
            </a:fld>
            <a:endParaRPr lang="en-US" altLang="en-US"/>
          </a:p>
        </p:txBody>
      </p:sp>
    </p:spTree>
    <p:extLst>
      <p:ext uri="{BB962C8B-B14F-4D97-AF65-F5344CB8AC3E}">
        <p14:creationId xmlns:p14="http://schemas.microsoft.com/office/powerpoint/2010/main" val="117153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D709B72-B1C9-4BB2-906C-E8B789669251}"/>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2B8433FE-0C38-4665-87E8-788FE88F7B05}"/>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BB655A3-5EEE-42B1-8851-A8F1609021BE}"/>
              </a:ext>
            </a:extLst>
          </p:cNvPr>
          <p:cNvSpPr>
            <a:spLocks noGrp="1"/>
          </p:cNvSpPr>
          <p:nvPr>
            <p:ph type="sldNum" sz="quarter" idx="16"/>
          </p:nvPr>
        </p:nvSpPr>
        <p:spPr/>
        <p:txBody>
          <a:bodyPr/>
          <a:lstStyle>
            <a:lvl1pPr>
              <a:defRPr/>
            </a:lvl1pPr>
          </a:lstStyle>
          <a:p>
            <a:pPr>
              <a:defRPr/>
            </a:pPr>
            <a:fld id="{652143A9-AAD9-4ACA-8643-AE8F7E2B1791}" type="slidenum">
              <a:rPr lang="ar-SA" altLang="en-US"/>
              <a:pPr>
                <a:defRPr/>
              </a:pPr>
              <a:t>‹#›</a:t>
            </a:fld>
            <a:endParaRPr lang="en-US" altLang="en-US"/>
          </a:p>
        </p:txBody>
      </p:sp>
    </p:spTree>
    <p:extLst>
      <p:ext uri="{BB962C8B-B14F-4D97-AF65-F5344CB8AC3E}">
        <p14:creationId xmlns:p14="http://schemas.microsoft.com/office/powerpoint/2010/main" val="977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F3EAE71-413C-426C-BC8B-E65B731904D4}"/>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B5190863-4F31-426C-986E-55867A5F6303}"/>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8254FBB-7DFB-4136-BDB8-9FA0E3FAA484}"/>
              </a:ext>
            </a:extLst>
          </p:cNvPr>
          <p:cNvSpPr>
            <a:spLocks noGrp="1"/>
          </p:cNvSpPr>
          <p:nvPr>
            <p:ph type="sldNum" sz="quarter" idx="12"/>
          </p:nvPr>
        </p:nvSpPr>
        <p:spPr/>
        <p:txBody>
          <a:bodyPr/>
          <a:lstStyle>
            <a:lvl1pPr>
              <a:defRPr/>
            </a:lvl1pPr>
          </a:lstStyle>
          <a:p>
            <a:pPr>
              <a:defRPr/>
            </a:pPr>
            <a:fld id="{3C026A8E-74F6-48A4-87F2-DA16DE1B223D}" type="slidenum">
              <a:rPr lang="ar-SA" altLang="en-US"/>
              <a:pPr>
                <a:defRPr/>
              </a:pPr>
              <a:t>‹#›</a:t>
            </a:fld>
            <a:endParaRPr lang="en-US" altLang="en-US"/>
          </a:p>
        </p:txBody>
      </p:sp>
    </p:spTree>
    <p:extLst>
      <p:ext uri="{BB962C8B-B14F-4D97-AF65-F5344CB8AC3E}">
        <p14:creationId xmlns:p14="http://schemas.microsoft.com/office/powerpoint/2010/main" val="141412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559D8F4-2313-4CE9-971B-5EFC829965F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01ED0840-E785-486B-BFAB-9E4E2C811216}"/>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E4D3BA44-9495-4B20-9E99-C6AB2A83FBC3}"/>
              </a:ext>
            </a:extLst>
          </p:cNvPr>
          <p:cNvSpPr>
            <a:spLocks noGrp="1"/>
          </p:cNvSpPr>
          <p:nvPr>
            <p:ph type="sldNum" sz="quarter" idx="12"/>
          </p:nvPr>
        </p:nvSpPr>
        <p:spPr/>
        <p:txBody>
          <a:bodyPr/>
          <a:lstStyle>
            <a:lvl1pPr>
              <a:defRPr/>
            </a:lvl1pPr>
          </a:lstStyle>
          <a:p>
            <a:pPr>
              <a:defRPr/>
            </a:pPr>
            <a:fld id="{2A4F82BF-6564-46B8-A69D-3D6592C534D6}" type="slidenum">
              <a:rPr lang="ar-SA" altLang="en-US"/>
              <a:pPr>
                <a:defRPr/>
              </a:pPr>
              <a:t>‹#›</a:t>
            </a:fld>
            <a:endParaRPr lang="en-US" altLang="en-US"/>
          </a:p>
        </p:txBody>
      </p:sp>
    </p:spTree>
    <p:extLst>
      <p:ext uri="{BB962C8B-B14F-4D97-AF65-F5344CB8AC3E}">
        <p14:creationId xmlns:p14="http://schemas.microsoft.com/office/powerpoint/2010/main" val="134583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016F4B3-E9B9-4835-BBF4-3AED3624E488}"/>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006C9D76-7DAE-424D-A074-38995B78255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7CE490B4-63AB-403F-A5B2-AF78BE250385}"/>
              </a:ext>
            </a:extLst>
          </p:cNvPr>
          <p:cNvSpPr>
            <a:spLocks noGrp="1"/>
          </p:cNvSpPr>
          <p:nvPr>
            <p:ph type="sldNum" sz="quarter" idx="12"/>
          </p:nvPr>
        </p:nvSpPr>
        <p:spPr/>
        <p:txBody>
          <a:bodyPr/>
          <a:lstStyle>
            <a:lvl1pPr>
              <a:defRPr/>
            </a:lvl1pPr>
          </a:lstStyle>
          <a:p>
            <a:pPr>
              <a:defRPr/>
            </a:pPr>
            <a:fld id="{DBA27381-3213-4172-B38F-0869BC514210}" type="slidenum">
              <a:rPr lang="ar-SA" altLang="en-US"/>
              <a:pPr>
                <a:defRPr/>
              </a:pPr>
              <a:t>‹#›</a:t>
            </a:fld>
            <a:endParaRPr lang="en-US" altLang="en-US"/>
          </a:p>
        </p:txBody>
      </p:sp>
    </p:spTree>
    <p:extLst>
      <p:ext uri="{BB962C8B-B14F-4D97-AF65-F5344CB8AC3E}">
        <p14:creationId xmlns:p14="http://schemas.microsoft.com/office/powerpoint/2010/main" val="25948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A939E42-9ED9-4CC0-962C-E9D8040F685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CC7C6E08-EC11-4CEF-88C6-CFB2E39AB08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755BDAE-6171-4912-BB0B-C8628BA4CC50}"/>
              </a:ext>
            </a:extLst>
          </p:cNvPr>
          <p:cNvSpPr>
            <a:spLocks noGrp="1"/>
          </p:cNvSpPr>
          <p:nvPr>
            <p:ph type="sldNum" sz="quarter" idx="12"/>
          </p:nvPr>
        </p:nvSpPr>
        <p:spPr/>
        <p:txBody>
          <a:bodyPr/>
          <a:lstStyle>
            <a:lvl1pPr>
              <a:defRPr/>
            </a:lvl1pPr>
          </a:lstStyle>
          <a:p>
            <a:pPr>
              <a:defRPr/>
            </a:pPr>
            <a:fld id="{B4FEC852-14C6-4DC2-AB33-6E733139DAE1}" type="slidenum">
              <a:rPr lang="ar-SA" altLang="en-US"/>
              <a:pPr>
                <a:defRPr/>
              </a:pPr>
              <a:t>‹#›</a:t>
            </a:fld>
            <a:endParaRPr lang="en-US" altLang="en-US"/>
          </a:p>
        </p:txBody>
      </p:sp>
    </p:spTree>
    <p:extLst>
      <p:ext uri="{BB962C8B-B14F-4D97-AF65-F5344CB8AC3E}">
        <p14:creationId xmlns:p14="http://schemas.microsoft.com/office/powerpoint/2010/main" val="357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4A6A6F8-FC2E-405A-A0B1-AF8DA73F1071}"/>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D53BC958-896F-49C3-85EC-D8FAC4D65CA2}"/>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ED61BBD-6307-4E0A-8CEA-F13450D89A25}"/>
              </a:ext>
            </a:extLst>
          </p:cNvPr>
          <p:cNvSpPr>
            <a:spLocks noGrp="1"/>
          </p:cNvSpPr>
          <p:nvPr>
            <p:ph type="sldNum" sz="quarter" idx="16"/>
          </p:nvPr>
        </p:nvSpPr>
        <p:spPr/>
        <p:txBody>
          <a:bodyPr/>
          <a:lstStyle>
            <a:lvl1pPr>
              <a:defRPr/>
            </a:lvl1pPr>
          </a:lstStyle>
          <a:p>
            <a:pPr>
              <a:defRPr/>
            </a:pPr>
            <a:fld id="{CBAB8A67-12E5-439C-B824-2FE605FAB9C9}" type="slidenum">
              <a:rPr lang="ar-SA" altLang="en-US"/>
              <a:pPr>
                <a:defRPr/>
              </a:pPr>
              <a:t>‹#›</a:t>
            </a:fld>
            <a:endParaRPr lang="en-US" altLang="en-US"/>
          </a:p>
        </p:txBody>
      </p:sp>
    </p:spTree>
    <p:extLst>
      <p:ext uri="{BB962C8B-B14F-4D97-AF65-F5344CB8AC3E}">
        <p14:creationId xmlns:p14="http://schemas.microsoft.com/office/powerpoint/2010/main" val="318020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A5C8F"/>
            </a:gs>
            <a:gs pos="10001">
              <a:srgbClr val="5A5C8F"/>
            </a:gs>
            <a:gs pos="100000">
              <a:srgbClr val="2B5933"/>
            </a:gs>
          </a:gsLst>
          <a:lin ang="6120000" scaled="1"/>
        </a:gradFill>
        <a:effectLst/>
      </p:bgPr>
    </p:bg>
    <p:spTree>
      <p:nvGrpSpPr>
        <p:cNvPr id="1" name=""/>
        <p:cNvGrpSpPr/>
        <p:nvPr/>
      </p:nvGrpSpPr>
      <p:grpSpPr>
        <a:xfrm>
          <a:off x="0" y="0"/>
          <a:ext cx="0" cy="0"/>
          <a:chOff x="0" y="0"/>
          <a:chExt cx="0" cy="0"/>
        </a:xfrm>
      </p:grpSpPr>
      <p:grpSp>
        <p:nvGrpSpPr>
          <p:cNvPr id="1026" name="Group 6">
            <a:extLst>
              <a:ext uri="{FF2B5EF4-FFF2-40B4-BE49-F238E27FC236}">
                <a16:creationId xmlns:a16="http://schemas.microsoft.com/office/drawing/2014/main" id="{57885232-11DD-4341-8CAC-543FDC25B912}"/>
              </a:ext>
            </a:extLst>
          </p:cNvPr>
          <p:cNvGrpSpPr>
            <a:grpSpLocks/>
          </p:cNvGrpSpPr>
          <p:nvPr/>
        </p:nvGrpSpPr>
        <p:grpSpPr bwMode="auto">
          <a:xfrm>
            <a:off x="6670675" y="3894138"/>
            <a:ext cx="2470150" cy="2659062"/>
            <a:chOff x="6687077" y="3259666"/>
            <a:chExt cx="2981857" cy="3208867"/>
          </a:xfrm>
        </p:grpSpPr>
        <p:cxnSp>
          <p:nvCxnSpPr>
            <p:cNvPr id="8" name="Straight Connector 7">
              <a:extLst>
                <a:ext uri="{FF2B5EF4-FFF2-40B4-BE49-F238E27FC236}">
                  <a16:creationId xmlns:a16="http://schemas.microsoft.com/office/drawing/2014/main" id="{5FBE26A1-373D-41C2-8735-5CFF44C40113}"/>
                </a:ext>
              </a:extLst>
            </p:cNvPr>
            <p:cNvCxnSpPr/>
            <p:nvPr/>
          </p:nvCxnSpPr>
          <p:spPr>
            <a:xfrm flipH="1">
              <a:off x="8756746" y="3259666"/>
              <a:ext cx="912188" cy="9118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8A3E226-D612-4E5D-8192-47E12C7B2BA4}"/>
                </a:ext>
              </a:extLst>
            </p:cNvPr>
            <p:cNvCxnSpPr/>
            <p:nvPr/>
          </p:nvCxnSpPr>
          <p:spPr>
            <a:xfrm flipH="1">
              <a:off x="6687077" y="3485724"/>
              <a:ext cx="2981857" cy="298280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19158B6-1299-4221-9050-30A372672A05}"/>
                </a:ext>
              </a:extLst>
            </p:cNvPr>
            <p:cNvCxnSpPr/>
            <p:nvPr/>
          </p:nvCxnSpPr>
          <p:spPr>
            <a:xfrm flipH="1">
              <a:off x="7771737" y="3581511"/>
              <a:ext cx="1897197" cy="189658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C6DB92C-01FA-4F64-9317-A75DC3733E98}"/>
                </a:ext>
              </a:extLst>
            </p:cNvPr>
            <p:cNvCxnSpPr/>
            <p:nvPr/>
          </p:nvCxnSpPr>
          <p:spPr>
            <a:xfrm flipH="1">
              <a:off x="7923130" y="3433998"/>
              <a:ext cx="1740055" cy="1739494"/>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01E023D-D533-4BFF-892A-D28B13BF7243}"/>
                </a:ext>
              </a:extLst>
            </p:cNvPr>
            <p:cNvCxnSpPr/>
            <p:nvPr/>
          </p:nvCxnSpPr>
          <p:spPr>
            <a:xfrm flipH="1">
              <a:off x="8398388" y="3985732"/>
              <a:ext cx="1264798" cy="126439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a:extLst>
              <a:ext uri="{FF2B5EF4-FFF2-40B4-BE49-F238E27FC236}">
                <a16:creationId xmlns:a16="http://schemas.microsoft.com/office/drawing/2014/main" id="{7E65306D-8128-4152-AED1-90E1B44C5727}"/>
              </a:ext>
            </a:extLst>
          </p:cNvPr>
          <p:cNvSpPr>
            <a:spLocks noGrp="1"/>
          </p:cNvSpPr>
          <p:nvPr>
            <p:ph type="title"/>
          </p:nvPr>
        </p:nvSpPr>
        <p:spPr>
          <a:xfrm>
            <a:off x="533400" y="4495800"/>
            <a:ext cx="6554788"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C0F85FEA-1116-415E-B895-FE0E5FD8875F}"/>
              </a:ext>
            </a:extLst>
          </p:cNvPr>
          <p:cNvSpPr>
            <a:spLocks noGrp="1" noChangeArrowheads="1"/>
          </p:cNvSpPr>
          <p:nvPr>
            <p:ph type="body" idx="1"/>
          </p:nvPr>
        </p:nvSpPr>
        <p:spPr bwMode="auto">
          <a:xfrm>
            <a:off x="533400" y="533400"/>
            <a:ext cx="6554788"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A57A37D-D0DE-4567-81D3-331739212AD2}"/>
              </a:ext>
            </a:extLst>
          </p:cNvPr>
          <p:cNvSpPr>
            <a:spLocks noGrp="1"/>
          </p:cNvSpPr>
          <p:nvPr>
            <p:ph type="dt" sz="half" idx="2"/>
          </p:nvPr>
        </p:nvSpPr>
        <p:spPr>
          <a:xfrm>
            <a:off x="7429500" y="6172200"/>
            <a:ext cx="1201738" cy="365125"/>
          </a:xfrm>
          <a:prstGeom prst="rect">
            <a:avLst/>
          </a:prstGeom>
        </p:spPr>
        <p:txBody>
          <a:bodyPr vert="horz" lIns="91440" tIns="45720" rIns="91440" bIns="45720" rtlCol="0" anchor="t"/>
          <a:lstStyle>
            <a:lvl1pPr algn="r" eaLnBrk="1" fontAlgn="auto" hangingPunct="1">
              <a:spcBef>
                <a:spcPts val="0"/>
              </a:spcBef>
              <a:spcAft>
                <a:spcPts val="0"/>
              </a:spcAft>
              <a:defRPr sz="1000" b="0" i="0">
                <a:solidFill>
                  <a:schemeClr val="bg2">
                    <a:lumMod val="50000"/>
                  </a:schemeClr>
                </a:solidFill>
                <a:effectLst/>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36C2B82B-072E-4F6A-B17B-D6F0295F04DD}"/>
              </a:ext>
            </a:extLst>
          </p:cNvPr>
          <p:cNvSpPr>
            <a:spLocks noGrp="1"/>
          </p:cNvSpPr>
          <p:nvPr>
            <p:ph type="ftr" sz="quarter" idx="3"/>
          </p:nvPr>
        </p:nvSpPr>
        <p:spPr>
          <a:xfrm>
            <a:off x="533400" y="6172200"/>
            <a:ext cx="5811838" cy="365125"/>
          </a:xfrm>
          <a:prstGeom prst="rect">
            <a:avLst/>
          </a:prstGeom>
        </p:spPr>
        <p:txBody>
          <a:bodyPr vert="horz" lIns="91440" tIns="45720" rIns="91440" bIns="45720" rtlCol="0" anchor="t"/>
          <a:lstStyle>
            <a:lvl1pPr algn="l" eaLnBrk="1" fontAlgn="auto" hangingPunct="1">
              <a:spcBef>
                <a:spcPts val="0"/>
              </a:spcBef>
              <a:spcAft>
                <a:spcPts val="0"/>
              </a:spcAft>
              <a:defRPr sz="1000" b="0" i="0">
                <a:solidFill>
                  <a:schemeClr val="bg2">
                    <a:lumMod val="50000"/>
                  </a:schemeClr>
                </a:solidFill>
                <a:effectLst/>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61E38CBB-90F0-4F7F-BA35-AF0B0F495CD0}"/>
              </a:ext>
            </a:extLst>
          </p:cNvPr>
          <p:cNvSpPr>
            <a:spLocks noGrp="1"/>
          </p:cNvSpPr>
          <p:nvPr>
            <p:ph type="sldNum" sz="quarter" idx="4"/>
          </p:nvPr>
        </p:nvSpPr>
        <p:spPr>
          <a:xfrm>
            <a:off x="7773988" y="5578475"/>
            <a:ext cx="857250" cy="669925"/>
          </a:xfrm>
          <a:prstGeom prst="rect">
            <a:avLst/>
          </a:prstGeom>
        </p:spPr>
        <p:txBody>
          <a:bodyPr vert="horz" lIns="91440" tIns="45720" rIns="91440" bIns="45720" rtlCol="0" anchor="b"/>
          <a:lstStyle>
            <a:lvl1pPr algn="r" eaLnBrk="1" fontAlgn="auto" hangingPunct="1">
              <a:spcBef>
                <a:spcPts val="0"/>
              </a:spcBef>
              <a:spcAft>
                <a:spcPts val="0"/>
              </a:spcAft>
              <a:defRPr sz="2800" b="0" i="0">
                <a:solidFill>
                  <a:schemeClr val="bg2">
                    <a:lumMod val="50000"/>
                  </a:schemeClr>
                </a:solidFill>
                <a:effectLst/>
                <a:latin typeface="+mn-lt"/>
              </a:defRPr>
            </a:lvl1pPr>
          </a:lstStyle>
          <a:p>
            <a:pPr>
              <a:defRPr/>
            </a:pPr>
            <a:fld id="{70D71F07-74BC-4342-8534-09026389C1F6}" type="slidenum">
              <a:rPr lang="ar-SA"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89"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90" r:id="rId12"/>
    <p:sldLayoutId id="2147483785" r:id="rId13"/>
    <p:sldLayoutId id="2147483791" r:id="rId14"/>
    <p:sldLayoutId id="2147483786" r:id="rId15"/>
    <p:sldLayoutId id="2147483787" r:id="rId16"/>
    <p:sldLayoutId id="2147483788" r:id="rId17"/>
  </p:sldLayoutIdLst>
  <p:txStyles>
    <p:titleStyle>
      <a:lvl1pPr algn="l" defTabSz="457200" rtl="0" eaLnBrk="0" fontAlgn="base" hangingPunct="0">
        <a:spcBef>
          <a:spcPct val="0"/>
        </a:spcBef>
        <a:spcAft>
          <a:spcPct val="0"/>
        </a:spcAft>
        <a:defRPr sz="32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200">
          <a:solidFill>
            <a:schemeClr val="tx1"/>
          </a:solidFill>
          <a:latin typeface="Century Gothic" panose="020B0502020202020204" pitchFamily="34" charset="0"/>
        </a:defRPr>
      </a:lvl2pPr>
      <a:lvl3pPr algn="l" defTabSz="457200" rtl="0" eaLnBrk="0" fontAlgn="base" hangingPunct="0">
        <a:spcBef>
          <a:spcPct val="0"/>
        </a:spcBef>
        <a:spcAft>
          <a:spcPct val="0"/>
        </a:spcAft>
        <a:defRPr sz="3200">
          <a:solidFill>
            <a:schemeClr val="tx1"/>
          </a:solidFill>
          <a:latin typeface="Century Gothic" panose="020B0502020202020204" pitchFamily="34" charset="0"/>
        </a:defRPr>
      </a:lvl3pPr>
      <a:lvl4pPr algn="l" defTabSz="457200" rtl="0" eaLnBrk="0" fontAlgn="base" hangingPunct="0">
        <a:spcBef>
          <a:spcPct val="0"/>
        </a:spcBef>
        <a:spcAft>
          <a:spcPct val="0"/>
        </a:spcAft>
        <a:defRPr sz="3200">
          <a:solidFill>
            <a:schemeClr val="tx1"/>
          </a:solidFill>
          <a:latin typeface="Century Gothic" panose="020B0502020202020204" pitchFamily="34" charset="0"/>
        </a:defRPr>
      </a:lvl4pPr>
      <a:lvl5pPr algn="l" defTabSz="457200" rtl="0" eaLnBrk="0" fontAlgn="base" hangingPunct="0">
        <a:spcBef>
          <a:spcPct val="0"/>
        </a:spcBef>
        <a:spcAft>
          <a:spcPct val="0"/>
        </a:spcAft>
        <a:defRPr sz="32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2000" kern="1200">
          <a:solidFill>
            <a:srgbClr val="233028"/>
          </a:solidFill>
          <a:latin typeface="+mn-lt"/>
          <a:ea typeface="+mn-ea"/>
          <a:cs typeface="+mn-cs"/>
        </a:defRPr>
      </a:lvl1pPr>
      <a:lvl2pPr marL="7429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kern="1200">
          <a:solidFill>
            <a:srgbClr val="233028"/>
          </a:solidFill>
          <a:latin typeface="+mn-lt"/>
          <a:ea typeface="+mn-ea"/>
          <a:cs typeface="+mn-cs"/>
        </a:defRPr>
      </a:lvl2pPr>
      <a:lvl3pPr marL="12001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600" kern="1200">
          <a:solidFill>
            <a:srgbClr val="233028"/>
          </a:solidFill>
          <a:latin typeface="+mn-lt"/>
          <a:ea typeface="+mn-ea"/>
          <a:cs typeface="+mn-cs"/>
        </a:defRPr>
      </a:lvl3pPr>
      <a:lvl4pPr marL="1543050" indent="-1714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400" kern="1200">
          <a:solidFill>
            <a:srgbClr val="233028"/>
          </a:solidFill>
          <a:latin typeface="+mn-lt"/>
          <a:ea typeface="+mn-ea"/>
          <a:cs typeface="+mn-cs"/>
        </a:defRPr>
      </a:lvl4pPr>
      <a:lvl5pPr marL="2000250" indent="-1714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400" kern="1200">
          <a:solidFill>
            <a:srgbClr val="233028"/>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a:extLst>
              <a:ext uri="{FF2B5EF4-FFF2-40B4-BE49-F238E27FC236}">
                <a16:creationId xmlns:a16="http://schemas.microsoft.com/office/drawing/2014/main" id="{FBFA9843-84D0-4888-9948-4043EAC3AFB2}"/>
              </a:ext>
            </a:extLst>
          </p:cNvPr>
          <p:cNvSpPr>
            <a:spLocks noGrp="1" noChangeArrowheads="1"/>
          </p:cNvSpPr>
          <p:nvPr>
            <p:ph type="title"/>
          </p:nvPr>
        </p:nvSpPr>
        <p:spPr>
          <a:xfrm>
            <a:off x="457200" y="2590800"/>
            <a:ext cx="8229600" cy="1143000"/>
          </a:xfrm>
        </p:spPr>
        <p:txBody>
          <a:bodyPr/>
          <a:lstStyle/>
          <a:p>
            <a:pPr eaLnBrk="1" fontAlgn="auto" hangingPunct="1">
              <a:spcAft>
                <a:spcPts val="0"/>
              </a:spcAft>
              <a:defRPr/>
            </a:pPr>
            <a:r>
              <a:rPr lang="en-US" altLang="en-US" b="1" dirty="0"/>
              <a:t>Targeted Mass Spectrometry</a:t>
            </a:r>
            <a:br>
              <a:rPr lang="en-US" altLang="en-US" b="1" dirty="0"/>
            </a:br>
            <a:r>
              <a:rPr lang="en-US" altLang="en-US" b="1" dirty="0"/>
              <a:t>MRM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07DF4F-D923-4BEE-BD6E-F4E0897B4D74}"/>
              </a:ext>
            </a:extLst>
          </p:cNvPr>
          <p:cNvSpPr>
            <a:spLocks noGrp="1" noChangeArrowheads="1"/>
          </p:cNvSpPr>
          <p:nvPr>
            <p:ph type="title"/>
          </p:nvPr>
        </p:nvSpPr>
        <p:spPr>
          <a:xfrm>
            <a:off x="914400" y="-228600"/>
            <a:ext cx="6554788" cy="1524000"/>
          </a:xfrm>
        </p:spPr>
        <p:txBody>
          <a:bodyPr/>
          <a:lstStyle/>
          <a:p>
            <a:pPr eaLnBrk="1" fontAlgn="auto" hangingPunct="1">
              <a:spcAft>
                <a:spcPts val="0"/>
              </a:spcAft>
              <a:defRPr/>
            </a:pPr>
            <a:r>
              <a:rPr lang="en-US" altLang="en-US" dirty="0"/>
              <a:t>What is MRM?</a:t>
            </a:r>
          </a:p>
        </p:txBody>
      </p:sp>
      <p:sp>
        <p:nvSpPr>
          <p:cNvPr id="9219" name="Rectangle 3">
            <a:extLst>
              <a:ext uri="{FF2B5EF4-FFF2-40B4-BE49-F238E27FC236}">
                <a16:creationId xmlns:a16="http://schemas.microsoft.com/office/drawing/2014/main" id="{1E7B006B-23B8-4694-BA72-74B074CB5432}"/>
              </a:ext>
            </a:extLst>
          </p:cNvPr>
          <p:cNvSpPr>
            <a:spLocks noGrp="1" noChangeArrowheads="1"/>
          </p:cNvSpPr>
          <p:nvPr>
            <p:ph idx="1"/>
          </p:nvPr>
        </p:nvSpPr>
        <p:spPr>
          <a:xfrm>
            <a:off x="533400" y="685800"/>
            <a:ext cx="8001000" cy="5943600"/>
          </a:xfrm>
        </p:spPr>
        <p:txBody>
          <a:bodyPr rtlCol="0">
            <a:normAutofit lnSpcReduction="10000"/>
          </a:bodyPr>
          <a:lstStyle/>
          <a:p>
            <a:pPr eaLnBrk="1" fontAlgn="auto" hangingPunct="1">
              <a:lnSpc>
                <a:spcPct val="110000"/>
              </a:lnSpc>
              <a:defRPr/>
            </a:pPr>
            <a:r>
              <a:rPr lang="en-US" altLang="en-US" sz="2400" dirty="0">
                <a:solidFill>
                  <a:schemeClr val="tx2"/>
                </a:solidFill>
              </a:rPr>
              <a:t>Multiple reaction monitoring (MRM) is a very sensitive and specific mass spectrometry technique for quantifying chemicals in complicated mixtures. This method use a triple quadrupole MS to target the ion corresponding to the chemical of interest, which is then fragmented to yield a number of daughter ions. Quantitative goals can be achieved by choosing one (or more) of these fragment daughter ions. Within the mass spectrometer, only compounds that match both of these conditions, i.e. particular parent and daughter ions corresponding to the mass of the molecule of interest, are identified. The experiment enhances sensitivity while preserving exceptional accuracy by disregarding all other ions that pass into the mass spectrometer.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53C04B77-D055-4AED-A742-605E010C52F2}"/>
              </a:ext>
            </a:extLst>
          </p:cNvPr>
          <p:cNvSpPr>
            <a:spLocks noGrp="1" noChangeArrowheads="1"/>
          </p:cNvSpPr>
          <p:nvPr>
            <p:ph idx="1"/>
          </p:nvPr>
        </p:nvSpPr>
        <p:spPr>
          <a:xfrm>
            <a:off x="609600" y="457200"/>
            <a:ext cx="8001000" cy="5976938"/>
          </a:xfrm>
        </p:spPr>
        <p:txBody>
          <a:bodyPr/>
          <a:lstStyle/>
          <a:p>
            <a:pPr eaLnBrk="1" hangingPunct="1"/>
            <a:r>
              <a:rPr lang="en-US" altLang="en-US" sz="2800">
                <a:solidFill>
                  <a:schemeClr val="tx2"/>
                </a:solidFill>
              </a:rPr>
              <a:t>MRM is used to identify particular analytes and quantify proteins, peptides, metabolites, and lipids in plasma, serum, and other biological samples in absolute terms.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434AC69-2A81-4401-BA0A-E710E4B5D599}"/>
              </a:ext>
            </a:extLst>
          </p:cNvPr>
          <p:cNvSpPr>
            <a:spLocks noGrp="1" noChangeArrowheads="1"/>
          </p:cNvSpPr>
          <p:nvPr>
            <p:ph type="title"/>
          </p:nvPr>
        </p:nvSpPr>
        <p:spPr>
          <a:xfrm>
            <a:off x="914400" y="142875"/>
            <a:ext cx="6554788" cy="1524000"/>
          </a:xfrm>
        </p:spPr>
        <p:txBody>
          <a:bodyPr/>
          <a:lstStyle/>
          <a:p>
            <a:pPr eaLnBrk="1" fontAlgn="auto" hangingPunct="1">
              <a:spcAft>
                <a:spcPts val="0"/>
              </a:spcAft>
              <a:defRPr/>
            </a:pPr>
            <a:r>
              <a:rPr lang="en-GB" altLang="en-US" dirty="0"/>
              <a:t>What kind of samples are suitable for analysis?</a:t>
            </a:r>
            <a:endParaRPr lang="en-US" altLang="en-US" dirty="0"/>
          </a:p>
        </p:txBody>
      </p:sp>
      <p:sp>
        <p:nvSpPr>
          <p:cNvPr id="11267" name="Rectangle 3">
            <a:extLst>
              <a:ext uri="{FF2B5EF4-FFF2-40B4-BE49-F238E27FC236}">
                <a16:creationId xmlns:a16="http://schemas.microsoft.com/office/drawing/2014/main" id="{A5937D99-08D0-46AB-B317-0D289E57BB57}"/>
              </a:ext>
            </a:extLst>
          </p:cNvPr>
          <p:cNvSpPr>
            <a:spLocks noGrp="1" noChangeArrowheads="1"/>
          </p:cNvSpPr>
          <p:nvPr>
            <p:ph idx="1"/>
          </p:nvPr>
        </p:nvSpPr>
        <p:spPr>
          <a:xfrm>
            <a:off x="536575" y="1447800"/>
            <a:ext cx="7769225" cy="4953000"/>
          </a:xfrm>
        </p:spPr>
        <p:txBody>
          <a:bodyPr rtlCol="0">
            <a:normAutofit lnSpcReduction="10000"/>
          </a:bodyPr>
          <a:lstStyle/>
          <a:p>
            <a:pPr eaLnBrk="1" fontAlgn="auto" hangingPunct="1">
              <a:defRPr/>
            </a:pPr>
            <a:r>
              <a:rPr lang="en-US" altLang="en-US" sz="2400" dirty="0">
                <a:solidFill>
                  <a:schemeClr val="tx2"/>
                </a:solidFill>
              </a:rPr>
              <a:t>MRM analysis may be performed on almost any substance that can be </a:t>
            </a:r>
            <a:r>
              <a:rPr lang="en-US" altLang="en-US" sz="2400" dirty="0" err="1">
                <a:solidFill>
                  <a:schemeClr val="tx2"/>
                </a:solidFill>
              </a:rPr>
              <a:t>ionised</a:t>
            </a:r>
            <a:r>
              <a:rPr lang="en-US" altLang="en-US" sz="2400" dirty="0">
                <a:solidFill>
                  <a:schemeClr val="tx2"/>
                </a:solidFill>
              </a:rPr>
              <a:t> and subsequently fragmented. The most common applications include the analysis of proteins and peptides, metabolites, and medicines in complicated mixtures like plasma and serum. The MRM experiment on digested peptides that match to the protein of interest can be used to quantify proteins. As a result, MRM analysis is a popular alternative for biomarker identification and quantification. As the name implies, many MRMs may be monitored per study, allowing numerous substances to be detected in the same experiment.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BF41B96-89A7-46A9-AAA2-5957D16CBA7B}"/>
              </a:ext>
            </a:extLst>
          </p:cNvPr>
          <p:cNvSpPr>
            <a:spLocks noGrp="1" noChangeArrowheads="1"/>
          </p:cNvSpPr>
          <p:nvPr>
            <p:ph type="title"/>
          </p:nvPr>
        </p:nvSpPr>
        <p:spPr>
          <a:xfrm>
            <a:off x="685800" y="304800"/>
            <a:ext cx="6554788" cy="1524000"/>
          </a:xfrm>
        </p:spPr>
        <p:txBody>
          <a:bodyPr/>
          <a:lstStyle/>
          <a:p>
            <a:pPr eaLnBrk="1" fontAlgn="auto" hangingPunct="1">
              <a:spcAft>
                <a:spcPts val="0"/>
              </a:spcAft>
              <a:defRPr/>
            </a:pPr>
            <a:r>
              <a:rPr lang="en-GB" altLang="en-US" dirty="0"/>
              <a:t>What is the sensitivity of MRM?</a:t>
            </a:r>
            <a:endParaRPr lang="en-US" altLang="en-US" dirty="0"/>
          </a:p>
        </p:txBody>
      </p:sp>
      <p:sp>
        <p:nvSpPr>
          <p:cNvPr id="9219" name="Rectangle 3">
            <a:extLst>
              <a:ext uri="{FF2B5EF4-FFF2-40B4-BE49-F238E27FC236}">
                <a16:creationId xmlns:a16="http://schemas.microsoft.com/office/drawing/2014/main" id="{4A7C04AE-4CC8-4AF3-8FB2-75E65011E167}"/>
              </a:ext>
            </a:extLst>
          </p:cNvPr>
          <p:cNvSpPr>
            <a:spLocks noGrp="1" noChangeArrowheads="1"/>
          </p:cNvSpPr>
          <p:nvPr>
            <p:ph idx="1"/>
          </p:nvPr>
        </p:nvSpPr>
        <p:spPr>
          <a:xfrm>
            <a:off x="533400" y="1828800"/>
            <a:ext cx="7924800" cy="4452938"/>
          </a:xfrm>
        </p:spPr>
        <p:txBody>
          <a:bodyPr/>
          <a:lstStyle/>
          <a:p>
            <a:pPr eaLnBrk="1" hangingPunct="1"/>
            <a:r>
              <a:rPr lang="en-US" altLang="en-US" sz="2400">
                <a:solidFill>
                  <a:schemeClr val="tx2"/>
                </a:solidFill>
              </a:rPr>
              <a:t>This is a very delicate procedure. It is feasible to detect peptide molecules that would ordinarily be missed by traditional MS methods. Peptides, for example, may be precisely quantified down to the femtomole level. Peptides can be quantified at a g/ml concentration in complicated samples like plasma.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9DC9367-0896-45F5-8DFD-ADA1C8F51465}"/>
              </a:ext>
            </a:extLst>
          </p:cNvPr>
          <p:cNvSpPr>
            <a:spLocks noGrp="1" noChangeArrowheads="1"/>
          </p:cNvSpPr>
          <p:nvPr>
            <p:ph type="title"/>
          </p:nvPr>
        </p:nvSpPr>
        <p:spPr>
          <a:xfrm>
            <a:off x="762000" y="381000"/>
            <a:ext cx="6554788" cy="1524000"/>
          </a:xfrm>
        </p:spPr>
        <p:txBody>
          <a:bodyPr>
            <a:normAutofit fontScale="90000"/>
          </a:bodyPr>
          <a:lstStyle/>
          <a:p>
            <a:pPr eaLnBrk="1" fontAlgn="auto" hangingPunct="1">
              <a:spcAft>
                <a:spcPts val="0"/>
              </a:spcAft>
              <a:defRPr/>
            </a:pPr>
            <a:r>
              <a:rPr lang="en-GB" altLang="en-US" dirty="0"/>
              <a:t>Is MRM appropriate for both absolute and relative quantification?</a:t>
            </a:r>
            <a:endParaRPr lang="en-US" altLang="en-US" dirty="0"/>
          </a:p>
        </p:txBody>
      </p:sp>
      <p:sp>
        <p:nvSpPr>
          <p:cNvPr id="10243" name="Rectangle 3">
            <a:extLst>
              <a:ext uri="{FF2B5EF4-FFF2-40B4-BE49-F238E27FC236}">
                <a16:creationId xmlns:a16="http://schemas.microsoft.com/office/drawing/2014/main" id="{EC964A1C-5E44-4EE2-A051-9211C3E34897}"/>
              </a:ext>
            </a:extLst>
          </p:cNvPr>
          <p:cNvSpPr>
            <a:spLocks noGrp="1" noChangeArrowheads="1"/>
          </p:cNvSpPr>
          <p:nvPr>
            <p:ph idx="1"/>
          </p:nvPr>
        </p:nvSpPr>
        <p:spPr>
          <a:xfrm>
            <a:off x="609600" y="1905000"/>
            <a:ext cx="7772400" cy="4452938"/>
          </a:xfrm>
        </p:spPr>
        <p:txBody>
          <a:bodyPr/>
          <a:lstStyle/>
          <a:p>
            <a:pPr eaLnBrk="1" hangingPunct="1">
              <a:lnSpc>
                <a:spcPct val="90000"/>
              </a:lnSpc>
            </a:pPr>
            <a:r>
              <a:rPr lang="en-US" altLang="en-US" sz="2400">
                <a:solidFill>
                  <a:schemeClr val="tx2"/>
                </a:solidFill>
              </a:rPr>
              <a:t>This method can get results for any form of quantification. Although relative quantitation is very simple, absolute quantitation necessitates the use of proper standards. To get a measure of protein concentration, a particular peptide is quantitated against a spiking internal standard (e.g., a synthetic stable isotope labelled peptide standard).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412A16C-CEC9-44BC-83B9-E5C7B0A27BB3}"/>
              </a:ext>
            </a:extLst>
          </p:cNvPr>
          <p:cNvSpPr>
            <a:spLocks noGrp="1" noChangeArrowheads="1"/>
          </p:cNvSpPr>
          <p:nvPr>
            <p:ph type="title"/>
          </p:nvPr>
        </p:nvSpPr>
        <p:spPr>
          <a:xfrm>
            <a:off x="838200" y="457200"/>
            <a:ext cx="6554788" cy="1524000"/>
          </a:xfrm>
        </p:spPr>
        <p:txBody>
          <a:bodyPr>
            <a:normAutofit fontScale="90000"/>
          </a:bodyPr>
          <a:lstStyle/>
          <a:p>
            <a:pPr eaLnBrk="1" fontAlgn="auto" hangingPunct="1">
              <a:spcAft>
                <a:spcPts val="0"/>
              </a:spcAft>
              <a:defRPr/>
            </a:pPr>
            <a:r>
              <a:rPr lang="en-GB" altLang="en-US" dirty="0"/>
              <a:t>Is it necessary to design a method?</a:t>
            </a:r>
            <a:br>
              <a:rPr lang="en-GB" altLang="en-US" dirty="0"/>
            </a:br>
            <a:endParaRPr lang="en-US" altLang="en-US" dirty="0"/>
          </a:p>
        </p:txBody>
      </p:sp>
      <p:sp>
        <p:nvSpPr>
          <p:cNvPr id="14339" name="Rectangle 3">
            <a:extLst>
              <a:ext uri="{FF2B5EF4-FFF2-40B4-BE49-F238E27FC236}">
                <a16:creationId xmlns:a16="http://schemas.microsoft.com/office/drawing/2014/main" id="{346111B5-E05E-4385-AE14-2E1F2E950B62}"/>
              </a:ext>
            </a:extLst>
          </p:cNvPr>
          <p:cNvSpPr>
            <a:spLocks noGrp="1" noChangeArrowheads="1"/>
          </p:cNvSpPr>
          <p:nvPr>
            <p:ph idx="1"/>
          </p:nvPr>
        </p:nvSpPr>
        <p:spPr>
          <a:xfrm>
            <a:off x="609600" y="2362200"/>
            <a:ext cx="6554788" cy="3767138"/>
          </a:xfrm>
        </p:spPr>
        <p:txBody>
          <a:bodyPr rtlCol="0">
            <a:normAutofit fontScale="92500" lnSpcReduction="10000"/>
          </a:bodyPr>
          <a:lstStyle/>
          <a:p>
            <a:pPr eaLnBrk="1" fontAlgn="auto" hangingPunct="1">
              <a:defRPr/>
            </a:pPr>
            <a:r>
              <a:rPr lang="en-US" altLang="en-US" sz="2800" dirty="0">
                <a:solidFill>
                  <a:schemeClr val="tx2"/>
                </a:solidFill>
              </a:rPr>
              <a:t>Yes. Each project is unique, and developing and running the MRM analysis takes a significant amount of operator time. With sufficient chromatographic separation, some sample cleaning may be necessary for complicated combinations. Extra preparatory work is necessary for plasma and serum, and additional expenses will be charged.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083D-7D7E-4076-A76E-4F68710C769E}"/>
              </a:ext>
            </a:extLst>
          </p:cNvPr>
          <p:cNvSpPr>
            <a:spLocks noGrp="1"/>
          </p:cNvSpPr>
          <p:nvPr>
            <p:ph type="title"/>
          </p:nvPr>
        </p:nvSpPr>
        <p:spPr>
          <a:xfrm>
            <a:off x="541338" y="533400"/>
            <a:ext cx="6554787" cy="1524000"/>
          </a:xfrm>
        </p:spPr>
        <p:txBody>
          <a:bodyPr/>
          <a:lstStyle/>
          <a:p>
            <a:pPr eaLnBrk="1" hangingPunct="1">
              <a:defRPr/>
            </a:pPr>
            <a:r>
              <a:rPr lang="en-US" dirty="0"/>
              <a:t>Team members</a:t>
            </a:r>
          </a:p>
        </p:txBody>
      </p:sp>
      <p:sp>
        <p:nvSpPr>
          <p:cNvPr id="15363" name="Content Placeholder 2">
            <a:extLst>
              <a:ext uri="{FF2B5EF4-FFF2-40B4-BE49-F238E27FC236}">
                <a16:creationId xmlns:a16="http://schemas.microsoft.com/office/drawing/2014/main" id="{FE2A966F-DF85-4B93-8ABE-E83C48AE53A3}"/>
              </a:ext>
            </a:extLst>
          </p:cNvPr>
          <p:cNvSpPr>
            <a:spLocks noGrp="1" noChangeArrowheads="1"/>
          </p:cNvSpPr>
          <p:nvPr>
            <p:ph idx="1"/>
          </p:nvPr>
        </p:nvSpPr>
        <p:spPr>
          <a:xfrm>
            <a:off x="506413" y="2520950"/>
            <a:ext cx="6554787" cy="3767138"/>
          </a:xfrm>
        </p:spPr>
        <p:txBody>
          <a:bodyPr/>
          <a:lstStyle/>
          <a:p>
            <a:pPr algn="r" rtl="1" eaLnBrk="1" hangingPunct="1"/>
            <a:r>
              <a:rPr lang="ar-EG" altLang="en-US">
                <a:solidFill>
                  <a:schemeClr val="tx2"/>
                </a:solidFill>
              </a:rPr>
              <a:t>يوسف خليفة احمد </a:t>
            </a:r>
          </a:p>
          <a:p>
            <a:pPr algn="r" rtl="1" eaLnBrk="1" hangingPunct="1"/>
            <a:r>
              <a:rPr lang="ar-EG" altLang="en-US">
                <a:solidFill>
                  <a:schemeClr val="tx2"/>
                </a:solidFill>
              </a:rPr>
              <a:t>احمد فرغلي</a:t>
            </a:r>
          </a:p>
          <a:p>
            <a:pPr algn="r" rtl="1" eaLnBrk="1" hangingPunct="1"/>
            <a:r>
              <a:rPr lang="ar-EG" altLang="en-US">
                <a:solidFill>
                  <a:schemeClr val="tx2"/>
                </a:solidFill>
              </a:rPr>
              <a:t>ايهاب راشد مسعود </a:t>
            </a:r>
          </a:p>
          <a:p>
            <a:pPr algn="r" rtl="1" eaLnBrk="1" hangingPunct="1"/>
            <a:r>
              <a:rPr lang="ar-EG" altLang="en-US">
                <a:solidFill>
                  <a:schemeClr val="tx2"/>
                </a:solidFill>
              </a:rPr>
              <a:t>عبد الرحمن ماهر</a:t>
            </a:r>
          </a:p>
          <a:p>
            <a:pPr algn="r" rtl="1" eaLnBrk="1" hangingPunct="1"/>
            <a:r>
              <a:rPr lang="ar-EG" altLang="en-US">
                <a:solidFill>
                  <a:srgbClr val="E4E6EB"/>
                </a:solidFill>
                <a:latin typeface="Segoe UI Historic" panose="020B0502040204020203" pitchFamily="34" charset="0"/>
              </a:rPr>
              <a:t>ايه حسنى سعيد</a:t>
            </a:r>
            <a:endParaRPr lang="en-US" altLang="en-US">
              <a:solidFill>
                <a:schemeClr val="tx2"/>
              </a:solidFill>
            </a:endParaRPr>
          </a:p>
        </p:txBody>
      </p:sp>
    </p:spTree>
  </p:cSld>
  <p:clrMapOvr>
    <a:masterClrMapping/>
  </p:clrMapOvr>
</p:sld>
</file>

<file path=ppt/theme/theme1.xml><?xml version="1.0" encoding="utf-8"?>
<a:theme xmlns:a="http://schemas.openxmlformats.org/drawingml/2006/main" name="Slic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272</TotalTime>
  <Words>484</Words>
  <Application>Microsoft Office PowerPoint</Application>
  <PresentationFormat>On-screen Show (4:3)</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Segoe UI Historic</vt:lpstr>
      <vt:lpstr>Wingdings 3</vt:lpstr>
      <vt:lpstr>Slice</vt:lpstr>
      <vt:lpstr>Targeted Mass Spectrometry MRM</vt:lpstr>
      <vt:lpstr>What is MRM?</vt:lpstr>
      <vt:lpstr>PowerPoint Presentation</vt:lpstr>
      <vt:lpstr>What kind of samples are suitable for analysis?</vt:lpstr>
      <vt:lpstr>What is the sensitivity of MRM?</vt:lpstr>
      <vt:lpstr>Is MRM appropriate for both absolute and relative quantification?</vt:lpstr>
      <vt:lpstr>Is it necessary to design a method? </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Genius</dc:creator>
  <cp:lastModifiedBy>Yousuf 18331495</cp:lastModifiedBy>
  <cp:revision>9</cp:revision>
  <cp:lastPrinted>1601-01-01T00:00:00Z</cp:lastPrinted>
  <dcterms:created xsi:type="dcterms:W3CDTF">2021-12-31T17:34:04Z</dcterms:created>
  <dcterms:modified xsi:type="dcterms:W3CDTF">2022-01-08T14:31:18Z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