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 Mean </a:t>
            </a:r>
            <a:br>
              <a:rPr lang="en-US" dirty="0" smtClean="0"/>
            </a:b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</a:t>
            </a:r>
            <a:r>
              <a:rPr lang="en-US" sz="3600" dirty="0" err="1" smtClean="0"/>
              <a:t>Kmean</a:t>
            </a:r>
            <a:r>
              <a:rPr lang="en-US" sz="3600" dirty="0" smtClean="0"/>
              <a:t> Clustering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Kmean</a:t>
            </a:r>
            <a:r>
              <a:rPr lang="en-US" sz="2000" dirty="0" smtClean="0"/>
              <a:t> Clustering is an unsupervised machine learning algorithm</a:t>
            </a:r>
          </a:p>
          <a:p>
            <a:endParaRPr lang="en-US" sz="2000" dirty="0" smtClean="0"/>
          </a:p>
          <a:p>
            <a:r>
              <a:rPr lang="en-US" sz="2000" dirty="0" smtClean="0"/>
              <a:t>It is used to solve the cluster problem in machine learning and data science</a:t>
            </a:r>
          </a:p>
          <a:p>
            <a:endParaRPr lang="en-US" sz="2000" dirty="0"/>
          </a:p>
          <a:p>
            <a:r>
              <a:rPr lang="en-US" sz="2000" dirty="0" err="1" smtClean="0"/>
              <a:t>Kmean</a:t>
            </a:r>
            <a:r>
              <a:rPr lang="en-US" sz="2000" dirty="0" smtClean="0"/>
              <a:t> refers to data average, finding the centroid.</a:t>
            </a:r>
          </a:p>
          <a:p>
            <a:endParaRPr lang="en-US" sz="2000" dirty="0"/>
          </a:p>
          <a:p>
            <a:r>
              <a:rPr lang="en-US" sz="2000" dirty="0" smtClean="0"/>
              <a:t>It is used when we have unlabeled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512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clusters and assign the centroids</a:t>
            </a:r>
          </a:p>
          <a:p>
            <a:endParaRPr lang="en-US" dirty="0"/>
          </a:p>
          <a:p>
            <a:r>
              <a:rPr lang="en-US" dirty="0" smtClean="0"/>
              <a:t>Centroids can be from data or independent values.</a:t>
            </a:r>
          </a:p>
          <a:p>
            <a:endParaRPr lang="en-US" dirty="0"/>
          </a:p>
          <a:p>
            <a:r>
              <a:rPr lang="en-US" dirty="0" smtClean="0"/>
              <a:t>Calculate until new centroids are not equal to old centroids </a:t>
            </a:r>
          </a:p>
          <a:p>
            <a:endParaRPr lang="en-US" dirty="0"/>
          </a:p>
          <a:p>
            <a:r>
              <a:rPr lang="en-US" dirty="0" smtClean="0"/>
              <a:t>Once the cluster becomes static, the algorithm is said to be converged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4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for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|</a:t>
            </a:r>
            <a:r>
              <a:rPr lang="en-US" dirty="0" err="1" smtClean="0"/>
              <a:t>x-c</a:t>
            </a:r>
            <a:r>
              <a:rPr lang="en-US" dirty="0" smtClean="0"/>
              <a:t>|</a:t>
            </a:r>
          </a:p>
          <a:p>
            <a:endParaRPr lang="en-US" dirty="0"/>
          </a:p>
          <a:p>
            <a:r>
              <a:rPr lang="en-US" dirty="0" smtClean="0"/>
              <a:t>X is data value and c is center. Mod is taken to avoid negative values</a:t>
            </a:r>
          </a:p>
          <a:p>
            <a:endParaRPr lang="en-US" dirty="0"/>
          </a:p>
          <a:p>
            <a:r>
              <a:rPr lang="en-US" dirty="0" smtClean="0"/>
              <a:t>X belongs to the cluster in which it has a smaller distance value.</a:t>
            </a:r>
          </a:p>
          <a:p>
            <a:endParaRPr lang="en-US" dirty="0"/>
          </a:p>
          <a:p>
            <a:r>
              <a:rPr lang="en-US" dirty="0" smtClean="0"/>
              <a:t>Then mean will be taken of clusters and that will be assigned as new centroid</a:t>
            </a:r>
          </a:p>
          <a:p>
            <a:endParaRPr lang="en-US" dirty="0"/>
          </a:p>
          <a:p>
            <a:r>
              <a:rPr lang="en-US" dirty="0" smtClean="0"/>
              <a:t>Continue steps 2 and 3 until convergence </a:t>
            </a:r>
            <a:r>
              <a:rPr lang="en-US" smtClean="0"/>
              <a:t>is achieved.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8683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56</TotalTime>
  <Words>147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Savon</vt:lpstr>
      <vt:lpstr>K Mean  clustering</vt:lpstr>
      <vt:lpstr>What is Kmean Clustering</vt:lpstr>
      <vt:lpstr>Steps</vt:lpstr>
      <vt:lpstr>Formula for calculation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  clustering</dc:title>
  <dc:creator>Moorche</dc:creator>
  <cp:lastModifiedBy>Moorche</cp:lastModifiedBy>
  <cp:revision>4</cp:revision>
  <dcterms:created xsi:type="dcterms:W3CDTF">2022-05-02T11:51:16Z</dcterms:created>
  <dcterms:modified xsi:type="dcterms:W3CDTF">2022-05-02T12:47:58Z</dcterms:modified>
</cp:coreProperties>
</file>