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CDE9-110A-4456-8051-D31BDE7B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AABC9-CAB4-4DC5-A762-2A0D66FF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8C9-8C9E-4B74-8897-EA80A6DF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F12A-F4FF-4D95-A448-4BF35CE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F9F1-9CA6-4CC2-BF24-FA2124F2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73F9-A236-40C2-8EF7-9273BD15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BD14-8804-43EC-BC91-AC7BC593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CA5F-5B9A-4887-AD53-6D36EEB3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FB2C-F94E-49A1-8709-A8A405C0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EE8A-BE9E-43EB-9F6A-D4F17465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EF225-95E9-48C0-AD4E-6046AC5D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65C3-801B-40D1-8B8D-83EAC43C9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373A-042E-415D-A7E0-38F0D38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70CD-3A27-4BC3-8BB7-EBA4B4C2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02DE-3052-472D-A6C8-42FDE1A9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8EF9-6E2B-4DB7-9BB3-1F94B223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6843-25B5-4C23-A772-23FF3026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4FB3-204F-40C1-8DF3-9354D527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233E-4087-4095-BB4B-31A55752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963C-EA96-44D6-9271-5F2B5FC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7B6B-87C1-4EE5-8E2D-8BB8848D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0CE9-D76B-4FD4-B00F-C6241BA0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A357-4CDA-4D20-938F-7A543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6B8B-9B3F-4909-8442-6B58413A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75A6-8449-4283-BADD-0AE19CF9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BB23-5FEC-4D7C-A94D-4C7DD4A0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882-AB57-4122-9CB1-96528E0DD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E87C0-4EF7-4888-9DFB-B0E9EE98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34EB3-680F-4E4C-BB85-F930C22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3A2A1-1FAF-4E6F-B697-DB88BE42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FCF2-DEAD-4513-9770-AAD45702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5772-EDA1-4CAE-BD76-889455E3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43977-6DFA-4CEB-9DC1-116FF432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BAE4-9B06-4364-9B0C-9B1C2861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0F87-BBA3-4BAD-8A74-BF611455A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5B6F0-990C-4F82-9622-E7AA5FD6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5456D-41DB-4232-B8D2-2C438A66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E4ED7-8978-48D3-96A6-94DA5454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3EE5E-372C-42D7-8C92-EC6DFAC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889-8B3E-46CD-8521-A74DB0C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60FE-DBEC-4FA5-960A-8E03387D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27DE6-4D4C-487D-B549-0ABA8816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E3548-475B-46D6-AE45-C538A4F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08584-D3BB-42C9-A399-F440F7BF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E6759-0BF0-4C29-AAF7-6B1F350A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A595-1F63-421E-B8CD-E9E95CA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43F-E6BB-4C0C-A992-469A47E5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41E1-6623-4344-8C35-19497DAE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C20F-D04F-487C-BEB5-3CDB073B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725A-E8E3-416F-A055-FA130C9C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328C-E55B-4EE6-AFBE-FB8990C9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2C72-80DB-43B9-8747-35E77DE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8B07-C14A-4E87-A679-0AFEE82E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82AD5-AB69-457B-8898-2A4E7347A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6E3E-0823-4F2A-BC98-69187F058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5668-C616-4C57-B9FD-7296961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FFEB0-CC70-4F91-B2BB-89C6E935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05A5-C990-4031-A3CD-3C78EB4A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4D7DB-B77F-48C7-83C6-6E7FBB85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B01F-F3ED-4C87-A49C-314F7F06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AEC6-1FC8-4788-AF41-E0A848700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E4C1-B8F0-4162-9B37-FF62BAE8B661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BCC2-1989-4277-9C9B-34B97AAF5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772B-0CBF-4FC0-B44D-F0AA2848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en.wikipedia.org/wiki/Raspberry_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rduino Mega 2560 R3 buy online at Low Price in India - ElectronicsComp.com">
            <a:extLst>
              <a:ext uri="{FF2B5EF4-FFF2-40B4-BE49-F238E27FC236}">
                <a16:creationId xmlns:a16="http://schemas.microsoft.com/office/drawing/2014/main" id="{F7B6A7A5-FF3A-4861-8EA7-58790CA2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76" y="2802892"/>
            <a:ext cx="2315785" cy="231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A3D17C-C6DD-4F12-90D5-D8C38E83E0B7}"/>
              </a:ext>
            </a:extLst>
          </p:cNvPr>
          <p:cNvSpPr/>
          <p:nvPr/>
        </p:nvSpPr>
        <p:spPr>
          <a:xfrm rot="5400000">
            <a:off x="1329298" y="2211616"/>
            <a:ext cx="820908" cy="29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E19C34-CF25-42D6-BB5C-E40F6C4266AF}"/>
              </a:ext>
            </a:extLst>
          </p:cNvPr>
          <p:cNvSpPr/>
          <p:nvPr/>
        </p:nvSpPr>
        <p:spPr>
          <a:xfrm rot="16200000">
            <a:off x="6584758" y="2484704"/>
            <a:ext cx="82090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8A388CF-1B16-49F7-B0A8-9AA36DE1ED32}"/>
              </a:ext>
            </a:extLst>
          </p:cNvPr>
          <p:cNvSpPr/>
          <p:nvPr/>
        </p:nvSpPr>
        <p:spPr>
          <a:xfrm>
            <a:off x="3366052" y="3523259"/>
            <a:ext cx="2148680" cy="2954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FC49B5C-3575-4C1B-A628-5A76457B8CCF}"/>
              </a:ext>
            </a:extLst>
          </p:cNvPr>
          <p:cNvSpPr/>
          <p:nvPr/>
        </p:nvSpPr>
        <p:spPr>
          <a:xfrm rot="10800000">
            <a:off x="7863024" y="3523258"/>
            <a:ext cx="1031627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4907E-66B4-438D-9E89-5EFBE7B5AEDE}"/>
              </a:ext>
            </a:extLst>
          </p:cNvPr>
          <p:cNvSpPr txBox="1"/>
          <p:nvPr/>
        </p:nvSpPr>
        <p:spPr>
          <a:xfrm>
            <a:off x="9801896" y="859752"/>
            <a:ext cx="170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 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51A46-42D0-468B-926A-F4173AC4D848}"/>
              </a:ext>
            </a:extLst>
          </p:cNvPr>
          <p:cNvSpPr txBox="1"/>
          <p:nvPr/>
        </p:nvSpPr>
        <p:spPr>
          <a:xfrm>
            <a:off x="-59890" y="4848882"/>
            <a:ext cx="427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server contains the Face recognition system , database control program and user interface </a:t>
            </a:r>
          </a:p>
          <a:p>
            <a:r>
              <a:rPr lang="en-US" dirty="0"/>
              <a:t>Record users , faces , data , generate report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112B2-2F35-4B1F-9E39-8CE6E33A2D2B}"/>
              </a:ext>
            </a:extLst>
          </p:cNvPr>
          <p:cNvSpPr txBox="1"/>
          <p:nvPr/>
        </p:nvSpPr>
        <p:spPr>
          <a:xfrm>
            <a:off x="10553949" y="3238100"/>
            <a:ext cx="159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Finger Print reader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336D1-C05C-4DC3-8CC5-5C3140D4A111}"/>
              </a:ext>
            </a:extLst>
          </p:cNvPr>
          <p:cNvSpPr txBox="1"/>
          <p:nvPr/>
        </p:nvSpPr>
        <p:spPr>
          <a:xfrm>
            <a:off x="4856195" y="4848882"/>
            <a:ext cx="427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Control Board (receive open signal from the server and send it the Door lock, also receive signals from the finger print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CEB5C2-39AC-45FC-B9BF-8CB7C3290564}"/>
              </a:ext>
            </a:extLst>
          </p:cNvPr>
          <p:cNvSpPr txBox="1"/>
          <p:nvPr/>
        </p:nvSpPr>
        <p:spPr>
          <a:xfrm>
            <a:off x="273281" y="1544864"/>
            <a:ext cx="2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to capture 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1056E-7D55-4331-B2D5-CF1FD1165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3452" y="2780680"/>
            <a:ext cx="3252600" cy="1913613"/>
          </a:xfrm>
          <a:prstGeom prst="rect">
            <a:avLst/>
          </a:prstGeom>
        </p:spPr>
      </p:pic>
      <p:pic>
        <p:nvPicPr>
          <p:cNvPr id="6" name="Picture 2" descr="Amazon.com: Angetube Streaming 1080P HD Webcam Built in Adjustable Ring  Light and Mic. Advanced autofocus AF Web Camera for Google Meet Xbox Gamer  Facebook YouTube Streamer: Electronics">
            <a:extLst>
              <a:ext uri="{FF2B5EF4-FFF2-40B4-BE49-F238E27FC236}">
                <a16:creationId xmlns:a16="http://schemas.microsoft.com/office/drawing/2014/main" id="{65F5EFD4-28D4-474B-8518-B1E837B5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6" y="103756"/>
            <a:ext cx="1511992" cy="151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curefast on the latest fire door safety standards and electro-magnetic  locks - Security News Desk">
            <a:extLst>
              <a:ext uri="{FF2B5EF4-FFF2-40B4-BE49-F238E27FC236}">
                <a16:creationId xmlns:a16="http://schemas.microsoft.com/office/drawing/2014/main" id="{B92A5027-A28A-4A89-8B2F-40847197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68" y="610466"/>
            <a:ext cx="2768949" cy="151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DB709B2D-D781-409D-AB60-D703C307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864" y="3070263"/>
            <a:ext cx="1424064" cy="139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aspberry Pi Touchscreen Monitor, 7'' HDMI Touch Screen Display IPS  1024x600 with Prop Stand Built-in Dual Speakers HDMI 2.0 Plug and Play FPC  for Raspberry Pi 4 3 2 Zero B+ Model">
            <a:extLst>
              <a:ext uri="{FF2B5EF4-FFF2-40B4-BE49-F238E27FC236}">
                <a16:creationId xmlns:a16="http://schemas.microsoft.com/office/drawing/2014/main" id="{C3279DC5-3333-4CAB-A441-4490710A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52" y="315771"/>
            <a:ext cx="2185599" cy="166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DA3A8A2-ED33-434C-AE09-28F2D35CB44D}"/>
              </a:ext>
            </a:extLst>
          </p:cNvPr>
          <p:cNvSpPr/>
          <p:nvPr/>
        </p:nvSpPr>
        <p:spPr>
          <a:xfrm rot="19047480">
            <a:off x="2418617" y="2502910"/>
            <a:ext cx="1466323" cy="324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E2F52F-322C-4945-BEF4-759D16E6D247}"/>
              </a:ext>
            </a:extLst>
          </p:cNvPr>
          <p:cNvSpPr txBox="1"/>
          <p:nvPr/>
        </p:nvSpPr>
        <p:spPr>
          <a:xfrm>
            <a:off x="3738084" y="1989995"/>
            <a:ext cx="2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Screen</a:t>
            </a:r>
          </a:p>
        </p:txBody>
      </p:sp>
    </p:spTree>
    <p:extLst>
      <p:ext uri="{BB962C8B-B14F-4D97-AF65-F5344CB8AC3E}">
        <p14:creationId xmlns:p14="http://schemas.microsoft.com/office/powerpoint/2010/main" val="20575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2020-09-18T18:09:18Z</dcterms:created>
  <dcterms:modified xsi:type="dcterms:W3CDTF">2020-09-22T12:50:45Z</dcterms:modified>
</cp:coreProperties>
</file>