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CDE9-110A-4456-8051-D31BDE7B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AABC9-CAB4-4DC5-A762-2A0D66FF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E8C9-8C9E-4B74-8897-EA80A6DF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F12A-F4FF-4D95-A448-4BF35CE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F9F1-9CA6-4CC2-BF24-FA2124F2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73F9-A236-40C2-8EF7-9273BD15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2BD14-8804-43EC-BC91-AC7BC593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CA5F-5B9A-4887-AD53-6D36EEB3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FB2C-F94E-49A1-8709-A8A405C0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EE8A-BE9E-43EB-9F6A-D4F17465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EF225-95E9-48C0-AD4E-6046AC5D5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65C3-801B-40D1-8B8D-83EAC43C9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373A-042E-415D-A7E0-38F0D38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70CD-3A27-4BC3-8BB7-EBA4B4C2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02DE-3052-472D-A6C8-42FDE1A9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8EF9-6E2B-4DB7-9BB3-1F94B223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6843-25B5-4C23-A772-23FF3026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4FB3-204F-40C1-8DF3-9354D527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233E-4087-4095-BB4B-31A55752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963C-EA96-44D6-9271-5F2B5FC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7B6B-87C1-4EE5-8E2D-8BB8848D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0CE9-D76B-4FD4-B00F-C6241BA0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A357-4CDA-4D20-938F-7A543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6B8B-9B3F-4909-8442-6B58413A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75A6-8449-4283-BADD-0AE19CF9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BB23-5FEC-4D7C-A94D-4C7DD4A0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0882-AB57-4122-9CB1-96528E0DD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E87C0-4EF7-4888-9DFB-B0E9EE98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34EB3-680F-4E4C-BB85-F930C229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3A2A1-1FAF-4E6F-B697-DB88BE42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FCF2-DEAD-4513-9770-AAD45702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5772-EDA1-4CAE-BD76-889455E3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43977-6DFA-4CEB-9DC1-116FF432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BAE4-9B06-4364-9B0C-9B1C2861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0F87-BBA3-4BAD-8A74-BF611455A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5B6F0-990C-4F82-9622-E7AA5FD6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5456D-41DB-4232-B8D2-2C438A66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E4ED7-8978-48D3-96A6-94DA5454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3EE5E-372C-42D7-8C92-EC6DFAC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889-8B3E-46CD-8521-A74DB0C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60FE-DBEC-4FA5-960A-8E03387D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27DE6-4D4C-487D-B549-0ABA8816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E3548-475B-46D6-AE45-C538A4F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08584-D3BB-42C9-A399-F440F7BF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E6759-0BF0-4C29-AAF7-6B1F350A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A595-1F63-421E-B8CD-E9E95CA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43F-E6BB-4C0C-A992-469A47E5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41E1-6623-4344-8C35-19497DAE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C20F-D04F-487C-BEB5-3CDB073B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725A-E8E3-416F-A055-FA130C9C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328C-E55B-4EE6-AFBE-FB8990C9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2C72-80DB-43B9-8747-35E77DE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8B07-C14A-4E87-A679-0AFEE82E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82AD5-AB69-457B-8898-2A4E7347A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66E3E-0823-4F2A-BC98-69187F058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5668-C616-4C57-B9FD-7296961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FFEB0-CC70-4F91-B2BB-89C6E935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05A5-C990-4031-A3CD-3C78EB4A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4D7DB-B77F-48C7-83C6-6E7FBB85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B01F-F3ED-4C87-A49C-314F7F06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AEC6-1FC8-4788-AF41-E0A848700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E4C1-B8F0-4162-9B37-FF62BAE8B66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BCC2-1989-4277-9C9B-34B97AAF5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772B-0CBF-4FC0-B44D-F0AA2848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841F-0333-46F4-B1E2-64E5A7A2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tronics-lab.com/alarm-system-powered-arduino/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ongolele.pixnet.net/blog/post/29359360-%E8%81%B7%E8%A8%93%E4%B8%AD%E5%BF%83%E7%AC%AC%E4%B8%89%E5%A0%82%E8%AA%B2%EF%BC%9A%E5%A4%9A%E5%AA%92%E9%AB%94%E5%BD%B1%E5%83%8F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PR Camera|License Plate Recognition|Milesight">
            <a:extLst>
              <a:ext uri="{FF2B5EF4-FFF2-40B4-BE49-F238E27FC236}">
                <a16:creationId xmlns:a16="http://schemas.microsoft.com/office/drawing/2014/main" id="{23F57678-C7A0-43FF-920E-6915870A5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3" r="15069" b="40710"/>
          <a:stretch/>
        </p:blipFill>
        <p:spPr bwMode="auto">
          <a:xfrm>
            <a:off x="6603481" y="1"/>
            <a:ext cx="5148776" cy="231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| History, Networking, Operating Systems, &amp; Facts | Britannica">
            <a:extLst>
              <a:ext uri="{FF2B5EF4-FFF2-40B4-BE49-F238E27FC236}">
                <a16:creationId xmlns:a16="http://schemas.microsoft.com/office/drawing/2014/main" id="{2A4F0F71-A2EE-44E6-BD94-A08FE2D1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8" y="2533098"/>
            <a:ext cx="3377722" cy="231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Mega 2560 R3 buy online at Low Price in India - ElectronicsComp.com">
            <a:extLst>
              <a:ext uri="{FF2B5EF4-FFF2-40B4-BE49-F238E27FC236}">
                <a16:creationId xmlns:a16="http://schemas.microsoft.com/office/drawing/2014/main" id="{F7B6A7A5-FF3A-4861-8EA7-58790CA2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76" y="2802892"/>
            <a:ext cx="2315785" cy="231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68FE-7831-4F2A-BFC5-E9507A79C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1525" y="-7248"/>
            <a:ext cx="243840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DF58-FF2C-46AE-A12D-FB5193D838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0779" t="1742" r="18980" b="52104"/>
          <a:stretch/>
        </p:blipFill>
        <p:spPr>
          <a:xfrm>
            <a:off x="9011534" y="3042868"/>
            <a:ext cx="1425532" cy="145622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3663B-8744-4D3F-B32B-6D601CDD19FF}"/>
              </a:ext>
            </a:extLst>
          </p:cNvPr>
          <p:cNvSpPr/>
          <p:nvPr/>
        </p:nvSpPr>
        <p:spPr>
          <a:xfrm>
            <a:off x="3212591" y="632505"/>
            <a:ext cx="1031627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A3D17C-C6DD-4F12-90D5-D8C38E83E0B7}"/>
              </a:ext>
            </a:extLst>
          </p:cNvPr>
          <p:cNvSpPr/>
          <p:nvPr/>
        </p:nvSpPr>
        <p:spPr>
          <a:xfrm rot="16200000">
            <a:off x="1802727" y="1809418"/>
            <a:ext cx="1031627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E19C34-CF25-42D6-BB5C-E40F6C4266AF}"/>
              </a:ext>
            </a:extLst>
          </p:cNvPr>
          <p:cNvSpPr/>
          <p:nvPr/>
        </p:nvSpPr>
        <p:spPr>
          <a:xfrm rot="16200000">
            <a:off x="6584758" y="2484704"/>
            <a:ext cx="820906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8A388CF-1B16-49F7-B0A8-9AA36DE1ED32}"/>
              </a:ext>
            </a:extLst>
          </p:cNvPr>
          <p:cNvSpPr/>
          <p:nvPr/>
        </p:nvSpPr>
        <p:spPr>
          <a:xfrm>
            <a:off x="3366052" y="3523259"/>
            <a:ext cx="2148680" cy="2954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LoRa Car Parking Systems Wireless Smart Parking Lot Sensor for Parking  Space Guidance Management, View car parking systems, ROSIM Product Details  from Zhongshan Rosim ITS Technology Co., Ltd. on Alibaba.com">
            <a:extLst>
              <a:ext uri="{FF2B5EF4-FFF2-40B4-BE49-F238E27FC236}">
                <a16:creationId xmlns:a16="http://schemas.microsoft.com/office/drawing/2014/main" id="{321F935A-4BFC-4FA2-A4CE-9108E17B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97" y="5120345"/>
            <a:ext cx="1735627" cy="16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176E53-9D69-4C0F-8E30-21631DB8BE24}"/>
              </a:ext>
            </a:extLst>
          </p:cNvPr>
          <p:cNvSpPr/>
          <p:nvPr/>
        </p:nvSpPr>
        <p:spPr>
          <a:xfrm rot="16200000">
            <a:off x="6584759" y="4701172"/>
            <a:ext cx="820906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FC49B5C-3575-4C1B-A628-5A76457B8CCF}"/>
              </a:ext>
            </a:extLst>
          </p:cNvPr>
          <p:cNvSpPr/>
          <p:nvPr/>
        </p:nvSpPr>
        <p:spPr>
          <a:xfrm rot="10800000">
            <a:off x="7863024" y="3523258"/>
            <a:ext cx="1031627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38ACDE6-6203-457B-B653-C926A5FF8D9A}"/>
              </a:ext>
            </a:extLst>
          </p:cNvPr>
          <p:cNvSpPr/>
          <p:nvPr/>
        </p:nvSpPr>
        <p:spPr>
          <a:xfrm rot="5400000">
            <a:off x="9108755" y="2385387"/>
            <a:ext cx="1031627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4907E-66B4-438D-9E89-5EFBE7B5AEDE}"/>
              </a:ext>
            </a:extLst>
          </p:cNvPr>
          <p:cNvSpPr txBox="1"/>
          <p:nvPr/>
        </p:nvSpPr>
        <p:spPr>
          <a:xfrm>
            <a:off x="7585284" y="213060"/>
            <a:ext cx="427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detect the car plate and send video to the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51A46-42D0-468B-926A-F4173AC4D848}"/>
              </a:ext>
            </a:extLst>
          </p:cNvPr>
          <p:cNvSpPr txBox="1"/>
          <p:nvPr/>
        </p:nvSpPr>
        <p:spPr>
          <a:xfrm>
            <a:off x="-59890" y="4848882"/>
            <a:ext cx="4278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server contains the plate recognition system , database control program and user interface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B47BCE-A146-4333-BE48-A8DE91300C91}"/>
              </a:ext>
            </a:extLst>
          </p:cNvPr>
          <p:cNvSpPr txBox="1"/>
          <p:nvPr/>
        </p:nvSpPr>
        <p:spPr>
          <a:xfrm>
            <a:off x="7857136" y="5898885"/>
            <a:ext cx="42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sensor detects car existence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112B2-2F35-4B1F-9E39-8CE6E33A2D2B}"/>
              </a:ext>
            </a:extLst>
          </p:cNvPr>
          <p:cNvSpPr txBox="1"/>
          <p:nvPr/>
        </p:nvSpPr>
        <p:spPr>
          <a:xfrm>
            <a:off x="10553949" y="3238100"/>
            <a:ext cx="159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 (used to enter the OTP received via SMS)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336D1-C05C-4DC3-8CC5-5C3140D4A111}"/>
              </a:ext>
            </a:extLst>
          </p:cNvPr>
          <p:cNvSpPr txBox="1"/>
          <p:nvPr/>
        </p:nvSpPr>
        <p:spPr>
          <a:xfrm>
            <a:off x="4328977" y="2320183"/>
            <a:ext cx="4278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Control Board (receive open signal from the server and send it the gate barrier, also receive signals from the parking sensor and keypad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1BA7C-0A56-49CE-80FE-D2EEF36EC3A5}"/>
              </a:ext>
            </a:extLst>
          </p:cNvPr>
          <p:cNvSpPr txBox="1"/>
          <p:nvPr/>
        </p:nvSpPr>
        <p:spPr>
          <a:xfrm>
            <a:off x="3212591" y="127963"/>
            <a:ext cx="31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the OTP through SMS to car driver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CEB5C2-39AC-45FC-B9BF-8CB7C3290564}"/>
              </a:ext>
            </a:extLst>
          </p:cNvPr>
          <p:cNvSpPr txBox="1"/>
          <p:nvPr/>
        </p:nvSpPr>
        <p:spPr>
          <a:xfrm>
            <a:off x="179526" y="1766456"/>
            <a:ext cx="42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OTP through </a:t>
            </a:r>
          </a:p>
        </p:txBody>
      </p:sp>
    </p:spTree>
    <p:extLst>
      <p:ext uri="{BB962C8B-B14F-4D97-AF65-F5344CB8AC3E}">
        <p14:creationId xmlns:p14="http://schemas.microsoft.com/office/powerpoint/2010/main" val="20575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2020-09-18T18:09:18Z</dcterms:created>
  <dcterms:modified xsi:type="dcterms:W3CDTF">2020-09-18T19:15:23Z</dcterms:modified>
</cp:coreProperties>
</file>