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PT Sans Narrow"/>
      <p:regular r:id="rId36"/>
      <p:bold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5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TSansNarrow-bold.fntdata"/><Relationship Id="rId14" Type="http://schemas.openxmlformats.org/officeDocument/2006/relationships/slide" Target="slides/slide9.xml"/><Relationship Id="rId36" Type="http://schemas.openxmlformats.org/officeDocument/2006/relationships/font" Target="fonts/PTSansNarrow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.fntdata"/><Relationship Id="rId16" Type="http://schemas.openxmlformats.org/officeDocument/2006/relationships/slide" Target="slides/slide11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09865761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09865761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09865761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09865761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09865761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09865761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09865761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09865761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09865761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09865761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09865761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09865761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09865761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09865761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09865761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09865761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09865761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09865761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09865761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09865761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09865761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09865761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09865761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09865761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09865761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09865761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09865761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09865761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09865761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09865761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098657617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09865761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09865761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309865761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098657617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098657617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09865761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309865761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098657617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3098657617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098657617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09865761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09865761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09865761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098657617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3098657617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09865761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09865761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09865761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09865761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09865761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09865761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09865761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09865761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09865761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09865761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09865761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09865761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Interconnect Network (LIN)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769525" y="2437031"/>
            <a:ext cx="5238300" cy="12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Syed Rafsan Ishtiaque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Rohail Usman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Yigitcan Aydin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572000" y="1414250"/>
            <a:ext cx="4260300" cy="31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his option enables the component measures the exact baud rate of the bus from the sync byte field of each LIN frame header.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Example: Max 20k, Min 1k, when ABRS on, the actual BR can be between 20k and 1k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1322300"/>
            <a:ext cx="4267199" cy="315489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Baud Rate Synchronization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 Frame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LIN frame consists of header and response parts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Master node sends messages to the slaves using header part of the frames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Slave nodes responds the requests from master node using response part of the frame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LIN, Local Interconnect Network, that tries to provide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everything that we need to build a simple, low-cost bus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tailored to the needs of the automotive and other industry/ applications.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 is widely popular and present in many vehicle platforms, with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usage of 20+ LIN nodes per vehicle is not an exception.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05350" y="389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 for selecting LIN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205350" y="746350"/>
            <a:ext cx="8627100" cy="3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im: cost efficiency, small sensor, actuators, and control networks. It is widely used where bandwidth is not the main criteria rather low-cost and accessibility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run LIN on very low-cost ECUs. Theoretically, even without a quartz clock but only with an RC element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architecture is a master-slave setup with up to 16 nodes, one master 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up to 15 slave nodes.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27725" y="1356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with our project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2100"/>
            <a:ext cx="4419600" cy="1490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95450"/>
            <a:ext cx="4419601" cy="3533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implement our project in real life </a:t>
            </a:r>
            <a:r>
              <a:rPr lang="en"/>
              <a:t>scenario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222600" y="1266325"/>
            <a:ext cx="8609700" cy="3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ar radio, air conditioning, window functionalities, mirrors, doors, lights,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interior, remote controlling of the car’s radio and so 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 is targeted at vehicle body controller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Even we can use it in any project where communication is necessary, such as our advanced embedded lab project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LIN vs UART (Universal Asynchronous Receiver-Transmitter)</a:t>
            </a:r>
            <a:endParaRPr sz="28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onnecting 16 participants requires one wire plus power related cabling for LIN because it is a shared medium.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While in UART, connecting point-to-point 16 devices over a UART could easily become its own management challenge and certainly will need 240 connections without counting for the power related cabling, 120 connections for transmission and same for reception.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79375" y="1259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Resolving communication collision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015800"/>
            <a:ext cx="8520600" cy="3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f there are multiple people in group call and everyone speaks simultaneously then no one will clearly be able to listen each other.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LIN nomination of one master like managing the group call. The master acts as a conductor. Based on a defined arrangement our schedule table, the master requests each individual communication participant to speak up.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Now everyone can listen to the information and speak up if there is a turn agreed in advance, this is how LIN resolves any communication collisions.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 and Slave node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467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master task is a routine that is only contained in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LIN master node. Its job is to read the schedule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table entries and call out all the slave nodes in defined order.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slave task despite its name, resides in all nodes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also the master node. Its job is to listen to the bus for a header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message and react accordingly depending on the identifier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Baud Rate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baud rate is the rate at which information is transferred in a communication channel.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Baud rate is commonly used when discussing electronics that use serial communication.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the serial port context, "9600 baud" means that the serial port is capable of transferring a maximum of 9600 bits per second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