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82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11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1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84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55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8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5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9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44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69F03-D2C9-4968-A428-5D4779ECB4B7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7894-46A5-4B87-857C-6ADB95883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2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2276475"/>
            <a:ext cx="665956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665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JARafacho</dc:creator>
  <cp:lastModifiedBy>JARafacho</cp:lastModifiedBy>
  <cp:revision>5</cp:revision>
  <dcterms:created xsi:type="dcterms:W3CDTF">2015-10-08T14:31:06Z</dcterms:created>
  <dcterms:modified xsi:type="dcterms:W3CDTF">2015-10-08T15:48:34Z</dcterms:modified>
</cp:coreProperties>
</file>