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D2A3-60DF-4F73-BEFB-94D3A1351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7C0F-9936-4A57-B410-01A90988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5DD1-78E8-4578-B81C-715C47D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6FF7-3016-43F1-AC80-623064F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C294-7C81-4AB2-828C-C717938E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337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2E6B-0739-4A12-9B57-32ED16D1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A3EC5-79C7-4CE2-8B4B-251779B23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F785-4A27-4D4B-86F0-C9B2FC24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CBF6-0EAA-41BC-9EF0-0E1E030B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F3D0-26A5-444C-8F24-4771E16E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73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F6BBB-4606-41A7-9F19-8324CEA98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EBA40-D108-47BC-9AA3-224210C77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51DE-8423-4A65-A10E-3DF823BD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1C19-9E48-44CF-B0D1-548DA590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8719-49B8-4532-91F2-359AA805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87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B861-43E3-4F99-8960-811003E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3AAA-DC10-4A23-9EC7-77D8525B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F6C0-C621-4293-947E-538D92C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3670-0775-4F47-B7D3-A22F2D89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C3D5-EBCA-4B70-8E48-6EFA9C68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EA55-59A1-4B31-BB4B-7BB12A38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F0C0-DD20-44B5-953B-5AC1AB73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8C09-6244-4B88-A804-88305EC9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94FE-1322-4D28-8422-F3C357A5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0077-C175-46B7-A020-B4AB2449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94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9860-6304-46A1-B2D5-77FD0B2B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246-E72A-4019-A436-69A0D030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A1228-F68A-4335-BC91-C10E9BD9D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FED3-3226-4F8F-9061-A4F06DEE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DC75-B3B3-4277-935C-4938E7FC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B0DF-8750-4E23-B211-B7CE6CED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6224-6786-4B11-B6DB-A2F9AF2A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4D7A-6466-471A-93EB-16DC4AD9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CE7A-EA69-4EB7-BAE1-F61A8C45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BE63E-984F-409C-A7FF-810C7D643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804AA-E8CB-44F4-A6DA-3D863F62E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BAE4-204E-4949-B21F-97B245DD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E2ED2-7642-428F-ADC3-BE4D3F5D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C5536-6BF8-4C09-A843-2938B9D3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6386-5247-45E9-A92D-9419DDFA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C839B-DF9E-4BC9-A322-5F1971BF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C2ECA-4B90-45F1-935F-D1D3BEAD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658E6-FE43-4789-AF25-EA56B35D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710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3F63-BC93-47FA-B33B-B95301A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5C987-55A2-4198-8702-D0C72C1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DB233-E6CC-4471-80F1-82FF8225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84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429-3961-4C7E-88E6-50B1A0FB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9D5C-8BE1-47D2-A90C-7BE9F739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0F81-F598-4FB3-AF25-03E39AAE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FB74-F07B-4688-A5E4-6981227E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023B7-8E82-4995-A29B-E91D3ED9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0AF01-C4CB-44AD-8D87-2EBC3E4B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38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4111-215D-48C2-8FAB-2AACFCAE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6221E-A50D-47C4-AAF4-F20617A0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46DBF-9B61-4487-8E6E-4943A13C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71F9-5012-4A3A-900E-4319577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E612-DD9D-435D-9233-4A46D4DD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3991-5476-4843-9C0C-8CE56CD1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60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9001-4E5E-4DF1-9108-61A640C5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3FEE-19D5-4D98-8546-3E4190F8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D0C0-D98D-4F78-9C5D-535522C88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4B17-15CC-4FB7-B96D-14B16FDEC33F}" type="datetimeFigureOut">
              <a:rPr lang="nl-BE" smtClean="0"/>
              <a:t>10/03/2022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15ED-AE6D-48FE-A1AF-3663BAB27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96E8-FA11-4FCD-BF22-D3BDC08DF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2CCE-AB50-4B23-B046-1B24085688F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3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B22C39E9-17F5-4F95-89AD-D86DDB14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48" y="1243413"/>
            <a:ext cx="5343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E1434B-8BD2-4B78-AB2E-0308EEEFB059}"/>
              </a:ext>
            </a:extLst>
          </p:cNvPr>
          <p:cNvCxnSpPr/>
          <p:nvPr/>
        </p:nvCxnSpPr>
        <p:spPr>
          <a:xfrm flipV="1">
            <a:off x="2680839" y="3429000"/>
            <a:ext cx="11049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781D10A-D942-4F41-84E8-EC111F07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448" y="786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4B04EA-F807-45AD-BF94-96778D61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448" y="1243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0384B-88BA-492D-95CA-FBC92C286962}"/>
              </a:ext>
            </a:extLst>
          </p:cNvPr>
          <p:cNvSpPr txBox="1"/>
          <p:nvPr/>
        </p:nvSpPr>
        <p:spPr>
          <a:xfrm>
            <a:off x="1573823" y="4200525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5V red </a:t>
            </a:r>
            <a:r>
              <a:rPr lang="nl-BE" dirty="0" err="1"/>
              <a:t>wire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USB plug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69E7A-4286-49AE-AE3B-ACD040242B4D}"/>
              </a:ext>
            </a:extLst>
          </p:cNvPr>
          <p:cNvCxnSpPr/>
          <p:nvPr/>
        </p:nvCxnSpPr>
        <p:spPr>
          <a:xfrm>
            <a:off x="2479431" y="1696915"/>
            <a:ext cx="102870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16830-4425-4461-8FB2-E12CEA9231BD}"/>
              </a:ext>
            </a:extLst>
          </p:cNvPr>
          <p:cNvSpPr txBox="1"/>
          <p:nvPr/>
        </p:nvSpPr>
        <p:spPr>
          <a:xfrm>
            <a:off x="977321" y="1224290"/>
            <a:ext cx="307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GND, black </a:t>
            </a:r>
            <a:r>
              <a:rPr lang="nl-BE" dirty="0" err="1"/>
              <a:t>wire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USB plug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D2C65D-4C68-4D82-B270-23FEB064F2A0}"/>
              </a:ext>
            </a:extLst>
          </p:cNvPr>
          <p:cNvCxnSpPr>
            <a:cxnSpLocks/>
          </p:cNvCxnSpPr>
          <p:nvPr/>
        </p:nvCxnSpPr>
        <p:spPr>
          <a:xfrm flipH="1">
            <a:off x="5987562" y="2226635"/>
            <a:ext cx="1371683" cy="67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AA9CDA-2C16-4C37-8683-80B3214DA0BF}"/>
              </a:ext>
            </a:extLst>
          </p:cNvPr>
          <p:cNvSpPr txBox="1"/>
          <p:nvPr/>
        </p:nvSpPr>
        <p:spPr>
          <a:xfrm>
            <a:off x="7359245" y="2032588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GND </a:t>
            </a:r>
            <a:r>
              <a:rPr lang="nl-BE" dirty="0" err="1"/>
              <a:t>from</a:t>
            </a:r>
            <a:r>
              <a:rPr lang="nl-BE" dirty="0"/>
              <a:t> LED strip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B474C-413E-4624-86CF-73D381873189}"/>
              </a:ext>
            </a:extLst>
          </p:cNvPr>
          <p:cNvCxnSpPr/>
          <p:nvPr/>
        </p:nvCxnSpPr>
        <p:spPr>
          <a:xfrm flipH="1">
            <a:off x="5987562" y="1593622"/>
            <a:ext cx="465992" cy="94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F5B3F6-4CB0-458B-819A-A74611FF291B}"/>
              </a:ext>
            </a:extLst>
          </p:cNvPr>
          <p:cNvSpPr txBox="1"/>
          <p:nvPr/>
        </p:nvSpPr>
        <p:spPr>
          <a:xfrm>
            <a:off x="5841907" y="117264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Data in </a:t>
            </a:r>
            <a:r>
              <a:rPr lang="nl-BE" dirty="0" err="1"/>
              <a:t>from</a:t>
            </a:r>
            <a:r>
              <a:rPr lang="nl-BE" dirty="0"/>
              <a:t> LED strip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76E027-CC28-4A6E-A5CB-2ED2C29049CD}"/>
              </a:ext>
            </a:extLst>
          </p:cNvPr>
          <p:cNvCxnSpPr>
            <a:cxnSpLocks/>
          </p:cNvCxnSpPr>
          <p:nvPr/>
        </p:nvCxnSpPr>
        <p:spPr>
          <a:xfrm flipH="1">
            <a:off x="5987562" y="1876426"/>
            <a:ext cx="1116623" cy="9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2734D-9EC7-45E0-AAAF-55DB187DDA01}"/>
              </a:ext>
            </a:extLst>
          </p:cNvPr>
          <p:cNvSpPr txBox="1"/>
          <p:nvPr/>
        </p:nvSpPr>
        <p:spPr>
          <a:xfrm>
            <a:off x="7104185" y="1683415"/>
            <a:ext cx="18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5V </a:t>
            </a:r>
            <a:r>
              <a:rPr lang="nl-BE" dirty="0" err="1"/>
              <a:t>from</a:t>
            </a:r>
            <a:r>
              <a:rPr lang="nl-BE" dirty="0"/>
              <a:t> LED strip</a:t>
            </a:r>
          </a:p>
        </p:txBody>
      </p:sp>
    </p:spTree>
    <p:extLst>
      <p:ext uri="{BB962C8B-B14F-4D97-AF65-F5344CB8AC3E}">
        <p14:creationId xmlns:p14="http://schemas.microsoft.com/office/powerpoint/2010/main" val="268849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DEQUANTER Maarten</dc:creator>
  <cp:lastModifiedBy>DEQUANTER Maarten</cp:lastModifiedBy>
  <cp:revision>1</cp:revision>
  <dcterms:created xsi:type="dcterms:W3CDTF">2022-03-10T17:28:05Z</dcterms:created>
  <dcterms:modified xsi:type="dcterms:W3CDTF">2022-03-10T17:32:40Z</dcterms:modified>
</cp:coreProperties>
</file>