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56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36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4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7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5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3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3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8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80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0E44-2FE3-5D44-9CD6-23727561357C}" type="datetimeFigureOut">
              <a:rPr lang="es-ES" smtClean="0"/>
              <a:t>16/07/17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1D03-6AA0-424D-84C6-B999B91F509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88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51187" b="-51187"/>
          <a:stretch>
            <a:fillRect/>
          </a:stretch>
        </p:blipFill>
        <p:spPr>
          <a:xfrm>
            <a:off x="806920" y="1811877"/>
            <a:ext cx="7125871" cy="3918955"/>
          </a:xfrm>
        </p:spPr>
      </p:pic>
    </p:spTree>
    <p:extLst>
      <p:ext uri="{BB962C8B-B14F-4D97-AF65-F5344CB8AC3E}">
        <p14:creationId xmlns:p14="http://schemas.microsoft.com/office/powerpoint/2010/main" val="41811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39909" b="-39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249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92360" b="-92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67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83480" b="-83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98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225767" b="-225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066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51999" b="-51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83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819400"/>
            <a:ext cx="5600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4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TORRE</dc:creator>
  <cp:lastModifiedBy>ARTURO TORRE</cp:lastModifiedBy>
  <cp:revision>1</cp:revision>
  <dcterms:created xsi:type="dcterms:W3CDTF">2017-07-16T18:23:10Z</dcterms:created>
  <dcterms:modified xsi:type="dcterms:W3CDTF">2017-07-16T18:30:30Z</dcterms:modified>
</cp:coreProperties>
</file>