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400" r:id="rId4"/>
    <p:sldId id="431" r:id="rId5"/>
    <p:sldId id="428" r:id="rId6"/>
    <p:sldId id="432" r:id="rId7"/>
    <p:sldId id="433" r:id="rId8"/>
    <p:sldId id="434" r:id="rId9"/>
    <p:sldId id="435" r:id="rId10"/>
    <p:sldId id="437" r:id="rId11"/>
    <p:sldId id="436" r:id="rId12"/>
    <p:sldId id="429" r:id="rId13"/>
    <p:sldId id="314" r:id="rId14"/>
    <p:sldId id="438" r:id="rId15"/>
  </p:sldIdLst>
  <p:sldSz cx="17610138" cy="9906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5547" userDrawn="1">
          <p15:clr>
            <a:srgbClr val="A4A3A4"/>
          </p15:clr>
        </p15:guide>
        <p15:guide id="3" pos="1238" userDrawn="1">
          <p15:clr>
            <a:srgbClr val="A4A3A4"/>
          </p15:clr>
        </p15:guide>
        <p15:guide id="4" pos="10323" userDrawn="1">
          <p15:clr>
            <a:srgbClr val="A4A3A4"/>
          </p15:clr>
        </p15:guide>
        <p15:guide id="5" orient="horz" pos="1079" userDrawn="1">
          <p15:clr>
            <a:srgbClr val="A4A3A4"/>
          </p15:clr>
        </p15:guide>
        <p15:guide id="6" pos="770" userDrawn="1">
          <p15:clr>
            <a:srgbClr val="A4A3A4"/>
          </p15:clr>
        </p15:guide>
        <p15:guide id="7" orient="horz" pos="1442" userDrawn="1">
          <p15:clr>
            <a:srgbClr val="A4A3A4"/>
          </p15:clr>
        </p15:guide>
        <p15:guide id="8" orient="horz" pos="4481" userDrawn="1">
          <p15:clr>
            <a:srgbClr val="A4A3A4"/>
          </p15:clr>
        </p15:guide>
        <p15:guide id="9" orient="horz" pos="8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2E6C"/>
    <a:srgbClr val="919191"/>
    <a:srgbClr val="FFFFFF"/>
    <a:srgbClr val="376092"/>
    <a:srgbClr val="17375E"/>
    <a:srgbClr val="FFE593"/>
    <a:srgbClr val="FCF0CF"/>
    <a:srgbClr val="FFD13F"/>
    <a:srgbClr val="D9F0FF"/>
    <a:srgbClr val="4172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85" autoAdjust="0"/>
    <p:restoredTop sz="96370" autoAdjust="0"/>
  </p:normalViewPr>
  <p:slideViewPr>
    <p:cSldViewPr>
      <p:cViewPr>
        <p:scale>
          <a:sx n="75" d="100"/>
          <a:sy n="75" d="100"/>
        </p:scale>
        <p:origin x="828" y="234"/>
      </p:cViewPr>
      <p:guideLst>
        <p:guide orient="horz" pos="3120"/>
        <p:guide pos="5547"/>
        <p:guide pos="1238"/>
        <p:guide pos="10323"/>
        <p:guide orient="horz" pos="1079"/>
        <p:guide pos="770"/>
        <p:guide orient="horz" pos="1442"/>
        <p:guide orient="horz" pos="4481"/>
        <p:guide orient="horz" pos="852"/>
      </p:guideLst>
    </p:cSldViewPr>
  </p:slideViewPr>
  <p:outlineViewPr>
    <p:cViewPr>
      <p:scale>
        <a:sx n="33" d="100"/>
        <a:sy n="33" d="100"/>
      </p:scale>
      <p:origin x="0" y="-14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13AD459-2514-4F34-9EE2-0B86FFCB12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105B38-D033-488F-95F6-41C0F81100C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FD225-48E7-4A9F-BE29-8F04EF45483F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BD687F-3731-4625-8385-58CD22BCB9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0445AE-E27E-4C21-9C32-CB86BC9DDA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18879-7406-4A46-915F-AE55AB45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486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72BFC-20C5-4A75-B163-EE9F55C5870A}" type="datetimeFigureOut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F2BF8-2F69-4829-9AD3-99A59AB915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518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microsoft.com/office/2007/relationships/hdphoto" Target="../media/hdphoto3.wdp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 userDrawn="1"/>
        </p:nvGrpSpPr>
        <p:grpSpPr>
          <a:xfrm>
            <a:off x="1" y="0"/>
            <a:ext cx="17610138" cy="9906000"/>
            <a:chOff x="0" y="0"/>
            <a:chExt cx="6858000" cy="9906000"/>
          </a:xfrm>
        </p:grpSpPr>
        <p:sp>
          <p:nvSpPr>
            <p:cNvPr id="22" name="직사각형 21"/>
            <p:cNvSpPr/>
            <p:nvPr userDrawn="1"/>
          </p:nvSpPr>
          <p:spPr>
            <a:xfrm>
              <a:off x="0" y="0"/>
              <a:ext cx="6858000" cy="9906000"/>
            </a:xfrm>
            <a:prstGeom prst="rect">
              <a:avLst/>
            </a:prstGeom>
            <a:solidFill>
              <a:srgbClr val="F2F7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ko-KR" altLang="en-US" sz="4622" dirty="0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AA680E25-504B-4478-9901-3767A59D387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45779" y="470364"/>
              <a:ext cx="6366442" cy="8875124"/>
            </a:xfrm>
            <a:custGeom>
              <a:avLst/>
              <a:gdLst>
                <a:gd name="T0" fmla="*/ 752 w 752"/>
                <a:gd name="T1" fmla="*/ 0 h 512"/>
                <a:gd name="T2" fmla="*/ 0 w 752"/>
                <a:gd name="T3" fmla="*/ 0 h 512"/>
                <a:gd name="T4" fmla="*/ 0 w 752"/>
                <a:gd name="T5" fmla="*/ 512 h 512"/>
                <a:gd name="T6" fmla="*/ 752 w 752"/>
                <a:gd name="T7" fmla="*/ 512 h 512"/>
                <a:gd name="T8" fmla="*/ 752 w 752"/>
                <a:gd name="T9" fmla="*/ 0 h 512"/>
                <a:gd name="T10" fmla="*/ 2 w 752"/>
                <a:gd name="T11" fmla="*/ 510 h 512"/>
                <a:gd name="T12" fmla="*/ 2 w 752"/>
                <a:gd name="T13" fmla="*/ 2 h 512"/>
                <a:gd name="T14" fmla="*/ 750 w 752"/>
                <a:gd name="T15" fmla="*/ 2 h 512"/>
                <a:gd name="T16" fmla="*/ 750 w 752"/>
                <a:gd name="T17" fmla="*/ 510 h 512"/>
                <a:gd name="T18" fmla="*/ 2 w 752"/>
                <a:gd name="T19" fmla="*/ 51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2" h="512">
                  <a:moveTo>
                    <a:pt x="752" y="0"/>
                  </a:moveTo>
                  <a:lnTo>
                    <a:pt x="0" y="0"/>
                  </a:lnTo>
                  <a:lnTo>
                    <a:pt x="0" y="512"/>
                  </a:lnTo>
                  <a:lnTo>
                    <a:pt x="752" y="512"/>
                  </a:lnTo>
                  <a:lnTo>
                    <a:pt x="752" y="0"/>
                  </a:lnTo>
                  <a:close/>
                  <a:moveTo>
                    <a:pt x="2" y="510"/>
                  </a:moveTo>
                  <a:lnTo>
                    <a:pt x="2" y="2"/>
                  </a:lnTo>
                  <a:lnTo>
                    <a:pt x="750" y="2"/>
                  </a:lnTo>
                  <a:lnTo>
                    <a:pt x="750" y="510"/>
                  </a:lnTo>
                  <a:lnTo>
                    <a:pt x="2" y="51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4622" dirty="0"/>
            </a:p>
          </p:txBody>
        </p:sp>
        <p:sp>
          <p:nvSpPr>
            <p:cNvPr id="24" name="Text Box 52"/>
            <p:cNvSpPr txBox="1">
              <a:spLocks noChangeArrowheads="1"/>
            </p:cNvSpPr>
            <p:nvPr userDrawn="1"/>
          </p:nvSpPr>
          <p:spPr bwMode="auto">
            <a:xfrm>
              <a:off x="360040" y="560866"/>
              <a:ext cx="3636394" cy="645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kumimoji="0" lang="en-US" altLang="ko-KR" sz="1797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Rix헤드 L" pitchFamily="18" charset="-127"/>
                  <a:ea typeface="Rix헤드 L" pitchFamily="18" charset="-127"/>
                </a:rPr>
                <a:t>No part of this publication may be circulated / quoted / or reproduced</a:t>
              </a:r>
            </a:p>
            <a:p>
              <a:pPr eaLnBrk="1" hangingPunct="1"/>
              <a:r>
                <a:rPr kumimoji="0" lang="en-US" altLang="ko-KR" sz="1797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Rix헤드 L" pitchFamily="18" charset="-127"/>
                  <a:ea typeface="Rix헤드 L" pitchFamily="18" charset="-127"/>
                </a:rPr>
                <a:t>for distribution outside the client organization without prior written approval from KSA</a:t>
              </a:r>
            </a:p>
          </p:txBody>
        </p:sp>
      </p:grpSp>
      <p:pic>
        <p:nvPicPr>
          <p:cNvPr id="26" name="Picture 4" descr="Z:\공통\02.각종양식\로고\로고 모음\ksalogo_ai-[변환됨]_0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792" y="8121352"/>
            <a:ext cx="4598554" cy="92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Freeform 13">
            <a:extLst>
              <a:ext uri="{FF2B5EF4-FFF2-40B4-BE49-F238E27FC236}">
                <a16:creationId xmlns:a16="http://schemas.microsoft.com/office/drawing/2014/main" id="{CA3644AD-A3D4-4B0A-8554-42278AE6E497}"/>
              </a:ext>
            </a:extLst>
          </p:cNvPr>
          <p:cNvSpPr>
            <a:spLocks/>
          </p:cNvSpPr>
          <p:nvPr/>
        </p:nvSpPr>
        <p:spPr bwMode="auto">
          <a:xfrm>
            <a:off x="-635" y="8682181"/>
            <a:ext cx="3142551" cy="1223819"/>
          </a:xfrm>
          <a:custGeom>
            <a:avLst/>
            <a:gdLst/>
            <a:ahLst/>
            <a:cxnLst/>
            <a:rect l="l" t="t" r="r" b="b"/>
            <a:pathLst>
              <a:path w="1223819" h="1223819">
                <a:moveTo>
                  <a:pt x="0" y="0"/>
                </a:moveTo>
                <a:lnTo>
                  <a:pt x="1223819" y="1223819"/>
                </a:lnTo>
                <a:lnTo>
                  <a:pt x="323274" y="1223819"/>
                </a:lnTo>
                <a:lnTo>
                  <a:pt x="0" y="887615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4622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044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0507" y="396699"/>
            <a:ext cx="15849124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80507" y="2311402"/>
            <a:ext cx="15849124" cy="653750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80507" y="9181396"/>
            <a:ext cx="4109032" cy="527402"/>
          </a:xfrm>
          <a:prstGeom prst="rect">
            <a:avLst/>
          </a:prstGeom>
        </p:spPr>
        <p:txBody>
          <a:bodyPr/>
          <a:lstStyle/>
          <a:p>
            <a:fld id="{5D971339-49A8-44FB-A43F-7ACA2824B5C7}" type="datetimeFigureOut">
              <a:rPr lang="ko-KR" altLang="en-US" smtClean="0"/>
              <a:pPr/>
              <a:t>2021-11-03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16797" y="9181396"/>
            <a:ext cx="5576544" cy="527402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2620599" y="9181396"/>
            <a:ext cx="4109032" cy="527402"/>
          </a:xfrm>
          <a:prstGeom prst="rect">
            <a:avLst/>
          </a:prstGeom>
        </p:spPr>
        <p:txBody>
          <a:bodyPr/>
          <a:lstStyle/>
          <a:p>
            <a:fld id="{2FD10756-F511-44EE-9F3C-19DCD1ED427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0963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2767350" y="396701"/>
            <a:ext cx="3962281" cy="8452202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80507" y="396701"/>
            <a:ext cx="11593341" cy="845220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80507" y="9181396"/>
            <a:ext cx="4109032" cy="527402"/>
          </a:xfrm>
          <a:prstGeom prst="rect">
            <a:avLst/>
          </a:prstGeom>
        </p:spPr>
        <p:txBody>
          <a:bodyPr/>
          <a:lstStyle/>
          <a:p>
            <a:fld id="{5D971339-49A8-44FB-A43F-7ACA2824B5C7}" type="datetimeFigureOut">
              <a:rPr lang="ko-KR" altLang="en-US" smtClean="0"/>
              <a:pPr/>
              <a:t>2021-11-03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16797" y="9181396"/>
            <a:ext cx="5576544" cy="527402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2620599" y="9181396"/>
            <a:ext cx="4109032" cy="527402"/>
          </a:xfrm>
          <a:prstGeom prst="rect">
            <a:avLst/>
          </a:prstGeom>
        </p:spPr>
        <p:txBody>
          <a:bodyPr/>
          <a:lstStyle/>
          <a:p>
            <a:fld id="{2FD10756-F511-44EE-9F3C-19DCD1ED427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104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 userDrawn="1"/>
        </p:nvSpPr>
        <p:spPr>
          <a:xfrm>
            <a:off x="0" y="0"/>
            <a:ext cx="11555193" cy="9906000"/>
          </a:xfrm>
          <a:prstGeom prst="rect">
            <a:avLst/>
          </a:prstGeom>
          <a:solidFill>
            <a:srgbClr val="F2F7FF"/>
          </a:solidFill>
          <a:ln>
            <a:noFill/>
          </a:ln>
        </p:spPr>
        <p:txBody>
          <a:bodyPr rtlCol="0" anchor="ctr"/>
          <a:lstStyle/>
          <a:p>
            <a:pPr algn="ctr"/>
            <a:endParaRPr lang="ko-KR" altLang="en-US" sz="4622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 userDrawn="1"/>
        </p:nvSpPr>
        <p:spPr>
          <a:xfrm>
            <a:off x="7325839" y="0"/>
            <a:ext cx="10284303" cy="990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ko-KR" altLang="en-US" sz="4622" dirty="0">
              <a:solidFill>
                <a:schemeClr val="tx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49" r="20896"/>
          <a:stretch/>
        </p:blipFill>
        <p:spPr>
          <a:xfrm rot="16200000" flipH="1" flipV="1">
            <a:off x="2793297" y="4030636"/>
            <a:ext cx="9905998" cy="1844735"/>
          </a:xfrm>
          <a:prstGeom prst="rect">
            <a:avLst/>
          </a:prstGeom>
        </p:spPr>
      </p:pic>
      <p:sp>
        <p:nvSpPr>
          <p:cNvPr id="34" name="모서리가 둥근 직사각형 33"/>
          <p:cNvSpPr/>
          <p:nvPr userDrawn="1"/>
        </p:nvSpPr>
        <p:spPr>
          <a:xfrm>
            <a:off x="161572" y="151470"/>
            <a:ext cx="17287000" cy="9587616"/>
          </a:xfrm>
          <a:prstGeom prst="roundRect">
            <a:avLst>
              <a:gd name="adj" fmla="val 1966"/>
            </a:avLst>
          </a:prstGeom>
          <a:noFill/>
          <a:ln>
            <a:solidFill>
              <a:schemeClr val="bg1">
                <a:alpha val="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622" dirty="0">
              <a:solidFill>
                <a:prstClr val="white"/>
              </a:solidFill>
            </a:endParaRPr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62A606B7-E936-4D83-9535-CA3F98F7EF0E}"/>
              </a:ext>
            </a:extLst>
          </p:cNvPr>
          <p:cNvSpPr>
            <a:spLocks/>
          </p:cNvSpPr>
          <p:nvPr userDrawn="1"/>
        </p:nvSpPr>
        <p:spPr bwMode="auto">
          <a:xfrm>
            <a:off x="2" y="6732751"/>
            <a:ext cx="2036883" cy="1675489"/>
          </a:xfrm>
          <a:custGeom>
            <a:avLst/>
            <a:gdLst/>
            <a:ahLst/>
            <a:cxnLst/>
            <a:rect l="l" t="t" r="r" b="b"/>
            <a:pathLst>
              <a:path w="1659143" h="1675489">
                <a:moveTo>
                  <a:pt x="0" y="0"/>
                </a:moveTo>
                <a:lnTo>
                  <a:pt x="1659143" y="1675489"/>
                </a:lnTo>
                <a:lnTo>
                  <a:pt x="793234" y="1675489"/>
                </a:lnTo>
                <a:lnTo>
                  <a:pt x="0" y="888452"/>
                </a:lnTo>
                <a:close/>
              </a:path>
            </a:pathLst>
          </a:custGeom>
          <a:solidFill>
            <a:schemeClr val="tx2">
              <a:lumMod val="7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34802" tIns="117401" rIns="234802" bIns="1174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4622" dirty="0">
              <a:solidFill>
                <a:schemeClr val="lt1"/>
              </a:solidFill>
            </a:endParaRPr>
          </a:p>
        </p:txBody>
      </p:sp>
      <p:sp>
        <p:nvSpPr>
          <p:cNvPr id="43" name="Freeform 7">
            <a:extLst>
              <a:ext uri="{FF2B5EF4-FFF2-40B4-BE49-F238E27FC236}">
                <a16:creationId xmlns:a16="http://schemas.microsoft.com/office/drawing/2014/main" id="{F1E69962-5B1C-4480-8B8C-BEE9207BC298}"/>
              </a:ext>
            </a:extLst>
          </p:cNvPr>
          <p:cNvSpPr>
            <a:spLocks/>
          </p:cNvSpPr>
          <p:nvPr userDrawn="1"/>
        </p:nvSpPr>
        <p:spPr bwMode="auto">
          <a:xfrm>
            <a:off x="0" y="8408238"/>
            <a:ext cx="2036885" cy="793234"/>
          </a:xfrm>
          <a:custGeom>
            <a:avLst/>
            <a:gdLst/>
            <a:ahLst/>
            <a:cxnLst/>
            <a:rect l="l" t="t" r="r" b="b"/>
            <a:pathLst>
              <a:path w="793234" h="793234">
                <a:moveTo>
                  <a:pt x="0" y="0"/>
                </a:moveTo>
                <a:lnTo>
                  <a:pt x="793234" y="0"/>
                </a:lnTo>
                <a:lnTo>
                  <a:pt x="0" y="793234"/>
                </a:lnTo>
                <a:close/>
              </a:path>
            </a:pathLst>
          </a:custGeom>
          <a:solidFill>
            <a:schemeClr val="accent1">
              <a:lumMod val="75000"/>
              <a:alpha val="16000"/>
            </a:schemeClr>
          </a:solidFill>
          <a:ln>
            <a:noFill/>
          </a:ln>
        </p:spPr>
        <p:txBody>
          <a:bodyPr vert="horz" wrap="square" lIns="234802" tIns="117401" rIns="234802" bIns="117401" numCol="1" anchor="t" anchorCtr="0" compatLnSpc="1">
            <a:prstTxWarp prst="textNoShape">
              <a:avLst/>
            </a:prstTxWarp>
          </a:bodyPr>
          <a:lstStyle/>
          <a:p>
            <a:endParaRPr lang="ko-KR" altLang="en-US" sz="4622" dirty="0"/>
          </a:p>
        </p:txBody>
      </p:sp>
      <p:grpSp>
        <p:nvGrpSpPr>
          <p:cNvPr id="44" name="그룹 43"/>
          <p:cNvGrpSpPr/>
          <p:nvPr userDrawn="1"/>
        </p:nvGrpSpPr>
        <p:grpSpPr>
          <a:xfrm>
            <a:off x="2" y="0"/>
            <a:ext cx="6823928" cy="1113462"/>
            <a:chOff x="0" y="0"/>
            <a:chExt cx="2959099" cy="1239840"/>
          </a:xfrm>
        </p:grpSpPr>
        <p:pic>
          <p:nvPicPr>
            <p:cNvPr id="45" name="Picture 3" descr="C:\Users\Owner\Desktop\4TEZDSFG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058" t="47770" r="10473" b="5098"/>
            <a:stretch/>
          </p:blipFill>
          <p:spPr bwMode="auto">
            <a:xfrm>
              <a:off x="0" y="0"/>
              <a:ext cx="1882627" cy="1239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3" descr="C:\Users\Owner\Desktop\4TEZDSFG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33" t="60287" r="10473" b="5098"/>
            <a:stretch/>
          </p:blipFill>
          <p:spPr bwMode="auto">
            <a:xfrm>
              <a:off x="1515500" y="2"/>
              <a:ext cx="1443599" cy="634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그룹 46"/>
          <p:cNvGrpSpPr/>
          <p:nvPr userDrawn="1"/>
        </p:nvGrpSpPr>
        <p:grpSpPr>
          <a:xfrm>
            <a:off x="12309310" y="0"/>
            <a:ext cx="5300828" cy="6575860"/>
            <a:chOff x="7079673" y="0"/>
            <a:chExt cx="2064327" cy="6575860"/>
          </a:xfrm>
        </p:grpSpPr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089EE0AE-A953-4884-8D04-084E755D2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5453" y="4465544"/>
              <a:ext cx="888547" cy="2110316"/>
            </a:xfrm>
            <a:custGeom>
              <a:avLst/>
              <a:gdLst/>
              <a:ahLst/>
              <a:cxnLst/>
              <a:rect l="l" t="t" r="r" b="b"/>
              <a:pathLst>
                <a:path w="2089727" h="2110316">
                  <a:moveTo>
                    <a:pt x="0" y="0"/>
                  </a:moveTo>
                  <a:lnTo>
                    <a:pt x="865909" y="0"/>
                  </a:lnTo>
                  <a:lnTo>
                    <a:pt x="2089727" y="1223818"/>
                  </a:lnTo>
                  <a:lnTo>
                    <a:pt x="2089727" y="2110316"/>
                  </a:ln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4622" dirty="0">
                <a:solidFill>
                  <a:schemeClr val="lt1"/>
                </a:solidFill>
              </a:endParaRPr>
            </a:p>
          </p:txBody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2B24C3C2-7BDF-40C3-8D60-9C240153F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5453" y="3241726"/>
              <a:ext cx="888547" cy="1223818"/>
            </a:xfrm>
            <a:custGeom>
              <a:avLst/>
              <a:gdLst>
                <a:gd name="connsiteX0" fmla="*/ 1223818 w 1223818"/>
                <a:gd name="connsiteY0" fmla="*/ 0 h 1223818"/>
                <a:gd name="connsiteX1" fmla="*/ 1223818 w 1223818"/>
                <a:gd name="connsiteY1" fmla="*/ 900545 h 1223818"/>
                <a:gd name="connsiteX2" fmla="*/ 514771 w 1223818"/>
                <a:gd name="connsiteY2" fmla="*/ 1214293 h 1223818"/>
                <a:gd name="connsiteX3" fmla="*/ 0 w 1223818"/>
                <a:gd name="connsiteY3" fmla="*/ 1223818 h 1223818"/>
                <a:gd name="connsiteX4" fmla="*/ 1223818 w 1223818"/>
                <a:gd name="connsiteY4" fmla="*/ 0 h 1223818"/>
                <a:gd name="connsiteX0" fmla="*/ 1223818 w 1223818"/>
                <a:gd name="connsiteY0" fmla="*/ 0 h 1223818"/>
                <a:gd name="connsiteX1" fmla="*/ 1223818 w 1223818"/>
                <a:gd name="connsiteY1" fmla="*/ 529070 h 1223818"/>
                <a:gd name="connsiteX2" fmla="*/ 514771 w 1223818"/>
                <a:gd name="connsiteY2" fmla="*/ 1214293 h 1223818"/>
                <a:gd name="connsiteX3" fmla="*/ 0 w 1223818"/>
                <a:gd name="connsiteY3" fmla="*/ 1223818 h 1223818"/>
                <a:gd name="connsiteX4" fmla="*/ 1223818 w 1223818"/>
                <a:gd name="connsiteY4" fmla="*/ 0 h 1223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818" h="1223818">
                  <a:moveTo>
                    <a:pt x="1223818" y="0"/>
                  </a:moveTo>
                  <a:lnTo>
                    <a:pt x="1223818" y="529070"/>
                  </a:lnTo>
                  <a:lnTo>
                    <a:pt x="514771" y="1214293"/>
                  </a:lnTo>
                  <a:lnTo>
                    <a:pt x="0" y="1223818"/>
                  </a:lnTo>
                  <a:lnTo>
                    <a:pt x="1223818" y="0"/>
                  </a:ln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4622" dirty="0"/>
            </a:p>
          </p:txBody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CA6DF9BE-1996-46F0-9DF3-F2244CFBD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9673" y="0"/>
              <a:ext cx="2064327" cy="2064327"/>
            </a:xfrm>
            <a:custGeom>
              <a:avLst/>
              <a:gdLst/>
              <a:ahLst/>
              <a:cxnLst/>
              <a:rect l="l" t="t" r="r" b="b"/>
              <a:pathLst>
                <a:path w="2064327" h="2064327">
                  <a:moveTo>
                    <a:pt x="0" y="0"/>
                  </a:moveTo>
                  <a:lnTo>
                    <a:pt x="865909" y="0"/>
                  </a:lnTo>
                  <a:lnTo>
                    <a:pt x="2064327" y="1198418"/>
                  </a:lnTo>
                  <a:lnTo>
                    <a:pt x="2064327" y="2064327"/>
                  </a:ln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4622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51" name="그룹 50"/>
          <p:cNvGrpSpPr/>
          <p:nvPr userDrawn="1"/>
        </p:nvGrpSpPr>
        <p:grpSpPr>
          <a:xfrm>
            <a:off x="596156" y="1856656"/>
            <a:ext cx="5796459" cy="1264513"/>
            <a:chOff x="364210" y="1342100"/>
            <a:chExt cx="3004524" cy="1683065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402123" y="2971423"/>
              <a:ext cx="2873733" cy="0"/>
            </a:xfrm>
            <a:prstGeom prst="line">
              <a:avLst/>
            </a:prstGeom>
            <a:ln w="9525">
              <a:solidFill>
                <a:schemeClr val="accent1">
                  <a:lumMod val="7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402123" y="1348212"/>
              <a:ext cx="2873733" cy="0"/>
            </a:xfrm>
            <a:prstGeom prst="line">
              <a:avLst/>
            </a:prstGeom>
            <a:ln w="9525">
              <a:solidFill>
                <a:schemeClr val="accent1">
                  <a:lumMod val="7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364210" y="1342100"/>
              <a:ext cx="3004524" cy="168306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8217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CONTENTS</a:t>
              </a:r>
              <a:endParaRPr lang="ko-KR" altLang="en-US" sz="8217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4847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 userDrawn="1"/>
        </p:nvSpPr>
        <p:spPr>
          <a:xfrm>
            <a:off x="9" y="1881288"/>
            <a:ext cx="17610130" cy="80247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ko-KR" altLang="en-US" sz="4622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 userDrawn="1"/>
        </p:nvSpPr>
        <p:spPr>
          <a:xfrm>
            <a:off x="0" y="1"/>
            <a:ext cx="17610138" cy="18812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622" dirty="0">
              <a:solidFill>
                <a:prstClr val="white"/>
              </a:solidFill>
            </a:endParaRPr>
          </a:p>
        </p:txBody>
      </p:sp>
      <p:sp>
        <p:nvSpPr>
          <p:cNvPr id="26" name="모서리가 둥근 직사각형 25"/>
          <p:cNvSpPr/>
          <p:nvPr userDrawn="1"/>
        </p:nvSpPr>
        <p:spPr>
          <a:xfrm>
            <a:off x="311317" y="151470"/>
            <a:ext cx="16987510" cy="9626066"/>
          </a:xfrm>
          <a:prstGeom prst="roundRect">
            <a:avLst>
              <a:gd name="adj" fmla="val 1966"/>
            </a:avLst>
          </a:prstGeom>
          <a:noFill/>
          <a:ln>
            <a:gradFill flip="none" rotWithShape="1">
              <a:gsLst>
                <a:gs pos="0">
                  <a:srgbClr val="6D448C">
                    <a:alpha val="8000"/>
                  </a:srgbClr>
                </a:gs>
                <a:gs pos="25000">
                  <a:srgbClr val="6D448C">
                    <a:alpha val="8000"/>
                  </a:srgbClr>
                </a:gs>
                <a:gs pos="30000">
                  <a:schemeClr val="bg1">
                    <a:alpha val="8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622" dirty="0">
              <a:solidFill>
                <a:prstClr val="white"/>
              </a:solidFill>
            </a:endParaRPr>
          </a:p>
        </p:txBody>
      </p:sp>
      <p:pic>
        <p:nvPicPr>
          <p:cNvPr id="27" name="그림 2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9" r="-14028" b="7061"/>
          <a:stretch/>
        </p:blipFill>
        <p:spPr>
          <a:xfrm rot="5400000">
            <a:off x="8546386" y="-6901120"/>
            <a:ext cx="517361" cy="17610146"/>
          </a:xfrm>
          <a:prstGeom prst="rect">
            <a:avLst/>
          </a:prstGeom>
        </p:spPr>
      </p:pic>
      <p:grpSp>
        <p:nvGrpSpPr>
          <p:cNvPr id="28" name="그룹 27"/>
          <p:cNvGrpSpPr/>
          <p:nvPr userDrawn="1"/>
        </p:nvGrpSpPr>
        <p:grpSpPr>
          <a:xfrm>
            <a:off x="11591860" y="2987726"/>
            <a:ext cx="6018279" cy="3844636"/>
            <a:chOff x="7054273" y="2987726"/>
            <a:chExt cx="2343727" cy="3844636"/>
          </a:xfrm>
        </p:grpSpPr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089EE0AE-A953-4884-8D04-084E755D20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54273" y="4465544"/>
              <a:ext cx="2343727" cy="2366818"/>
            </a:xfrm>
            <a:custGeom>
              <a:avLst/>
              <a:gdLst>
                <a:gd name="T0" fmla="*/ 75 w 203"/>
                <a:gd name="T1" fmla="*/ 0 h 205"/>
                <a:gd name="T2" fmla="*/ 0 w 203"/>
                <a:gd name="T3" fmla="*/ 0 h 205"/>
                <a:gd name="T4" fmla="*/ 203 w 203"/>
                <a:gd name="T5" fmla="*/ 205 h 205"/>
                <a:gd name="T6" fmla="*/ 203 w 203"/>
                <a:gd name="T7" fmla="*/ 128 h 205"/>
                <a:gd name="T8" fmla="*/ 75 w 203"/>
                <a:gd name="T9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205">
                  <a:moveTo>
                    <a:pt x="75" y="0"/>
                  </a:moveTo>
                  <a:lnTo>
                    <a:pt x="0" y="0"/>
                  </a:lnTo>
                  <a:lnTo>
                    <a:pt x="203" y="205"/>
                  </a:lnTo>
                  <a:lnTo>
                    <a:pt x="203" y="128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4622" dirty="0">
                <a:solidFill>
                  <a:schemeClr val="lt1"/>
                </a:solidFill>
              </a:endParaRPr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2B24C3C2-7BDF-40C3-8D60-9C240153FD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20182" y="2987726"/>
              <a:ext cx="1477818" cy="1477818"/>
            </a:xfrm>
            <a:custGeom>
              <a:avLst/>
              <a:gdLst>
                <a:gd name="T0" fmla="*/ 0 w 128"/>
                <a:gd name="T1" fmla="*/ 128 h 128"/>
                <a:gd name="T2" fmla="*/ 78 w 128"/>
                <a:gd name="T3" fmla="*/ 128 h 128"/>
                <a:gd name="T4" fmla="*/ 128 w 128"/>
                <a:gd name="T5" fmla="*/ 78 h 128"/>
                <a:gd name="T6" fmla="*/ 128 w 128"/>
                <a:gd name="T7" fmla="*/ 0 h 128"/>
                <a:gd name="T8" fmla="*/ 0 w 128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28">
                  <a:moveTo>
                    <a:pt x="0" y="128"/>
                  </a:moveTo>
                  <a:lnTo>
                    <a:pt x="78" y="128"/>
                  </a:lnTo>
                  <a:lnTo>
                    <a:pt x="128" y="78"/>
                  </a:lnTo>
                  <a:lnTo>
                    <a:pt x="128" y="0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4622" dirty="0"/>
            </a:p>
          </p:txBody>
        </p:sp>
      </p:grpSp>
      <p:sp>
        <p:nvSpPr>
          <p:cNvPr id="31" name="TextBox 30"/>
          <p:cNvSpPr txBox="1"/>
          <p:nvPr userDrawn="1"/>
        </p:nvSpPr>
        <p:spPr>
          <a:xfrm>
            <a:off x="11003940" y="6704"/>
            <a:ext cx="5869877" cy="553228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ctr"/>
            <a:r>
              <a:rPr lang="en-US" altLang="ko-KR" sz="3595" spc="-205" dirty="0">
                <a:ln>
                  <a:solidFill>
                    <a:srgbClr val="3E3E3E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Rix헤드 M" pitchFamily="18" charset="-127"/>
                <a:ea typeface="Rix헤드 M" pitchFamily="18" charset="-127"/>
                <a:cs typeface="Arial" panose="020B0604020202020204" pitchFamily="34" charset="0"/>
              </a:rPr>
              <a:t>2021 </a:t>
            </a:r>
            <a:r>
              <a:rPr lang="ko-KR" altLang="en-US" sz="3595" spc="-205" dirty="0">
                <a:ln>
                  <a:solidFill>
                    <a:srgbClr val="3E3E3E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Rix헤드 M" pitchFamily="18" charset="-127"/>
                <a:ea typeface="Rix헤드 M" pitchFamily="18" charset="-127"/>
                <a:cs typeface="Arial" panose="020B0604020202020204" pitchFamily="34" charset="0"/>
              </a:rPr>
              <a:t>부산형 </a:t>
            </a:r>
            <a:r>
              <a:rPr lang="en-US" altLang="ko-KR" sz="3595" spc="-205" dirty="0">
                <a:ln>
                  <a:solidFill>
                    <a:srgbClr val="3E3E3E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Rix헤드 M" pitchFamily="18" charset="-127"/>
                <a:ea typeface="Rix헤드 M" pitchFamily="18" charset="-127"/>
                <a:cs typeface="Arial" panose="020B0604020202020204" pitchFamily="34" charset="0"/>
              </a:rPr>
              <a:t>SW </a:t>
            </a:r>
            <a:r>
              <a:rPr lang="ko-KR" altLang="en-US" sz="3595" spc="-205" dirty="0">
                <a:ln>
                  <a:solidFill>
                    <a:srgbClr val="3E3E3E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Rix헤드 M" pitchFamily="18" charset="-127"/>
                <a:ea typeface="Rix헤드 M" pitchFamily="18" charset="-127"/>
                <a:cs typeface="Arial" panose="020B0604020202020204" pitchFamily="34" charset="0"/>
              </a:rPr>
              <a:t>실무인재양성</a:t>
            </a:r>
            <a:endParaRPr lang="en-US" altLang="ko-KR" sz="3595" spc="-205" dirty="0">
              <a:ln>
                <a:solidFill>
                  <a:srgbClr val="3E3E3E">
                    <a:alpha val="0"/>
                  </a:srgbClr>
                </a:solidFill>
              </a:ln>
              <a:solidFill>
                <a:schemeClr val="tx2">
                  <a:lumMod val="75000"/>
                </a:schemeClr>
              </a:solidFill>
              <a:latin typeface="Rix헤드 M" pitchFamily="18" charset="-127"/>
              <a:ea typeface="Rix헤드 M" pitchFamily="18" charset="-127"/>
              <a:cs typeface="Arial" panose="020B0604020202020204" pitchFamily="34" charset="0"/>
            </a:endParaRPr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62A606B7-E936-4D83-9535-CA3F98F7EF0E}"/>
              </a:ext>
            </a:extLst>
          </p:cNvPr>
          <p:cNvSpPr>
            <a:spLocks/>
          </p:cNvSpPr>
          <p:nvPr userDrawn="1"/>
        </p:nvSpPr>
        <p:spPr bwMode="auto">
          <a:xfrm>
            <a:off x="2" y="2698797"/>
            <a:ext cx="4260387" cy="1675489"/>
          </a:xfrm>
          <a:custGeom>
            <a:avLst/>
            <a:gdLst/>
            <a:ahLst/>
            <a:cxnLst/>
            <a:rect l="l" t="t" r="r" b="b"/>
            <a:pathLst>
              <a:path w="1659143" h="1675489">
                <a:moveTo>
                  <a:pt x="0" y="0"/>
                </a:moveTo>
                <a:lnTo>
                  <a:pt x="1659143" y="1675489"/>
                </a:lnTo>
                <a:lnTo>
                  <a:pt x="793234" y="1675489"/>
                </a:lnTo>
                <a:lnTo>
                  <a:pt x="0" y="888452"/>
                </a:lnTo>
                <a:close/>
              </a:path>
            </a:pathLst>
          </a:custGeom>
          <a:solidFill>
            <a:schemeClr val="bg1">
              <a:alpha val="7000"/>
            </a:schemeClr>
          </a:solidFill>
          <a:ln>
            <a:noFill/>
          </a:ln>
        </p:spPr>
        <p:txBody>
          <a:bodyPr vert="horz" wrap="square" lIns="234802" tIns="117401" rIns="234802" bIns="117401" numCol="1" anchor="t" anchorCtr="0" compatLnSpc="1">
            <a:prstTxWarp prst="textNoShape">
              <a:avLst/>
            </a:prstTxWarp>
          </a:bodyPr>
          <a:lstStyle/>
          <a:p>
            <a:endParaRPr lang="ko-KR" altLang="en-US" sz="4622" dirty="0">
              <a:solidFill>
                <a:schemeClr val="tx1"/>
              </a:solidFill>
            </a:endParaRPr>
          </a:p>
        </p:txBody>
      </p:sp>
      <p:sp>
        <p:nvSpPr>
          <p:cNvPr id="33" name="Freeform 7">
            <a:extLst>
              <a:ext uri="{FF2B5EF4-FFF2-40B4-BE49-F238E27FC236}">
                <a16:creationId xmlns:a16="http://schemas.microsoft.com/office/drawing/2014/main" id="{F1E69962-5B1C-4480-8B8C-BEE9207BC298}"/>
              </a:ext>
            </a:extLst>
          </p:cNvPr>
          <p:cNvSpPr>
            <a:spLocks/>
          </p:cNvSpPr>
          <p:nvPr userDrawn="1"/>
        </p:nvSpPr>
        <p:spPr bwMode="auto">
          <a:xfrm>
            <a:off x="0" y="4374284"/>
            <a:ext cx="2036885" cy="793234"/>
          </a:xfrm>
          <a:custGeom>
            <a:avLst/>
            <a:gdLst/>
            <a:ahLst/>
            <a:cxnLst/>
            <a:rect l="l" t="t" r="r" b="b"/>
            <a:pathLst>
              <a:path w="793234" h="793234">
                <a:moveTo>
                  <a:pt x="0" y="0"/>
                </a:moveTo>
                <a:lnTo>
                  <a:pt x="793234" y="0"/>
                </a:lnTo>
                <a:lnTo>
                  <a:pt x="0" y="793234"/>
                </a:lnTo>
                <a:close/>
              </a:path>
            </a:pathLst>
          </a:custGeom>
          <a:solidFill>
            <a:schemeClr val="bg1">
              <a:alpha val="7000"/>
            </a:schemeClr>
          </a:solidFill>
          <a:ln>
            <a:noFill/>
          </a:ln>
        </p:spPr>
        <p:txBody>
          <a:bodyPr vert="horz" wrap="square" lIns="234802" tIns="117401" rIns="234802" bIns="117401" numCol="1" anchor="t" anchorCtr="0" compatLnSpc="1">
            <a:prstTxWarp prst="textNoShape">
              <a:avLst/>
            </a:prstTxWarp>
          </a:bodyPr>
          <a:lstStyle/>
          <a:p>
            <a:endParaRPr lang="ko-KR" altLang="en-US" sz="4622" dirty="0"/>
          </a:p>
        </p:txBody>
      </p:sp>
      <p:grpSp>
        <p:nvGrpSpPr>
          <p:cNvPr id="34" name="그룹 33"/>
          <p:cNvGrpSpPr/>
          <p:nvPr userDrawn="1"/>
        </p:nvGrpSpPr>
        <p:grpSpPr>
          <a:xfrm>
            <a:off x="2" y="0"/>
            <a:ext cx="6823928" cy="1113462"/>
            <a:chOff x="0" y="0"/>
            <a:chExt cx="2657475" cy="1113462"/>
          </a:xfrm>
        </p:grpSpPr>
        <p:grpSp>
          <p:nvGrpSpPr>
            <p:cNvPr id="35" name="그룹 34"/>
            <p:cNvGrpSpPr/>
            <p:nvPr/>
          </p:nvGrpSpPr>
          <p:grpSpPr>
            <a:xfrm>
              <a:off x="0" y="0"/>
              <a:ext cx="2657475" cy="1113462"/>
              <a:chOff x="0" y="0"/>
              <a:chExt cx="2959099" cy="1239840"/>
            </a:xfrm>
          </p:grpSpPr>
          <p:pic>
            <p:nvPicPr>
              <p:cNvPr id="39" name="Picture 3" descr="C:\Users\Owner\Desktop\4TEZDSFG.pn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058" t="47770" r="10473" b="5098"/>
              <a:stretch/>
            </p:blipFill>
            <p:spPr bwMode="auto">
              <a:xfrm>
                <a:off x="0" y="0"/>
                <a:ext cx="1882627" cy="1239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3" descr="C:\Users\Owner\Desktop\4TEZDSFG.pn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033" t="60287" r="10473" b="5098"/>
              <a:stretch/>
            </p:blipFill>
            <p:spPr bwMode="auto">
              <a:xfrm>
                <a:off x="1515500" y="2"/>
                <a:ext cx="1443599" cy="6349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6" name="그룹 35"/>
            <p:cNvGrpSpPr/>
            <p:nvPr/>
          </p:nvGrpSpPr>
          <p:grpSpPr>
            <a:xfrm>
              <a:off x="0" y="0"/>
              <a:ext cx="2657475" cy="1113462"/>
              <a:chOff x="0" y="0"/>
              <a:chExt cx="2959099" cy="1239840"/>
            </a:xfrm>
          </p:grpSpPr>
          <p:pic>
            <p:nvPicPr>
              <p:cNvPr id="37" name="Picture 3" descr="C:\Users\Owner\Desktop\4TEZDSFG.pn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058" t="47770" r="10473" b="5098"/>
              <a:stretch/>
            </p:blipFill>
            <p:spPr bwMode="auto">
              <a:xfrm>
                <a:off x="0" y="0"/>
                <a:ext cx="1882627" cy="1239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Picture 3" descr="C:\Users\Owner\Desktop\4TEZDSFG.pn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033" t="60287" r="10473" b="5098"/>
              <a:stretch/>
            </p:blipFill>
            <p:spPr bwMode="auto">
              <a:xfrm>
                <a:off x="1515500" y="2"/>
                <a:ext cx="1443599" cy="6349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886268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88" t="4319" r="-14027" b="7061"/>
          <a:stretch/>
        </p:blipFill>
        <p:spPr>
          <a:xfrm rot="5400000">
            <a:off x="8593769" y="-7554286"/>
            <a:ext cx="422600" cy="17610151"/>
          </a:xfrm>
          <a:prstGeom prst="rect">
            <a:avLst/>
          </a:prstGeom>
        </p:spPr>
      </p:pic>
      <p:sp>
        <p:nvSpPr>
          <p:cNvPr id="22" name="직사각형 21"/>
          <p:cNvSpPr/>
          <p:nvPr userDrawn="1"/>
        </p:nvSpPr>
        <p:spPr>
          <a:xfrm>
            <a:off x="8" y="1"/>
            <a:ext cx="17610133" cy="1044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ko-KR" altLang="en-US" sz="4622" dirty="0">
              <a:solidFill>
                <a:schemeClr val="tx1"/>
              </a:solidFill>
            </a:endParaRPr>
          </a:p>
        </p:txBody>
      </p:sp>
      <p:grpSp>
        <p:nvGrpSpPr>
          <p:cNvPr id="23" name="그룹 22"/>
          <p:cNvGrpSpPr/>
          <p:nvPr userDrawn="1"/>
        </p:nvGrpSpPr>
        <p:grpSpPr>
          <a:xfrm>
            <a:off x="0" y="1"/>
            <a:ext cx="1240947" cy="1044251"/>
            <a:chOff x="0" y="1603421"/>
            <a:chExt cx="1659143" cy="3585095"/>
          </a:xfrm>
        </p:grpSpPr>
        <p:grpSp>
          <p:nvGrpSpPr>
            <p:cNvPr id="24" name="그룹 23"/>
            <p:cNvGrpSpPr/>
            <p:nvPr/>
          </p:nvGrpSpPr>
          <p:grpSpPr>
            <a:xfrm>
              <a:off x="0" y="1603421"/>
              <a:ext cx="1659143" cy="2468722"/>
              <a:chOff x="0" y="1603421"/>
              <a:chExt cx="1659143" cy="2468722"/>
            </a:xfrm>
          </p:grpSpPr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62A606B7-E936-4D83-9535-CA3F98F7EF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603421"/>
                <a:ext cx="1659143" cy="1675489"/>
              </a:xfrm>
              <a:custGeom>
                <a:avLst/>
                <a:gdLst/>
                <a:ahLst/>
                <a:cxnLst/>
                <a:rect l="l" t="t" r="r" b="b"/>
                <a:pathLst>
                  <a:path w="1659143" h="1675489">
                    <a:moveTo>
                      <a:pt x="0" y="0"/>
                    </a:moveTo>
                    <a:lnTo>
                      <a:pt x="1659143" y="1675489"/>
                    </a:lnTo>
                    <a:lnTo>
                      <a:pt x="793234" y="1675489"/>
                    </a:lnTo>
                    <a:lnTo>
                      <a:pt x="0" y="888452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28277" indent="-228277" algn="ctr">
                  <a:lnSpc>
                    <a:spcPct val="120000"/>
                  </a:lnSpc>
                  <a:buFont typeface="Arial" panose="020B0604020202020204" pitchFamily="34" charset="0"/>
                  <a:buChar char="•"/>
                  <a:tabLst>
                    <a:tab pos="228277" algn="l"/>
                  </a:tabLst>
                </a:pPr>
                <a:endParaRPr lang="ko-KR" altLang="en-US" sz="4622" spc="-308" dirty="0">
                  <a:ln>
                    <a:solidFill>
                      <a:srgbClr val="3E3E3E">
                        <a:alpha val="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Rix헤드 L" pitchFamily="18" charset="-127"/>
                  <a:ea typeface="Rix헤드 L" pitchFamily="18" charset="-127"/>
                  <a:cs typeface="Arial" pitchFamily="34" charset="0"/>
                </a:endParaRPr>
              </a:p>
            </p:txBody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F1E69962-5B1C-4480-8B8C-BEE9207BC2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3278909"/>
                <a:ext cx="793234" cy="793234"/>
              </a:xfrm>
              <a:custGeom>
                <a:avLst/>
                <a:gdLst/>
                <a:ahLst/>
                <a:cxnLst/>
                <a:rect l="l" t="t" r="r" b="b"/>
                <a:pathLst>
                  <a:path w="793234" h="793234">
                    <a:moveTo>
                      <a:pt x="0" y="0"/>
                    </a:moveTo>
                    <a:lnTo>
                      <a:pt x="793234" y="0"/>
                    </a:lnTo>
                    <a:lnTo>
                      <a:pt x="0" y="79323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28277" indent="-228277" algn="ctr">
                  <a:lnSpc>
                    <a:spcPct val="120000"/>
                  </a:lnSpc>
                  <a:buFont typeface="Arial" panose="020B0604020202020204" pitchFamily="34" charset="0"/>
                  <a:buChar char="•"/>
                  <a:tabLst>
                    <a:tab pos="228277" algn="l"/>
                  </a:tabLst>
                </a:pPr>
                <a:endParaRPr lang="en-US" altLang="ko-KR" sz="4622" spc="-308" dirty="0">
                  <a:ln>
                    <a:solidFill>
                      <a:srgbClr val="3E3E3E">
                        <a:alpha val="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Rix헤드 L" pitchFamily="18" charset="-127"/>
                  <a:ea typeface="Rix헤드 L" pitchFamily="18" charset="-127"/>
                  <a:cs typeface="Arial" pitchFamily="34" charset="0"/>
                </a:endParaRPr>
              </a:p>
            </p:txBody>
          </p:sp>
        </p:grp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CA3644AD-A3D4-4B0A-8554-42278AE6E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" y="4084785"/>
              <a:ext cx="1103731" cy="1103731"/>
            </a:xfrm>
            <a:custGeom>
              <a:avLst/>
              <a:gdLst/>
              <a:ahLst/>
              <a:cxnLst/>
              <a:rect l="l" t="t" r="r" b="b"/>
              <a:pathLst>
                <a:path w="1223819" h="1223819">
                  <a:moveTo>
                    <a:pt x="0" y="0"/>
                  </a:moveTo>
                  <a:lnTo>
                    <a:pt x="1223819" y="1223819"/>
                  </a:lnTo>
                  <a:lnTo>
                    <a:pt x="323274" y="1223819"/>
                  </a:lnTo>
                  <a:lnTo>
                    <a:pt x="0" y="887615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4622" dirty="0">
                <a:solidFill>
                  <a:schemeClr val="lt1"/>
                </a:solidFill>
              </a:endParaRPr>
            </a:p>
          </p:txBody>
        </p:sp>
      </p:grpSp>
      <p:sp>
        <p:nvSpPr>
          <p:cNvPr id="28" name="직사각형 27"/>
          <p:cNvSpPr/>
          <p:nvPr userDrawn="1"/>
        </p:nvSpPr>
        <p:spPr>
          <a:xfrm>
            <a:off x="0" y="9577581"/>
            <a:ext cx="17610138" cy="329013"/>
          </a:xfrm>
          <a:prstGeom prst="rect">
            <a:avLst/>
          </a:prstGeom>
          <a:solidFill>
            <a:srgbClr val="606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622" dirty="0">
              <a:solidFill>
                <a:prstClr val="white"/>
              </a:solidFill>
            </a:endParaRPr>
          </a:p>
        </p:txBody>
      </p:sp>
      <p:sp>
        <p:nvSpPr>
          <p:cNvPr id="29" name="슬라이드 번호 개체 틀 3"/>
          <p:cNvSpPr txBox="1">
            <a:spLocks/>
          </p:cNvSpPr>
          <p:nvPr userDrawn="1"/>
        </p:nvSpPr>
        <p:spPr>
          <a:xfrm>
            <a:off x="15747214" y="9561512"/>
            <a:ext cx="1573545" cy="274324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DAAF43B-7629-462D-B312-07427D723FC7}" type="slidenum">
              <a:rPr lang="ko-KR" altLang="en-US" sz="2000" smtClean="0">
                <a:gradFill>
                  <a:gsLst>
                    <a:gs pos="0">
                      <a:prstClr val="white"/>
                    </a:gs>
                    <a:gs pos="32000">
                      <a:prstClr val="white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ko-KR" altLang="en-US" sz="2000" dirty="0">
              <a:gradFill>
                <a:gsLst>
                  <a:gs pos="0">
                    <a:prstClr val="white"/>
                  </a:gs>
                  <a:gs pos="32000">
                    <a:prstClr val="white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" name="Picture 4" descr="Z:\공통\02.각종양식\로고\로고 모음\ksalogo_ai-[변환됨]_03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12" y="9612312"/>
            <a:ext cx="1573546" cy="28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그룹 30"/>
          <p:cNvGrpSpPr/>
          <p:nvPr userDrawn="1"/>
        </p:nvGrpSpPr>
        <p:grpSpPr>
          <a:xfrm>
            <a:off x="12268390" y="-149204"/>
            <a:ext cx="5341750" cy="1305418"/>
            <a:chOff x="7063739" y="-149204"/>
            <a:chExt cx="2080263" cy="1305418"/>
          </a:xfrm>
        </p:grpSpPr>
        <p:sp>
          <p:nvSpPr>
            <p:cNvPr id="32" name="평행 사변형 80"/>
            <p:cNvSpPr/>
            <p:nvPr/>
          </p:nvSpPr>
          <p:spPr>
            <a:xfrm flipH="1">
              <a:off x="7063739" y="-3277"/>
              <a:ext cx="2080263" cy="1047527"/>
            </a:xfrm>
            <a:custGeom>
              <a:avLst/>
              <a:gdLst/>
              <a:ahLst/>
              <a:cxnLst/>
              <a:rect l="l" t="t" r="r" b="b"/>
              <a:pathLst>
                <a:path w="2206381" h="1108176">
                  <a:moveTo>
                    <a:pt x="2206381" y="0"/>
                  </a:moveTo>
                  <a:lnTo>
                    <a:pt x="862185" y="0"/>
                  </a:lnTo>
                  <a:lnTo>
                    <a:pt x="0" y="864745"/>
                  </a:lnTo>
                  <a:lnTo>
                    <a:pt x="0" y="1108176"/>
                  </a:lnTo>
                  <a:lnTo>
                    <a:pt x="1101485" y="110817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622" dirty="0"/>
            </a:p>
          </p:txBody>
        </p:sp>
        <p:pic>
          <p:nvPicPr>
            <p:cNvPr id="33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500000">
              <a:off x="6971854" y="362651"/>
              <a:ext cx="1305418" cy="2817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7381345" y="200472"/>
              <a:ext cx="1334180" cy="738664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spAutoFit/>
            </a:bodyPr>
            <a:lstStyle/>
            <a:p>
              <a:pPr algn="ctr"/>
              <a:r>
                <a:rPr lang="en-US" altLang="ko-KR" sz="2400" spc="-205" dirty="0">
                  <a:ln>
                    <a:solidFill>
                      <a:srgbClr val="3E3E3E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Rix헤드 M" pitchFamily="18" charset="-127"/>
                  <a:ea typeface="Rix헤드 M" pitchFamily="18" charset="-127"/>
                  <a:cs typeface="Arial" panose="020B0604020202020204" pitchFamily="34" charset="0"/>
                </a:rPr>
                <a:t>2021 </a:t>
              </a:r>
              <a:r>
                <a:rPr lang="ko-KR" altLang="en-US" sz="2400" spc="-205" dirty="0">
                  <a:ln>
                    <a:solidFill>
                      <a:srgbClr val="3E3E3E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Rix헤드 M" pitchFamily="18" charset="-127"/>
                  <a:ea typeface="Rix헤드 M" pitchFamily="18" charset="-127"/>
                  <a:cs typeface="Arial" panose="020B0604020202020204" pitchFamily="34" charset="0"/>
                </a:rPr>
                <a:t>부산형 </a:t>
              </a:r>
              <a:r>
                <a:rPr lang="en-US" altLang="ko-KR" sz="2400" spc="-205" dirty="0">
                  <a:ln>
                    <a:solidFill>
                      <a:srgbClr val="3E3E3E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Rix헤드 M" pitchFamily="18" charset="-127"/>
                  <a:ea typeface="Rix헤드 M" pitchFamily="18" charset="-127"/>
                  <a:cs typeface="Arial" panose="020B0604020202020204" pitchFamily="34" charset="0"/>
                </a:rPr>
                <a:t>SW</a:t>
              </a:r>
            </a:p>
            <a:p>
              <a:pPr algn="ctr"/>
              <a:r>
                <a:rPr lang="ko-KR" altLang="en-US" sz="2400" spc="-205" dirty="0">
                  <a:ln>
                    <a:solidFill>
                      <a:srgbClr val="3E3E3E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Rix헤드 M" pitchFamily="18" charset="-127"/>
                  <a:ea typeface="Rix헤드 M" pitchFamily="18" charset="-127"/>
                  <a:cs typeface="Arial" panose="020B0604020202020204" pitchFamily="34" charset="0"/>
                </a:rPr>
                <a:t>                     실무인재양성</a:t>
              </a:r>
              <a:endParaRPr lang="en-US" altLang="ko-KR" sz="2400" spc="-205" dirty="0">
                <a:ln>
                  <a:solidFill>
                    <a:srgbClr val="3E3E3E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Rix헤드 M" pitchFamily="18" charset="-127"/>
                <a:ea typeface="Rix헤드 M" pitchFamily="18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5160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1252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0507" y="396699"/>
            <a:ext cx="15849124" cy="165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80508" y="2217386"/>
            <a:ext cx="7780869" cy="92410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6163" b="1"/>
            </a:lvl1pPr>
            <a:lvl2pPr marL="1173998" indent="0">
              <a:buNone/>
              <a:defRPr sz="5136" b="1"/>
            </a:lvl2pPr>
            <a:lvl3pPr marL="2347996" indent="0">
              <a:buNone/>
              <a:defRPr sz="4622" b="1"/>
            </a:lvl3pPr>
            <a:lvl4pPr marL="3521994" indent="0">
              <a:buNone/>
              <a:defRPr sz="4108" b="1"/>
            </a:lvl4pPr>
            <a:lvl5pPr marL="4695993" indent="0">
              <a:buNone/>
              <a:defRPr sz="4108" b="1"/>
            </a:lvl5pPr>
            <a:lvl6pPr marL="5869991" indent="0">
              <a:buNone/>
              <a:defRPr sz="4108" b="1"/>
            </a:lvl6pPr>
            <a:lvl7pPr marL="7043989" indent="0">
              <a:buNone/>
              <a:defRPr sz="4108" b="1"/>
            </a:lvl7pPr>
            <a:lvl8pPr marL="8217987" indent="0">
              <a:buNone/>
              <a:defRPr sz="4108" b="1"/>
            </a:lvl8pPr>
            <a:lvl9pPr marL="9391985" indent="0">
              <a:buNone/>
              <a:defRPr sz="4108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80508" y="3141486"/>
            <a:ext cx="7780869" cy="5707416"/>
          </a:xfrm>
          <a:prstGeom prst="rect">
            <a:avLst/>
          </a:prstGeom>
        </p:spPr>
        <p:txBody>
          <a:bodyPr/>
          <a:lstStyle>
            <a:lvl1pPr>
              <a:defRPr sz="6163"/>
            </a:lvl1pPr>
            <a:lvl2pPr>
              <a:defRPr sz="5136"/>
            </a:lvl2pPr>
            <a:lvl3pPr>
              <a:defRPr sz="4622"/>
            </a:lvl3pPr>
            <a:lvl4pPr>
              <a:defRPr sz="4108"/>
            </a:lvl4pPr>
            <a:lvl5pPr>
              <a:defRPr sz="4108"/>
            </a:lvl5pPr>
            <a:lvl6pPr>
              <a:defRPr sz="4108"/>
            </a:lvl6pPr>
            <a:lvl7pPr>
              <a:defRPr sz="4108"/>
            </a:lvl7pPr>
            <a:lvl8pPr>
              <a:defRPr sz="4108"/>
            </a:lvl8pPr>
            <a:lvl9pPr>
              <a:defRPr sz="4108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8945710" y="2217386"/>
            <a:ext cx="7783925" cy="92410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6163" b="1"/>
            </a:lvl1pPr>
            <a:lvl2pPr marL="1173998" indent="0">
              <a:buNone/>
              <a:defRPr sz="5136" b="1"/>
            </a:lvl2pPr>
            <a:lvl3pPr marL="2347996" indent="0">
              <a:buNone/>
              <a:defRPr sz="4622" b="1"/>
            </a:lvl3pPr>
            <a:lvl4pPr marL="3521994" indent="0">
              <a:buNone/>
              <a:defRPr sz="4108" b="1"/>
            </a:lvl4pPr>
            <a:lvl5pPr marL="4695993" indent="0">
              <a:buNone/>
              <a:defRPr sz="4108" b="1"/>
            </a:lvl5pPr>
            <a:lvl6pPr marL="5869991" indent="0">
              <a:buNone/>
              <a:defRPr sz="4108" b="1"/>
            </a:lvl6pPr>
            <a:lvl7pPr marL="7043989" indent="0">
              <a:buNone/>
              <a:defRPr sz="4108" b="1"/>
            </a:lvl7pPr>
            <a:lvl8pPr marL="8217987" indent="0">
              <a:buNone/>
              <a:defRPr sz="4108" b="1"/>
            </a:lvl8pPr>
            <a:lvl9pPr marL="9391985" indent="0">
              <a:buNone/>
              <a:defRPr sz="4108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8945710" y="3141486"/>
            <a:ext cx="7783925" cy="5707416"/>
          </a:xfrm>
          <a:prstGeom prst="rect">
            <a:avLst/>
          </a:prstGeom>
        </p:spPr>
        <p:txBody>
          <a:bodyPr/>
          <a:lstStyle>
            <a:lvl1pPr>
              <a:defRPr sz="6163"/>
            </a:lvl1pPr>
            <a:lvl2pPr>
              <a:defRPr sz="5136"/>
            </a:lvl2pPr>
            <a:lvl3pPr>
              <a:defRPr sz="4622"/>
            </a:lvl3pPr>
            <a:lvl4pPr>
              <a:defRPr sz="4108"/>
            </a:lvl4pPr>
            <a:lvl5pPr>
              <a:defRPr sz="4108"/>
            </a:lvl5pPr>
            <a:lvl6pPr>
              <a:defRPr sz="4108"/>
            </a:lvl6pPr>
            <a:lvl7pPr>
              <a:defRPr sz="4108"/>
            </a:lvl7pPr>
            <a:lvl8pPr>
              <a:defRPr sz="4108"/>
            </a:lvl8pPr>
            <a:lvl9pPr>
              <a:defRPr sz="4108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80507" y="9181396"/>
            <a:ext cx="4109032" cy="527402"/>
          </a:xfrm>
          <a:prstGeom prst="rect">
            <a:avLst/>
          </a:prstGeom>
        </p:spPr>
        <p:txBody>
          <a:bodyPr/>
          <a:lstStyle/>
          <a:p>
            <a:fld id="{5D971339-49A8-44FB-A43F-7ACA2824B5C7}" type="datetimeFigureOut">
              <a:rPr lang="ko-KR" altLang="en-US" smtClean="0"/>
              <a:pPr/>
              <a:t>2021-11-03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6016797" y="9181396"/>
            <a:ext cx="5576544" cy="527402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12620599" y="9181396"/>
            <a:ext cx="4109032" cy="527402"/>
          </a:xfrm>
          <a:prstGeom prst="rect">
            <a:avLst/>
          </a:prstGeom>
        </p:spPr>
        <p:txBody>
          <a:bodyPr/>
          <a:lstStyle/>
          <a:p>
            <a:fld id="{2FD10756-F511-44EE-9F3C-19DCD1ED427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3062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0507" y="396699"/>
            <a:ext cx="15849124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80507" y="9181396"/>
            <a:ext cx="4109032" cy="527402"/>
          </a:xfrm>
          <a:prstGeom prst="rect">
            <a:avLst/>
          </a:prstGeom>
        </p:spPr>
        <p:txBody>
          <a:bodyPr/>
          <a:lstStyle/>
          <a:p>
            <a:fld id="{5D971339-49A8-44FB-A43F-7ACA2824B5C7}" type="datetimeFigureOut">
              <a:rPr lang="ko-KR" altLang="en-US" smtClean="0"/>
              <a:pPr/>
              <a:t>2021-11-03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6016797" y="9181396"/>
            <a:ext cx="5576544" cy="527402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2620599" y="9181396"/>
            <a:ext cx="4109032" cy="527402"/>
          </a:xfrm>
          <a:prstGeom prst="rect">
            <a:avLst/>
          </a:prstGeom>
        </p:spPr>
        <p:txBody>
          <a:bodyPr/>
          <a:lstStyle/>
          <a:p>
            <a:fld id="{2FD10756-F511-44EE-9F3C-19DCD1ED427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5790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0511" y="394407"/>
            <a:ext cx="5793615" cy="1678517"/>
          </a:xfrm>
          <a:prstGeom prst="rect">
            <a:avLst/>
          </a:prstGeom>
        </p:spPr>
        <p:txBody>
          <a:bodyPr anchor="b"/>
          <a:lstStyle>
            <a:lvl1pPr algn="l">
              <a:defRPr sz="513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85077" y="394407"/>
            <a:ext cx="9844558" cy="8454497"/>
          </a:xfrm>
          <a:prstGeom prst="rect">
            <a:avLst/>
          </a:prstGeom>
        </p:spPr>
        <p:txBody>
          <a:bodyPr/>
          <a:lstStyle>
            <a:lvl1pPr>
              <a:defRPr sz="8217"/>
            </a:lvl1pPr>
            <a:lvl2pPr>
              <a:defRPr sz="7190"/>
            </a:lvl2pPr>
            <a:lvl3pPr>
              <a:defRPr sz="6163"/>
            </a:lvl3pPr>
            <a:lvl4pPr>
              <a:defRPr sz="5136"/>
            </a:lvl4pPr>
            <a:lvl5pPr>
              <a:defRPr sz="5136"/>
            </a:lvl5pPr>
            <a:lvl6pPr>
              <a:defRPr sz="5136"/>
            </a:lvl6pPr>
            <a:lvl7pPr>
              <a:defRPr sz="5136"/>
            </a:lvl7pPr>
            <a:lvl8pPr>
              <a:defRPr sz="5136"/>
            </a:lvl8pPr>
            <a:lvl9pPr>
              <a:defRPr sz="513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80511" y="2072923"/>
            <a:ext cx="5793615" cy="67759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95"/>
            </a:lvl1pPr>
            <a:lvl2pPr marL="1173998" indent="0">
              <a:buNone/>
              <a:defRPr sz="3081"/>
            </a:lvl2pPr>
            <a:lvl3pPr marL="2347996" indent="0">
              <a:buNone/>
              <a:defRPr sz="2568"/>
            </a:lvl3pPr>
            <a:lvl4pPr marL="3521994" indent="0">
              <a:buNone/>
              <a:defRPr sz="2311"/>
            </a:lvl4pPr>
            <a:lvl5pPr marL="4695993" indent="0">
              <a:buNone/>
              <a:defRPr sz="2311"/>
            </a:lvl5pPr>
            <a:lvl6pPr marL="5869991" indent="0">
              <a:buNone/>
              <a:defRPr sz="2311"/>
            </a:lvl6pPr>
            <a:lvl7pPr marL="7043989" indent="0">
              <a:buNone/>
              <a:defRPr sz="2311"/>
            </a:lvl7pPr>
            <a:lvl8pPr marL="8217987" indent="0">
              <a:buNone/>
              <a:defRPr sz="2311"/>
            </a:lvl8pPr>
            <a:lvl9pPr marL="9391985" indent="0">
              <a:buNone/>
              <a:defRPr sz="231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80507" y="9181396"/>
            <a:ext cx="4109032" cy="527402"/>
          </a:xfrm>
          <a:prstGeom prst="rect">
            <a:avLst/>
          </a:prstGeom>
        </p:spPr>
        <p:txBody>
          <a:bodyPr/>
          <a:lstStyle/>
          <a:p>
            <a:fld id="{5D971339-49A8-44FB-A43F-7ACA2824B5C7}" type="datetimeFigureOut">
              <a:rPr lang="ko-KR" altLang="en-US" smtClean="0"/>
              <a:pPr/>
              <a:t>2021-11-03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16797" y="9181396"/>
            <a:ext cx="5576544" cy="527402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2620599" y="9181396"/>
            <a:ext cx="4109032" cy="527402"/>
          </a:xfrm>
          <a:prstGeom prst="rect">
            <a:avLst/>
          </a:prstGeom>
        </p:spPr>
        <p:txBody>
          <a:bodyPr/>
          <a:lstStyle/>
          <a:p>
            <a:fld id="{2FD10756-F511-44EE-9F3C-19DCD1ED427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6073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1710" y="6934201"/>
            <a:ext cx="10566083" cy="818622"/>
          </a:xfrm>
          <a:prstGeom prst="rect">
            <a:avLst/>
          </a:prstGeom>
        </p:spPr>
        <p:txBody>
          <a:bodyPr anchor="b"/>
          <a:lstStyle>
            <a:lvl1pPr algn="l">
              <a:defRPr sz="513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451710" y="885119"/>
            <a:ext cx="10566083" cy="594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217"/>
            </a:lvl1pPr>
            <a:lvl2pPr marL="1173998" indent="0">
              <a:buNone/>
              <a:defRPr sz="7190"/>
            </a:lvl2pPr>
            <a:lvl3pPr marL="2347996" indent="0">
              <a:buNone/>
              <a:defRPr sz="6163"/>
            </a:lvl3pPr>
            <a:lvl4pPr marL="3521994" indent="0">
              <a:buNone/>
              <a:defRPr sz="5136"/>
            </a:lvl4pPr>
            <a:lvl5pPr marL="4695993" indent="0">
              <a:buNone/>
              <a:defRPr sz="5136"/>
            </a:lvl5pPr>
            <a:lvl6pPr marL="5869991" indent="0">
              <a:buNone/>
              <a:defRPr sz="5136"/>
            </a:lvl6pPr>
            <a:lvl7pPr marL="7043989" indent="0">
              <a:buNone/>
              <a:defRPr sz="5136"/>
            </a:lvl7pPr>
            <a:lvl8pPr marL="8217987" indent="0">
              <a:buNone/>
              <a:defRPr sz="5136"/>
            </a:lvl8pPr>
            <a:lvl9pPr marL="9391985" indent="0">
              <a:buNone/>
              <a:defRPr sz="5136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51710" y="7752823"/>
            <a:ext cx="10566083" cy="11625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95"/>
            </a:lvl1pPr>
            <a:lvl2pPr marL="1173998" indent="0">
              <a:buNone/>
              <a:defRPr sz="3081"/>
            </a:lvl2pPr>
            <a:lvl3pPr marL="2347996" indent="0">
              <a:buNone/>
              <a:defRPr sz="2568"/>
            </a:lvl3pPr>
            <a:lvl4pPr marL="3521994" indent="0">
              <a:buNone/>
              <a:defRPr sz="2311"/>
            </a:lvl4pPr>
            <a:lvl5pPr marL="4695993" indent="0">
              <a:buNone/>
              <a:defRPr sz="2311"/>
            </a:lvl5pPr>
            <a:lvl6pPr marL="5869991" indent="0">
              <a:buNone/>
              <a:defRPr sz="2311"/>
            </a:lvl6pPr>
            <a:lvl7pPr marL="7043989" indent="0">
              <a:buNone/>
              <a:defRPr sz="2311"/>
            </a:lvl7pPr>
            <a:lvl8pPr marL="8217987" indent="0">
              <a:buNone/>
              <a:defRPr sz="2311"/>
            </a:lvl8pPr>
            <a:lvl9pPr marL="9391985" indent="0">
              <a:buNone/>
              <a:defRPr sz="231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80507" y="9181396"/>
            <a:ext cx="4109032" cy="527402"/>
          </a:xfrm>
          <a:prstGeom prst="rect">
            <a:avLst/>
          </a:prstGeom>
        </p:spPr>
        <p:txBody>
          <a:bodyPr/>
          <a:lstStyle/>
          <a:p>
            <a:fld id="{5D971339-49A8-44FB-A43F-7ACA2824B5C7}" type="datetimeFigureOut">
              <a:rPr lang="ko-KR" altLang="en-US" smtClean="0"/>
              <a:pPr/>
              <a:t>2021-11-03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16797" y="9181396"/>
            <a:ext cx="5576544" cy="527402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2620599" y="9181396"/>
            <a:ext cx="4109032" cy="527402"/>
          </a:xfrm>
          <a:prstGeom prst="rect">
            <a:avLst/>
          </a:prstGeom>
        </p:spPr>
        <p:txBody>
          <a:bodyPr/>
          <a:lstStyle/>
          <a:p>
            <a:fld id="{2FD10756-F511-44EE-9F3C-19DCD1ED427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3011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773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0" r:id="rId3"/>
    <p:sldLayoutId id="2147483655" r:id="rId4"/>
    <p:sldLayoutId id="2147483651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347996" rtl="0" eaLnBrk="1" latinLnBrk="1" hangingPunct="1">
        <a:spcBef>
          <a:spcPct val="0"/>
        </a:spcBef>
        <a:buNone/>
        <a:defRPr sz="112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80499" indent="-880499" algn="l" defTabSz="2347996" rtl="0" eaLnBrk="1" latinLnBrk="1" hangingPunct="1">
        <a:spcBef>
          <a:spcPct val="20000"/>
        </a:spcBef>
        <a:buFont typeface="Arial" pitchFamily="34" charset="0"/>
        <a:buChar char="•"/>
        <a:defRPr sz="8217" kern="1200">
          <a:solidFill>
            <a:schemeClr val="tx1"/>
          </a:solidFill>
          <a:latin typeface="+mn-lt"/>
          <a:ea typeface="+mn-ea"/>
          <a:cs typeface="+mn-cs"/>
        </a:defRPr>
      </a:lvl1pPr>
      <a:lvl2pPr marL="1907747" indent="-733749" algn="l" defTabSz="2347996" rtl="0" eaLnBrk="1" latinLnBrk="1" hangingPunct="1">
        <a:spcBef>
          <a:spcPct val="20000"/>
        </a:spcBef>
        <a:buFont typeface="Arial" pitchFamily="34" charset="0"/>
        <a:buChar char="–"/>
        <a:defRPr sz="7190" kern="1200">
          <a:solidFill>
            <a:schemeClr val="tx1"/>
          </a:solidFill>
          <a:latin typeface="+mn-lt"/>
          <a:ea typeface="+mn-ea"/>
          <a:cs typeface="+mn-cs"/>
        </a:defRPr>
      </a:lvl2pPr>
      <a:lvl3pPr marL="2934995" indent="-586999" algn="l" defTabSz="2347996" rtl="0" eaLnBrk="1" latinLnBrk="1" hangingPunct="1">
        <a:spcBef>
          <a:spcPct val="20000"/>
        </a:spcBef>
        <a:buFont typeface="Arial" pitchFamily="34" charset="0"/>
        <a:buChar char="•"/>
        <a:defRPr sz="6163" kern="1200">
          <a:solidFill>
            <a:schemeClr val="tx1"/>
          </a:solidFill>
          <a:latin typeface="+mn-lt"/>
          <a:ea typeface="+mn-ea"/>
          <a:cs typeface="+mn-cs"/>
        </a:defRPr>
      </a:lvl3pPr>
      <a:lvl4pPr marL="4108994" indent="-586999" algn="l" defTabSz="2347996" rtl="0" eaLnBrk="1" latinLnBrk="1" hangingPunct="1">
        <a:spcBef>
          <a:spcPct val="20000"/>
        </a:spcBef>
        <a:buFont typeface="Arial" pitchFamily="34" charset="0"/>
        <a:buChar char="–"/>
        <a:defRPr sz="5136" kern="1200">
          <a:solidFill>
            <a:schemeClr val="tx1"/>
          </a:solidFill>
          <a:latin typeface="+mn-lt"/>
          <a:ea typeface="+mn-ea"/>
          <a:cs typeface="+mn-cs"/>
        </a:defRPr>
      </a:lvl4pPr>
      <a:lvl5pPr marL="5282992" indent="-586999" algn="l" defTabSz="2347996" rtl="0" eaLnBrk="1" latinLnBrk="1" hangingPunct="1">
        <a:spcBef>
          <a:spcPct val="20000"/>
        </a:spcBef>
        <a:buFont typeface="Arial" pitchFamily="34" charset="0"/>
        <a:buChar char="»"/>
        <a:defRPr sz="5136" kern="1200">
          <a:solidFill>
            <a:schemeClr val="tx1"/>
          </a:solidFill>
          <a:latin typeface="+mn-lt"/>
          <a:ea typeface="+mn-ea"/>
          <a:cs typeface="+mn-cs"/>
        </a:defRPr>
      </a:lvl5pPr>
      <a:lvl6pPr marL="6456990" indent="-586999" algn="l" defTabSz="2347996" rtl="0" eaLnBrk="1" latinLnBrk="1" hangingPunct="1">
        <a:spcBef>
          <a:spcPct val="20000"/>
        </a:spcBef>
        <a:buFont typeface="Arial" pitchFamily="34" charset="0"/>
        <a:buChar char="•"/>
        <a:defRPr sz="5136" kern="1200">
          <a:solidFill>
            <a:schemeClr val="tx1"/>
          </a:solidFill>
          <a:latin typeface="+mn-lt"/>
          <a:ea typeface="+mn-ea"/>
          <a:cs typeface="+mn-cs"/>
        </a:defRPr>
      </a:lvl6pPr>
      <a:lvl7pPr marL="7630988" indent="-586999" algn="l" defTabSz="2347996" rtl="0" eaLnBrk="1" latinLnBrk="1" hangingPunct="1">
        <a:spcBef>
          <a:spcPct val="20000"/>
        </a:spcBef>
        <a:buFont typeface="Arial" pitchFamily="34" charset="0"/>
        <a:buChar char="•"/>
        <a:defRPr sz="5136" kern="1200">
          <a:solidFill>
            <a:schemeClr val="tx1"/>
          </a:solidFill>
          <a:latin typeface="+mn-lt"/>
          <a:ea typeface="+mn-ea"/>
          <a:cs typeface="+mn-cs"/>
        </a:defRPr>
      </a:lvl7pPr>
      <a:lvl8pPr marL="8804986" indent="-586999" algn="l" defTabSz="2347996" rtl="0" eaLnBrk="1" latinLnBrk="1" hangingPunct="1">
        <a:spcBef>
          <a:spcPct val="20000"/>
        </a:spcBef>
        <a:buFont typeface="Arial" pitchFamily="34" charset="0"/>
        <a:buChar char="•"/>
        <a:defRPr sz="5136" kern="1200">
          <a:solidFill>
            <a:schemeClr val="tx1"/>
          </a:solidFill>
          <a:latin typeface="+mn-lt"/>
          <a:ea typeface="+mn-ea"/>
          <a:cs typeface="+mn-cs"/>
        </a:defRPr>
      </a:lvl8pPr>
      <a:lvl9pPr marL="9978984" indent="-586999" algn="l" defTabSz="2347996" rtl="0" eaLnBrk="1" latinLnBrk="1" hangingPunct="1">
        <a:spcBef>
          <a:spcPct val="20000"/>
        </a:spcBef>
        <a:buFont typeface="Arial" pitchFamily="34" charset="0"/>
        <a:buChar char="•"/>
        <a:defRPr sz="51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2347996" rtl="0" eaLnBrk="1" latinLnBrk="1" hangingPunct="1">
        <a:defRPr sz="4622" kern="1200">
          <a:solidFill>
            <a:schemeClr val="tx1"/>
          </a:solidFill>
          <a:latin typeface="+mn-lt"/>
          <a:ea typeface="+mn-ea"/>
          <a:cs typeface="+mn-cs"/>
        </a:defRPr>
      </a:lvl1pPr>
      <a:lvl2pPr marL="1173998" algn="l" defTabSz="2347996" rtl="0" eaLnBrk="1" latinLnBrk="1" hangingPunct="1">
        <a:defRPr sz="4622" kern="1200">
          <a:solidFill>
            <a:schemeClr val="tx1"/>
          </a:solidFill>
          <a:latin typeface="+mn-lt"/>
          <a:ea typeface="+mn-ea"/>
          <a:cs typeface="+mn-cs"/>
        </a:defRPr>
      </a:lvl2pPr>
      <a:lvl3pPr marL="2347996" algn="l" defTabSz="2347996" rtl="0" eaLnBrk="1" latinLnBrk="1" hangingPunct="1">
        <a:defRPr sz="4622" kern="1200">
          <a:solidFill>
            <a:schemeClr val="tx1"/>
          </a:solidFill>
          <a:latin typeface="+mn-lt"/>
          <a:ea typeface="+mn-ea"/>
          <a:cs typeface="+mn-cs"/>
        </a:defRPr>
      </a:lvl3pPr>
      <a:lvl4pPr marL="3521994" algn="l" defTabSz="2347996" rtl="0" eaLnBrk="1" latinLnBrk="1" hangingPunct="1">
        <a:defRPr sz="4622" kern="1200">
          <a:solidFill>
            <a:schemeClr val="tx1"/>
          </a:solidFill>
          <a:latin typeface="+mn-lt"/>
          <a:ea typeface="+mn-ea"/>
          <a:cs typeface="+mn-cs"/>
        </a:defRPr>
      </a:lvl4pPr>
      <a:lvl5pPr marL="4695993" algn="l" defTabSz="2347996" rtl="0" eaLnBrk="1" latinLnBrk="1" hangingPunct="1">
        <a:defRPr sz="4622" kern="1200">
          <a:solidFill>
            <a:schemeClr val="tx1"/>
          </a:solidFill>
          <a:latin typeface="+mn-lt"/>
          <a:ea typeface="+mn-ea"/>
          <a:cs typeface="+mn-cs"/>
        </a:defRPr>
      </a:lvl5pPr>
      <a:lvl6pPr marL="5869991" algn="l" defTabSz="2347996" rtl="0" eaLnBrk="1" latinLnBrk="1" hangingPunct="1">
        <a:defRPr sz="4622" kern="1200">
          <a:solidFill>
            <a:schemeClr val="tx1"/>
          </a:solidFill>
          <a:latin typeface="+mn-lt"/>
          <a:ea typeface="+mn-ea"/>
          <a:cs typeface="+mn-cs"/>
        </a:defRPr>
      </a:lvl6pPr>
      <a:lvl7pPr marL="7043989" algn="l" defTabSz="2347996" rtl="0" eaLnBrk="1" latinLnBrk="1" hangingPunct="1">
        <a:defRPr sz="4622" kern="1200">
          <a:solidFill>
            <a:schemeClr val="tx1"/>
          </a:solidFill>
          <a:latin typeface="+mn-lt"/>
          <a:ea typeface="+mn-ea"/>
          <a:cs typeface="+mn-cs"/>
        </a:defRPr>
      </a:lvl7pPr>
      <a:lvl8pPr marL="8217987" algn="l" defTabSz="2347996" rtl="0" eaLnBrk="1" latinLnBrk="1" hangingPunct="1">
        <a:defRPr sz="4622" kern="1200">
          <a:solidFill>
            <a:schemeClr val="tx1"/>
          </a:solidFill>
          <a:latin typeface="+mn-lt"/>
          <a:ea typeface="+mn-ea"/>
          <a:cs typeface="+mn-cs"/>
        </a:defRPr>
      </a:lvl8pPr>
      <a:lvl9pPr marL="9391985" algn="l" defTabSz="2347996" rtl="0" eaLnBrk="1" latinLnBrk="1" hangingPunct="1">
        <a:defRPr sz="46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kamp-ai.kr/" TargetMode="External"/><Relationship Id="rId2" Type="http://schemas.openxmlformats.org/officeDocument/2006/relationships/hyperlink" Target="https://www.kamp-ai.kr/front/faq/faq-list.jsp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amp-ai.kr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2655418" y="2504728"/>
            <a:ext cx="12299300" cy="2952314"/>
            <a:chOff x="2177113" y="2142895"/>
            <a:chExt cx="4789775" cy="1149728"/>
          </a:xfrm>
        </p:grpSpPr>
        <p:grpSp>
          <p:nvGrpSpPr>
            <p:cNvPr id="3" name="그룹 2"/>
            <p:cNvGrpSpPr/>
            <p:nvPr/>
          </p:nvGrpSpPr>
          <p:grpSpPr>
            <a:xfrm>
              <a:off x="2177113" y="2785657"/>
              <a:ext cx="4789775" cy="647"/>
              <a:chOff x="5072368" y="2719204"/>
              <a:chExt cx="4557019" cy="647"/>
            </a:xfrm>
          </p:grpSpPr>
          <p:cxnSp>
            <p:nvCxnSpPr>
              <p:cNvPr id="6" name="직선 연결선 5"/>
              <p:cNvCxnSpPr/>
              <p:nvPr/>
            </p:nvCxnSpPr>
            <p:spPr>
              <a:xfrm>
                <a:off x="5072368" y="2719851"/>
                <a:ext cx="3044166" cy="0"/>
              </a:xfrm>
              <a:prstGeom prst="line">
                <a:avLst/>
              </a:prstGeom>
              <a:ln w="5080">
                <a:solidFill>
                  <a:srgbClr val="D21A5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 6"/>
              <p:cNvCxnSpPr/>
              <p:nvPr/>
            </p:nvCxnSpPr>
            <p:spPr>
              <a:xfrm>
                <a:off x="8116534" y="2719204"/>
                <a:ext cx="1512853" cy="0"/>
              </a:xfrm>
              <a:prstGeom prst="line">
                <a:avLst/>
              </a:prstGeom>
              <a:ln w="5080">
                <a:solidFill>
                  <a:srgbClr val="D8BB1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2241750" y="2142895"/>
              <a:ext cx="4660514" cy="430893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spAutoFit/>
            </a:bodyPr>
            <a:lstStyle/>
            <a:p>
              <a:pPr algn="ctr"/>
              <a:r>
                <a:rPr lang="en-US" altLang="ko-KR" sz="7190" b="1" spc="-385" dirty="0">
                  <a:ln>
                    <a:solidFill>
                      <a:srgbClr val="3E3E3E">
                        <a:alpha val="0"/>
                      </a:srgbClr>
                    </a:solidFill>
                  </a:ln>
                  <a:solidFill>
                    <a:srgbClr val="1D2561"/>
                  </a:solidFill>
                  <a:latin typeface="Rix헤드 L" pitchFamily="18" charset="-127"/>
                  <a:ea typeface="Rix헤드 L" pitchFamily="18" charset="-127"/>
                  <a:cs typeface="Arial" panose="020B0604020202020204" pitchFamily="34" charset="0"/>
                </a:rPr>
                <a:t>2021 </a:t>
              </a:r>
              <a:r>
                <a:rPr lang="ko-KR" altLang="en-US" sz="7190" b="1" spc="-385" dirty="0">
                  <a:ln>
                    <a:solidFill>
                      <a:srgbClr val="3E3E3E">
                        <a:alpha val="0"/>
                      </a:srgbClr>
                    </a:solidFill>
                  </a:ln>
                  <a:solidFill>
                    <a:srgbClr val="1D2561"/>
                  </a:solidFill>
                  <a:latin typeface="Rix헤드 L" pitchFamily="18" charset="-127"/>
                  <a:ea typeface="Rix헤드 L" pitchFamily="18" charset="-127"/>
                  <a:cs typeface="Arial" panose="020B0604020202020204" pitchFamily="34" charset="0"/>
                </a:rPr>
                <a:t>부산형 </a:t>
              </a:r>
              <a:r>
                <a:rPr lang="en-US" altLang="ko-KR" sz="7190" b="1" spc="-385" dirty="0">
                  <a:ln>
                    <a:solidFill>
                      <a:srgbClr val="3E3E3E">
                        <a:alpha val="0"/>
                      </a:srgbClr>
                    </a:solidFill>
                  </a:ln>
                  <a:solidFill>
                    <a:srgbClr val="1D2561"/>
                  </a:solidFill>
                  <a:latin typeface="Rix헤드 L" pitchFamily="18" charset="-127"/>
                  <a:ea typeface="Rix헤드 L" pitchFamily="18" charset="-127"/>
                  <a:cs typeface="Arial" panose="020B0604020202020204" pitchFamily="34" charset="0"/>
                </a:rPr>
                <a:t>SW </a:t>
              </a:r>
              <a:r>
                <a:rPr lang="ko-KR" altLang="en-US" sz="7190" b="1" spc="-385" dirty="0">
                  <a:ln>
                    <a:solidFill>
                      <a:srgbClr val="3E3E3E">
                        <a:alpha val="0"/>
                      </a:srgbClr>
                    </a:solidFill>
                  </a:ln>
                  <a:solidFill>
                    <a:srgbClr val="1D2561"/>
                  </a:solidFill>
                  <a:latin typeface="Rix헤드 L" pitchFamily="18" charset="-127"/>
                  <a:ea typeface="Rix헤드 L" pitchFamily="18" charset="-127"/>
                  <a:cs typeface="Arial" panose="020B0604020202020204" pitchFamily="34" charset="0"/>
                </a:rPr>
                <a:t>실무인재양성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1B9B85F-E2BB-4D7A-9F54-EEF981A43E70}"/>
                </a:ext>
              </a:extLst>
            </p:cNvPr>
            <p:cNvSpPr txBox="1"/>
            <p:nvPr/>
          </p:nvSpPr>
          <p:spPr>
            <a:xfrm>
              <a:off x="3087196" y="2765246"/>
              <a:ext cx="2969629" cy="527377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spAutoFit/>
            </a:bodyPr>
            <a:lstStyle/>
            <a:p>
              <a:pPr algn="ctr"/>
              <a:r>
                <a:rPr lang="en-US" altLang="ko-KR" sz="4400" b="1" spc="-385" dirty="0">
                  <a:ln>
                    <a:solidFill>
                      <a:srgbClr val="3E3E3E">
                        <a:alpha val="0"/>
                      </a:srgbClr>
                    </a:solidFill>
                  </a:ln>
                  <a:solidFill>
                    <a:srgbClr val="1D2561"/>
                  </a:solidFill>
                  <a:latin typeface="Rix헤드 L" pitchFamily="18" charset="-127"/>
                  <a:ea typeface="Rix헤드 L" pitchFamily="18" charset="-127"/>
                  <a:cs typeface="Arial" panose="020B0604020202020204" pitchFamily="34" charset="0"/>
                </a:rPr>
                <a:t>2</a:t>
              </a:r>
              <a:r>
                <a:rPr lang="ko-KR" altLang="en-US" sz="4400" b="1" spc="-385" dirty="0">
                  <a:ln>
                    <a:solidFill>
                      <a:srgbClr val="3E3E3E">
                        <a:alpha val="0"/>
                      </a:srgbClr>
                    </a:solidFill>
                  </a:ln>
                  <a:solidFill>
                    <a:srgbClr val="1D2561"/>
                  </a:solidFill>
                  <a:latin typeface="Rix헤드 L" pitchFamily="18" charset="-127"/>
                  <a:ea typeface="Rix헤드 L" pitchFamily="18" charset="-127"/>
                  <a:cs typeface="Arial" panose="020B0604020202020204" pitchFamily="34" charset="0"/>
                </a:rPr>
                <a:t>조</a:t>
              </a:r>
              <a:r>
                <a:rPr lang="en-US" altLang="ko-KR" sz="4400" b="1" spc="-385" dirty="0">
                  <a:ln>
                    <a:solidFill>
                      <a:srgbClr val="3E3E3E">
                        <a:alpha val="0"/>
                      </a:srgbClr>
                    </a:solidFill>
                  </a:ln>
                  <a:solidFill>
                    <a:srgbClr val="1D2561"/>
                  </a:solidFill>
                  <a:latin typeface="Rix헤드 L" pitchFamily="18" charset="-127"/>
                  <a:ea typeface="Rix헤드 L" pitchFamily="18" charset="-127"/>
                  <a:cs typeface="Arial" panose="020B0604020202020204" pitchFamily="34" charset="0"/>
                </a:rPr>
                <a:t>. </a:t>
              </a:r>
              <a:r>
                <a:rPr lang="ko-KR" altLang="en-US" sz="4400" b="1" spc="-385" dirty="0">
                  <a:ln>
                    <a:solidFill>
                      <a:srgbClr val="3E3E3E">
                        <a:alpha val="0"/>
                      </a:srgbClr>
                    </a:solidFill>
                  </a:ln>
                  <a:solidFill>
                    <a:srgbClr val="1D2561"/>
                  </a:solidFill>
                  <a:latin typeface="Rix헤드 L" pitchFamily="18" charset="-127"/>
                  <a:ea typeface="Rix헤드 L" pitchFamily="18" charset="-127"/>
                  <a:cs typeface="Arial" panose="020B0604020202020204" pitchFamily="34" charset="0"/>
                </a:rPr>
                <a:t>살균기</a:t>
              </a:r>
              <a:r>
                <a:rPr lang="en-US" altLang="ko-KR" sz="4400" b="1" spc="-385" dirty="0">
                  <a:ln>
                    <a:solidFill>
                      <a:srgbClr val="3E3E3E">
                        <a:alpha val="0"/>
                      </a:srgbClr>
                    </a:solidFill>
                  </a:ln>
                  <a:solidFill>
                    <a:srgbClr val="1D2561"/>
                  </a:solidFill>
                  <a:latin typeface="Rix헤드 L" pitchFamily="18" charset="-127"/>
                  <a:ea typeface="Rix헤드 L" pitchFamily="18" charset="-127"/>
                  <a:cs typeface="Arial" panose="020B0604020202020204" pitchFamily="34" charset="0"/>
                </a:rPr>
                <a:t> AI </a:t>
              </a:r>
              <a:r>
                <a:rPr lang="ko-KR" altLang="en-US" sz="4400" b="1" spc="-385" dirty="0">
                  <a:ln>
                    <a:solidFill>
                      <a:srgbClr val="3E3E3E">
                        <a:alpha val="0"/>
                      </a:srgbClr>
                    </a:solidFill>
                  </a:ln>
                  <a:solidFill>
                    <a:srgbClr val="1D2561"/>
                  </a:solidFill>
                  <a:latin typeface="Rix헤드 L" pitchFamily="18" charset="-127"/>
                  <a:ea typeface="Rix헤드 L" pitchFamily="18" charset="-127"/>
                  <a:cs typeface="Arial" panose="020B0604020202020204" pitchFamily="34" charset="0"/>
                </a:rPr>
                <a:t>데이터셋을 이용한</a:t>
              </a:r>
              <a:endParaRPr lang="en-US" altLang="ko-KR" sz="4400" b="1" spc="-385" dirty="0">
                <a:ln>
                  <a:solidFill>
                    <a:srgbClr val="3E3E3E">
                      <a:alpha val="0"/>
                    </a:srgbClr>
                  </a:solidFill>
                </a:ln>
                <a:solidFill>
                  <a:srgbClr val="1D2561"/>
                </a:solidFill>
                <a:latin typeface="Rix헤드 L" pitchFamily="18" charset="-127"/>
                <a:ea typeface="Rix헤드 L" pitchFamily="18" charset="-127"/>
                <a:cs typeface="Arial" panose="020B0604020202020204" pitchFamily="34" charset="0"/>
              </a:endParaRPr>
            </a:p>
            <a:p>
              <a:pPr algn="ctr"/>
              <a:r>
                <a:rPr lang="ko-KR" altLang="en-US" sz="4400" b="1" spc="-385" dirty="0">
                  <a:ln>
                    <a:solidFill>
                      <a:srgbClr val="3E3E3E">
                        <a:alpha val="0"/>
                      </a:srgbClr>
                    </a:solidFill>
                  </a:ln>
                  <a:solidFill>
                    <a:srgbClr val="1D2561"/>
                  </a:solidFill>
                  <a:latin typeface="Rix헤드 L" pitchFamily="18" charset="-127"/>
                  <a:ea typeface="Rix헤드 L" pitchFamily="18" charset="-127"/>
                  <a:cs typeface="Arial" panose="020B0604020202020204" pitchFamily="34" charset="0"/>
                </a:rPr>
                <a:t>기계학습 및 분석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4F80DD7-5031-440C-B67B-0DBF523EF49D}"/>
              </a:ext>
            </a:extLst>
          </p:cNvPr>
          <p:cNvSpPr txBox="1"/>
          <p:nvPr/>
        </p:nvSpPr>
        <p:spPr>
          <a:xfrm>
            <a:off x="13142363" y="8481392"/>
            <a:ext cx="3217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김태형</a:t>
            </a:r>
            <a:r>
              <a:rPr lang="en-US" altLang="ko-KR" sz="3600" dirty="0"/>
              <a:t>, </a:t>
            </a:r>
            <a:r>
              <a:rPr lang="ko-KR" altLang="en-US" sz="3600" dirty="0"/>
              <a:t>김현성</a:t>
            </a:r>
          </a:p>
        </p:txBody>
      </p:sp>
    </p:spTree>
    <p:extLst>
      <p:ext uri="{BB962C8B-B14F-4D97-AF65-F5344CB8AC3E}">
        <p14:creationId xmlns:p14="http://schemas.microsoft.com/office/powerpoint/2010/main" val="1046917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1443104" y="114477"/>
            <a:ext cx="5381105" cy="795484"/>
            <a:chOff x="790090" y="140472"/>
            <a:chExt cx="2535664" cy="412330"/>
          </a:xfrm>
        </p:grpSpPr>
        <p:grpSp>
          <p:nvGrpSpPr>
            <p:cNvPr id="26" name="그룹 25"/>
            <p:cNvGrpSpPr/>
            <p:nvPr/>
          </p:nvGrpSpPr>
          <p:grpSpPr>
            <a:xfrm>
              <a:off x="790090" y="140472"/>
              <a:ext cx="409518" cy="409519"/>
              <a:chOff x="1128091" y="256194"/>
              <a:chExt cx="495517" cy="495518"/>
            </a:xfrm>
          </p:grpSpPr>
          <p:pic>
            <p:nvPicPr>
              <p:cNvPr id="2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8091" y="256194"/>
                <a:ext cx="495517" cy="4955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9" name="직사각형 28"/>
              <p:cNvSpPr/>
              <p:nvPr/>
            </p:nvSpPr>
            <p:spPr>
              <a:xfrm>
                <a:off x="1230072" y="307734"/>
                <a:ext cx="266153" cy="4439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4000" dirty="0">
                    <a:solidFill>
                      <a:schemeClr val="bg1"/>
                    </a:solidFill>
                    <a:latin typeface="Rix헤드 M" pitchFamily="18" charset="-127"/>
                    <a:ea typeface="Rix헤드 M" pitchFamily="18" charset="-127"/>
                  </a:rPr>
                  <a:t>3</a:t>
                </a:r>
                <a:endParaRPr lang="ko-KR" altLang="en-US" sz="4000" dirty="0">
                  <a:solidFill>
                    <a:schemeClr val="bg1"/>
                  </a:solidFill>
                  <a:latin typeface="Rix헤드 M" pitchFamily="18" charset="-127"/>
                  <a:ea typeface="Rix헤드 M" pitchFamily="18" charset="-127"/>
                </a:endParaRPr>
              </a:p>
            </p:txBody>
          </p:sp>
        </p:grpSp>
        <p:sp>
          <p:nvSpPr>
            <p:cNvPr id="27" name="직사각형 26"/>
            <p:cNvSpPr/>
            <p:nvPr/>
          </p:nvSpPr>
          <p:spPr>
            <a:xfrm>
              <a:off x="1287639" y="183717"/>
              <a:ext cx="2038115" cy="3690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4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Rix헤드 L" pitchFamily="18" charset="-127"/>
                  <a:ea typeface="Rix헤드 L" pitchFamily="18" charset="-127"/>
                </a:rPr>
                <a:t>기능 시연</a:t>
              </a:r>
              <a:r>
                <a:rPr lang="en-US" altLang="ko-KR" sz="4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Rix헤드 L" pitchFamily="18" charset="-127"/>
                  <a:ea typeface="Rix헤드 L" pitchFamily="18" charset="-127"/>
                </a:rPr>
                <a:t>(</a:t>
              </a:r>
              <a:r>
                <a:rPr lang="ko-KR" altLang="en-US" sz="4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Rix헤드 L" pitchFamily="18" charset="-127"/>
                  <a:ea typeface="Rix헤드 L" pitchFamily="18" charset="-127"/>
                </a:rPr>
                <a:t>결과물</a:t>
              </a:r>
              <a:r>
                <a:rPr lang="en-US" altLang="ko-KR" sz="4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Rix헤드 L" pitchFamily="18" charset="-127"/>
                  <a:ea typeface="Rix헤드 L" pitchFamily="18" charset="-127"/>
                </a:rPr>
                <a:t>)</a:t>
              </a:r>
              <a:endParaRPr lang="ko-KR" altLang="en-US" sz="4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Rix헤드 L" pitchFamily="18" charset="-127"/>
                <a:ea typeface="Rix헤드 L" pitchFamily="18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8219EEA-2093-4D6D-8B3B-37DF1C7E3A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409" b="12862"/>
          <a:stretch/>
        </p:blipFill>
        <p:spPr>
          <a:xfrm>
            <a:off x="-771995" y="1352600"/>
            <a:ext cx="11233250" cy="7978078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46BDBFC4-AC0B-465E-8BD0-83798EFE457E}"/>
              </a:ext>
            </a:extLst>
          </p:cNvPr>
          <p:cNvGrpSpPr/>
          <p:nvPr/>
        </p:nvGrpSpPr>
        <p:grpSpPr>
          <a:xfrm>
            <a:off x="9093101" y="3224808"/>
            <a:ext cx="8165378" cy="3816424"/>
            <a:chOff x="9813181" y="3152800"/>
            <a:chExt cx="6624736" cy="309634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E6642AB-3959-442E-A04F-7FB558023B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047" t="68515" r="44708" b="-1993"/>
            <a:stretch/>
          </p:blipFill>
          <p:spPr>
            <a:xfrm>
              <a:off x="9813181" y="3152800"/>
              <a:ext cx="6624736" cy="3096342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073AC92-8AAF-4DCE-A081-BAE046DAB7F3}"/>
                </a:ext>
              </a:extLst>
            </p:cNvPr>
            <p:cNvSpPr/>
            <p:nvPr/>
          </p:nvSpPr>
          <p:spPr>
            <a:xfrm>
              <a:off x="10101213" y="4376936"/>
              <a:ext cx="6048672" cy="792088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9574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1443104" y="114477"/>
            <a:ext cx="5381105" cy="795484"/>
            <a:chOff x="790090" y="140472"/>
            <a:chExt cx="2535664" cy="412330"/>
          </a:xfrm>
        </p:grpSpPr>
        <p:grpSp>
          <p:nvGrpSpPr>
            <p:cNvPr id="26" name="그룹 25"/>
            <p:cNvGrpSpPr/>
            <p:nvPr/>
          </p:nvGrpSpPr>
          <p:grpSpPr>
            <a:xfrm>
              <a:off x="790090" y="140472"/>
              <a:ext cx="409518" cy="409519"/>
              <a:chOff x="1128091" y="256194"/>
              <a:chExt cx="495517" cy="495518"/>
            </a:xfrm>
          </p:grpSpPr>
          <p:pic>
            <p:nvPicPr>
              <p:cNvPr id="2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8091" y="256194"/>
                <a:ext cx="495517" cy="4955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9" name="직사각형 28"/>
              <p:cNvSpPr/>
              <p:nvPr/>
            </p:nvSpPr>
            <p:spPr>
              <a:xfrm>
                <a:off x="1230072" y="307734"/>
                <a:ext cx="266153" cy="4439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4000" dirty="0">
                    <a:solidFill>
                      <a:schemeClr val="bg1"/>
                    </a:solidFill>
                    <a:latin typeface="Rix헤드 M" pitchFamily="18" charset="-127"/>
                    <a:ea typeface="Rix헤드 M" pitchFamily="18" charset="-127"/>
                  </a:rPr>
                  <a:t>3</a:t>
                </a:r>
                <a:endParaRPr lang="ko-KR" altLang="en-US" sz="4000" dirty="0">
                  <a:solidFill>
                    <a:schemeClr val="bg1"/>
                  </a:solidFill>
                  <a:latin typeface="Rix헤드 M" pitchFamily="18" charset="-127"/>
                  <a:ea typeface="Rix헤드 M" pitchFamily="18" charset="-127"/>
                </a:endParaRPr>
              </a:p>
            </p:txBody>
          </p:sp>
        </p:grpSp>
        <p:sp>
          <p:nvSpPr>
            <p:cNvPr id="27" name="직사각형 26"/>
            <p:cNvSpPr/>
            <p:nvPr/>
          </p:nvSpPr>
          <p:spPr>
            <a:xfrm>
              <a:off x="1287639" y="183717"/>
              <a:ext cx="2038115" cy="3690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4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Rix헤드 L" pitchFamily="18" charset="-127"/>
                  <a:ea typeface="Rix헤드 L" pitchFamily="18" charset="-127"/>
                </a:rPr>
                <a:t>기능 시연</a:t>
              </a:r>
              <a:r>
                <a:rPr lang="en-US" altLang="ko-KR" sz="4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Rix헤드 L" pitchFamily="18" charset="-127"/>
                  <a:ea typeface="Rix헤드 L" pitchFamily="18" charset="-127"/>
                </a:rPr>
                <a:t>(</a:t>
              </a:r>
              <a:r>
                <a:rPr lang="ko-KR" altLang="en-US" sz="4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Rix헤드 L" pitchFamily="18" charset="-127"/>
                  <a:ea typeface="Rix헤드 L" pitchFamily="18" charset="-127"/>
                </a:rPr>
                <a:t>결과물</a:t>
              </a:r>
              <a:r>
                <a:rPr lang="en-US" altLang="ko-KR" sz="4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Rix헤드 L" pitchFamily="18" charset="-127"/>
                  <a:ea typeface="Rix헤드 L" pitchFamily="18" charset="-127"/>
                </a:rPr>
                <a:t>)</a:t>
              </a:r>
              <a:endParaRPr lang="ko-KR" altLang="en-US" sz="4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Rix헤드 L" pitchFamily="18" charset="-127"/>
                <a:ea typeface="Rix헤드 L" pitchFamily="18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8219EEA-2093-4D6D-8B3B-37DF1C7E3A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198" b="2073"/>
          <a:stretch/>
        </p:blipFill>
        <p:spPr>
          <a:xfrm>
            <a:off x="-555971" y="1352600"/>
            <a:ext cx="11233250" cy="797807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6F3B4B0-7AE2-44B2-834C-5ED0D7C165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125" t="84201" r="40261" b="1"/>
          <a:stretch/>
        </p:blipFill>
        <p:spPr>
          <a:xfrm>
            <a:off x="8566756" y="4088904"/>
            <a:ext cx="9043382" cy="190821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348F1F9-36E6-4746-8C21-3D161C331D59}"/>
              </a:ext>
            </a:extLst>
          </p:cNvPr>
          <p:cNvSpPr/>
          <p:nvPr/>
        </p:nvSpPr>
        <p:spPr>
          <a:xfrm>
            <a:off x="9165109" y="4480761"/>
            <a:ext cx="7848872" cy="97629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674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1443104" y="114477"/>
            <a:ext cx="2266471" cy="795484"/>
            <a:chOff x="790090" y="140472"/>
            <a:chExt cx="1067998" cy="412330"/>
          </a:xfrm>
        </p:grpSpPr>
        <p:grpSp>
          <p:nvGrpSpPr>
            <p:cNvPr id="26" name="그룹 25"/>
            <p:cNvGrpSpPr/>
            <p:nvPr/>
          </p:nvGrpSpPr>
          <p:grpSpPr>
            <a:xfrm>
              <a:off x="790090" y="140472"/>
              <a:ext cx="409518" cy="409519"/>
              <a:chOff x="1128091" y="256194"/>
              <a:chExt cx="495517" cy="495518"/>
            </a:xfrm>
          </p:grpSpPr>
          <p:pic>
            <p:nvPicPr>
              <p:cNvPr id="2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8091" y="256194"/>
                <a:ext cx="495517" cy="4955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9" name="직사각형 28"/>
              <p:cNvSpPr/>
              <p:nvPr/>
            </p:nvSpPr>
            <p:spPr>
              <a:xfrm>
                <a:off x="1230072" y="307734"/>
                <a:ext cx="266153" cy="4439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4000" dirty="0">
                    <a:solidFill>
                      <a:schemeClr val="bg1"/>
                    </a:solidFill>
                    <a:latin typeface="Rix헤드 M" pitchFamily="18" charset="-127"/>
                    <a:ea typeface="Rix헤드 M" pitchFamily="18" charset="-127"/>
                  </a:rPr>
                  <a:t>4</a:t>
                </a:r>
                <a:endParaRPr lang="ko-KR" altLang="en-US" sz="4000" dirty="0">
                  <a:solidFill>
                    <a:schemeClr val="bg1"/>
                  </a:solidFill>
                  <a:latin typeface="Rix헤드 M" pitchFamily="18" charset="-127"/>
                  <a:ea typeface="Rix헤드 M" pitchFamily="18" charset="-127"/>
                </a:endParaRPr>
              </a:p>
            </p:txBody>
          </p:sp>
        </p:grpSp>
        <p:sp>
          <p:nvSpPr>
            <p:cNvPr id="27" name="직사각형 26"/>
            <p:cNvSpPr/>
            <p:nvPr/>
          </p:nvSpPr>
          <p:spPr>
            <a:xfrm>
              <a:off x="1287639" y="183717"/>
              <a:ext cx="570449" cy="3690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4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Rix헤드 L" pitchFamily="18" charset="-127"/>
                  <a:ea typeface="Rix헤드 L" pitchFamily="18" charset="-127"/>
                </a:rPr>
                <a:t>결론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CA026C9D-FAF7-42A1-B414-CDD6DD40FCC7}"/>
              </a:ext>
            </a:extLst>
          </p:cNvPr>
          <p:cNvGrpSpPr/>
          <p:nvPr/>
        </p:nvGrpSpPr>
        <p:grpSpPr>
          <a:xfrm>
            <a:off x="3334085" y="1885101"/>
            <a:ext cx="10941967" cy="6463308"/>
            <a:chOff x="2542426" y="2024248"/>
            <a:chExt cx="12529424" cy="634404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D6165CC-7051-4DFB-B747-9B9C6738CB17}"/>
                </a:ext>
              </a:extLst>
            </p:cNvPr>
            <p:cNvSpPr txBox="1"/>
            <p:nvPr/>
          </p:nvSpPr>
          <p:spPr>
            <a:xfrm>
              <a:off x="2542426" y="2024248"/>
              <a:ext cx="12529424" cy="6344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1. </a:t>
              </a:r>
              <a:r>
                <a:rPr lang="ko-KR" alt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학습모델별 결과 </a:t>
              </a:r>
              <a:r>
                <a:rPr lang="en-US" altLang="ko-KR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(Decision Tree, </a:t>
              </a:r>
              <a:r>
                <a:rPr lang="en-US" altLang="ko-KR" sz="36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kNN</a:t>
              </a:r>
              <a:r>
                <a:rPr lang="en-US" altLang="ko-KR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)</a:t>
              </a:r>
            </a:p>
            <a:p>
              <a:r>
                <a:rPr lang="en-US" altLang="ko-KR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   -&gt; Decision Tree</a:t>
              </a:r>
              <a:r>
                <a:rPr lang="ko-KR" alt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보다 </a:t>
              </a:r>
              <a:r>
                <a:rPr lang="en-US" altLang="ko-KR" sz="36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kNN</a:t>
              </a:r>
              <a:r>
                <a:rPr lang="en-US" altLang="ko-KR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ko-KR" alt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모델이 우수</a:t>
              </a:r>
              <a:endParaRPr lang="en-US" altLang="ko-K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en-US" altLang="ko-KR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		(3%p   )</a:t>
              </a:r>
            </a:p>
            <a:p>
              <a:r>
                <a:rPr lang="en-US" altLang="ko-KR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2. MIXB_PASTEUR_TEMP</a:t>
              </a:r>
              <a:r>
                <a:rPr lang="ko-KR" alt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가 </a:t>
              </a:r>
              <a:r>
                <a:rPr lang="en-US" altLang="ko-KR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619.5</a:t>
              </a:r>
              <a:r>
                <a:rPr lang="ko-KR" alt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를 초과하고</a:t>
              </a:r>
              <a:r>
                <a:rPr lang="en-US" altLang="ko-KR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,   </a:t>
              </a:r>
            </a:p>
            <a:p>
              <a:r>
                <a:rPr lang="en-US" altLang="ko-KR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 MIXA_PASTEUR_TEMP</a:t>
              </a:r>
              <a:r>
                <a:rPr lang="ko-KR" alt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가 </a:t>
              </a:r>
              <a:r>
                <a:rPr lang="en-US" altLang="ko-KR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579.5 </a:t>
              </a:r>
              <a:r>
                <a:rPr lang="ko-KR" alt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이하인 경우</a:t>
              </a:r>
              <a:r>
                <a:rPr lang="en-US" altLang="ko-KR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,</a:t>
              </a:r>
            </a:p>
            <a:p>
              <a:r>
                <a:rPr lang="en-US" altLang="ko-KR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 </a:t>
              </a:r>
              <a:r>
                <a:rPr lang="ko-KR" alt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양품으로 분류</a:t>
              </a:r>
            </a:p>
            <a:p>
              <a:r>
                <a:rPr lang="en-US" altLang="ko-KR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3. MIXB_PASTEUR_TEMP</a:t>
              </a:r>
              <a:r>
                <a:rPr lang="ko-KR" alt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가 </a:t>
              </a:r>
              <a:r>
                <a:rPr lang="en-US" altLang="ko-KR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619.5</a:t>
              </a:r>
              <a:r>
                <a:rPr lang="ko-KR" alt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를 초과하고</a:t>
              </a:r>
              <a:r>
                <a:rPr lang="en-US" altLang="ko-KR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,    </a:t>
              </a:r>
            </a:p>
            <a:p>
              <a:r>
                <a:rPr lang="en-US" altLang="ko-KR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 MIXA_PASTEUR_TEMP</a:t>
              </a:r>
              <a:r>
                <a:rPr lang="ko-KR" alt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가 </a:t>
              </a:r>
              <a:r>
                <a:rPr lang="en-US" altLang="ko-KR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579.5 </a:t>
              </a:r>
              <a:r>
                <a:rPr lang="ko-KR" alt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초과인 경우</a:t>
              </a:r>
              <a:r>
                <a:rPr lang="en-US" altLang="ko-KR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,</a:t>
              </a:r>
            </a:p>
            <a:p>
              <a:r>
                <a:rPr lang="en-US" altLang="ko-KR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 </a:t>
              </a:r>
              <a:r>
                <a:rPr lang="ko-KR" alt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불량으로 분류</a:t>
              </a:r>
            </a:p>
            <a:p>
              <a:r>
                <a:rPr lang="en-US" altLang="ko-KR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4. MIXB_PASTEUR_TEMP</a:t>
              </a:r>
              <a:r>
                <a:rPr lang="ko-KR" alt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가 </a:t>
              </a:r>
              <a:r>
                <a:rPr lang="en-US" altLang="ko-KR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619.5</a:t>
              </a:r>
              <a:r>
                <a:rPr lang="ko-KR" alt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를 이하인 경우</a:t>
              </a:r>
              <a:r>
                <a:rPr lang="en-US" altLang="ko-KR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,</a:t>
              </a:r>
            </a:p>
            <a:p>
              <a:r>
                <a:rPr lang="en-US" altLang="ko-KR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 </a:t>
              </a:r>
              <a:r>
                <a:rPr lang="ko-KR" alt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양품으로 분류</a:t>
              </a:r>
              <a:r>
                <a:rPr lang="en-US" altLang="ko-KR" sz="3600" b="1" baseline="30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*</a:t>
              </a:r>
              <a:r>
                <a:rPr lang="ko-KR" alt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endParaRPr lang="en-US" altLang="ko-K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r"/>
              <a:r>
                <a:rPr lang="en-US" altLang="ko-KR" sz="1800" b="1" baseline="30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*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</a:t>
              </a:r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조건에 의해 양품여부가 달라질 수도 있음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)</a:t>
              </a:r>
            </a:p>
          </p:txBody>
        </p:sp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5FDF0F11-4917-4F32-830C-B355A25FAF89}"/>
                </a:ext>
              </a:extLst>
            </p:cNvPr>
            <p:cNvSpPr/>
            <p:nvPr/>
          </p:nvSpPr>
          <p:spPr>
            <a:xfrm rot="16200000">
              <a:off x="5970820" y="3242503"/>
              <a:ext cx="588691" cy="358077"/>
            </a:xfrm>
            <a:prstGeom prst="rightArrow">
              <a:avLst/>
            </a:prstGeom>
            <a:solidFill>
              <a:srgbClr val="D02E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5699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655426" y="5595413"/>
            <a:ext cx="12299297" cy="0"/>
            <a:chOff x="5072369" y="3175313"/>
            <a:chExt cx="4557018" cy="0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5072369" y="3175313"/>
              <a:ext cx="3044166" cy="0"/>
            </a:xfrm>
            <a:prstGeom prst="line">
              <a:avLst/>
            </a:prstGeom>
            <a:ln w="5080">
              <a:solidFill>
                <a:srgbClr val="D21A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8116534" y="3175313"/>
              <a:ext cx="1512853" cy="0"/>
            </a:xfrm>
            <a:prstGeom prst="line">
              <a:avLst/>
            </a:prstGeom>
            <a:ln w="5080">
              <a:solidFill>
                <a:srgbClr val="D8BB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5789502" y="3872880"/>
            <a:ext cx="6005105" cy="1422569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 latinLnBrk="0"/>
            <a:r>
              <a:rPr lang="ko-KR" altLang="en-US" sz="9244" b="1" spc="-308" dirty="0">
                <a:ln>
                  <a:solidFill>
                    <a:srgbClr val="3E3E3E">
                      <a:alpha val="0"/>
                    </a:srgbClr>
                  </a:solidFill>
                </a:ln>
                <a:solidFill>
                  <a:srgbClr val="1D2561"/>
                </a:solidFill>
                <a:latin typeface="Rix헤드 L" pitchFamily="18" charset="-127"/>
                <a:ea typeface="Rix헤드 L" pitchFamily="18" charset="-127"/>
                <a:cs typeface="Arial" pitchFamily="34" charset="0"/>
              </a:rPr>
              <a:t>감사합니다</a:t>
            </a:r>
            <a:r>
              <a:rPr lang="en-US" altLang="ko-KR" sz="9244" b="1" spc="-308" dirty="0">
                <a:ln>
                  <a:solidFill>
                    <a:srgbClr val="3E3E3E">
                      <a:alpha val="0"/>
                    </a:srgbClr>
                  </a:solidFill>
                </a:ln>
                <a:solidFill>
                  <a:srgbClr val="1D2561"/>
                </a:solidFill>
                <a:latin typeface="Rix헤드 L" pitchFamily="18" charset="-127"/>
                <a:ea typeface="Rix헤드 L" pitchFamily="18" charset="-127"/>
                <a:cs typeface="Arial" pitchFamily="34" charset="0"/>
              </a:rPr>
              <a:t>.</a:t>
            </a:r>
            <a:endParaRPr lang="ko-KR" altLang="en-US" sz="9244" b="1" spc="-308" dirty="0">
              <a:ln>
                <a:solidFill>
                  <a:srgbClr val="3E3E3E">
                    <a:alpha val="0"/>
                  </a:srgbClr>
                </a:solidFill>
              </a:ln>
              <a:solidFill>
                <a:srgbClr val="1D2561"/>
              </a:solidFill>
              <a:latin typeface="Rix헤드 L" pitchFamily="18" charset="-127"/>
              <a:ea typeface="Rix헤드 L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665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782D312-FD09-47B2-BE3B-65265FDA8850}"/>
              </a:ext>
            </a:extLst>
          </p:cNvPr>
          <p:cNvSpPr txBox="1"/>
          <p:nvPr/>
        </p:nvSpPr>
        <p:spPr>
          <a:xfrm>
            <a:off x="1087571" y="1640632"/>
            <a:ext cx="15434995" cy="5539978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ko-KR" altLang="en-US" sz="4000" b="0" i="0" dirty="0">
                <a:effectLst/>
                <a:latin typeface="-apple-system"/>
              </a:rPr>
              <a:t>데이터셋 </a:t>
            </a:r>
            <a:r>
              <a:rPr lang="ko-KR" altLang="en-US" sz="4000" dirty="0">
                <a:latin typeface="-apple-system"/>
              </a:rPr>
              <a:t>출처</a:t>
            </a:r>
            <a:endParaRPr lang="en-US" altLang="ko-KR" sz="4000" dirty="0">
              <a:latin typeface="-apple-system"/>
            </a:endParaRPr>
          </a:p>
          <a:p>
            <a:r>
              <a:rPr lang="en-US" altLang="ko-KR" sz="4000" b="0" i="0" dirty="0">
                <a:effectLst/>
                <a:latin typeface="-apple-system"/>
              </a:rPr>
              <a:t>(</a:t>
            </a:r>
            <a:r>
              <a:rPr lang="en-US" altLang="ko-KR" sz="4000" b="0" i="0" u="sng" dirty="0"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https://www.kamp-ai.kr/front/faq/faq-list.jsp</a:t>
            </a:r>
            <a:r>
              <a:rPr lang="ko-KR" altLang="en-US" sz="4000" b="0" i="0" dirty="0">
                <a:effectLst/>
                <a:latin typeface="-apple-system"/>
              </a:rPr>
              <a:t> 에 의거 표기</a:t>
            </a:r>
            <a:r>
              <a:rPr lang="en-US" altLang="ko-KR" sz="4000" b="0" i="0" dirty="0">
                <a:effectLst/>
                <a:latin typeface="-apple-system"/>
              </a:rPr>
              <a:t>)</a:t>
            </a:r>
          </a:p>
          <a:p>
            <a:pPr algn="l"/>
            <a:endParaRPr lang="en-US" altLang="ko-KR" sz="4000" b="0" i="0" dirty="0">
              <a:effectLst/>
              <a:latin typeface="-apple-system"/>
            </a:endParaRPr>
          </a:p>
          <a:p>
            <a:pPr algn="l"/>
            <a:r>
              <a:rPr lang="ko-KR" altLang="en-US" sz="4000" b="0" i="0" dirty="0">
                <a:effectLst/>
                <a:latin typeface="-apple-system"/>
              </a:rPr>
              <a:t>중소벤처기업부</a:t>
            </a:r>
            <a:r>
              <a:rPr lang="en-US" altLang="ko-KR" sz="4000" b="0" i="0" dirty="0">
                <a:effectLst/>
                <a:latin typeface="-apple-system"/>
              </a:rPr>
              <a:t>,</a:t>
            </a:r>
            <a:br>
              <a:rPr lang="en-US" altLang="ko-KR" sz="4000" b="0" i="0" dirty="0">
                <a:effectLst/>
                <a:latin typeface="-apple-system"/>
              </a:rPr>
            </a:br>
            <a:r>
              <a:rPr lang="en-US" altLang="ko-KR" sz="4000" b="0" i="0" dirty="0">
                <a:effectLst/>
                <a:latin typeface="-apple-system"/>
              </a:rPr>
              <a:t>Korea AI Manufacturing Platform(KAMP),</a:t>
            </a:r>
            <a:br>
              <a:rPr lang="en-US" altLang="ko-KR" sz="4000" b="0" i="0" dirty="0">
                <a:effectLst/>
                <a:latin typeface="-apple-system"/>
              </a:rPr>
            </a:br>
            <a:r>
              <a:rPr lang="ko-KR" altLang="en-US" sz="4000" b="0" i="0" dirty="0">
                <a:effectLst/>
                <a:latin typeface="-apple-system"/>
              </a:rPr>
              <a:t>살균기 </a:t>
            </a:r>
            <a:r>
              <a:rPr lang="en-US" altLang="ko-KR" sz="4000" b="0" i="0" dirty="0">
                <a:effectLst/>
                <a:latin typeface="-apple-system"/>
              </a:rPr>
              <a:t>AI </a:t>
            </a:r>
            <a:r>
              <a:rPr lang="ko-KR" altLang="en-US" sz="4000" b="0" i="0" dirty="0">
                <a:effectLst/>
                <a:latin typeface="-apple-system"/>
              </a:rPr>
              <a:t>데이터셋</a:t>
            </a:r>
            <a:r>
              <a:rPr lang="en-US" altLang="ko-KR" sz="4000" b="0" i="0" dirty="0">
                <a:effectLst/>
                <a:latin typeface="-apple-system"/>
              </a:rPr>
              <a:t>,</a:t>
            </a:r>
            <a:br>
              <a:rPr lang="en-US" altLang="ko-KR" sz="4000" b="0" i="0" dirty="0">
                <a:effectLst/>
                <a:latin typeface="-apple-system"/>
              </a:rPr>
            </a:br>
            <a:r>
              <a:rPr lang="en-US" altLang="ko-KR" sz="4000" b="0" i="0" dirty="0">
                <a:effectLst/>
                <a:latin typeface="-apple-system"/>
              </a:rPr>
              <a:t>KAIST (</a:t>
            </a:r>
            <a:r>
              <a:rPr lang="ko-KR" altLang="en-US" sz="4000" b="0" i="0" dirty="0">
                <a:effectLst/>
                <a:latin typeface="-apple-system"/>
              </a:rPr>
              <a:t>수행기관</a:t>
            </a:r>
            <a:r>
              <a:rPr lang="en-US" altLang="ko-KR" sz="4000" b="0" i="0" dirty="0">
                <a:effectLst/>
                <a:latin typeface="-apple-system"/>
              </a:rPr>
              <a:t>: ㈜ </a:t>
            </a:r>
            <a:r>
              <a:rPr lang="ko-KR" altLang="en-US" sz="4000" b="0" i="0" dirty="0" err="1">
                <a:effectLst/>
                <a:latin typeface="-apple-system"/>
              </a:rPr>
              <a:t>임픽스</a:t>
            </a:r>
            <a:r>
              <a:rPr lang="en-US" altLang="ko-KR" sz="4000" b="0" i="0" dirty="0">
                <a:effectLst/>
                <a:latin typeface="-apple-system"/>
              </a:rPr>
              <a:t>/</a:t>
            </a:r>
            <a:r>
              <a:rPr lang="ko-KR" altLang="en-US" sz="4000" b="0" i="0" dirty="0">
                <a:effectLst/>
                <a:latin typeface="-apple-system"/>
              </a:rPr>
              <a:t>한양대학교 산학협력단</a:t>
            </a:r>
            <a:r>
              <a:rPr lang="en-US" altLang="ko-KR" sz="4000" b="0" i="0" dirty="0">
                <a:effectLst/>
                <a:latin typeface="-apple-system"/>
              </a:rPr>
              <a:t>/㈜</a:t>
            </a:r>
            <a:r>
              <a:rPr lang="ko-KR" altLang="en-US" sz="4000" b="0" i="0" dirty="0" err="1">
                <a:effectLst/>
                <a:latin typeface="-apple-system"/>
              </a:rPr>
              <a:t>아큐라소프트</a:t>
            </a:r>
            <a:r>
              <a:rPr lang="en-US" altLang="ko-KR" sz="4000" b="0" i="0" dirty="0">
                <a:effectLst/>
                <a:latin typeface="-apple-system"/>
              </a:rPr>
              <a:t>),</a:t>
            </a:r>
            <a:br>
              <a:rPr lang="en-US" altLang="ko-KR" sz="4000" b="0" i="0" dirty="0">
                <a:effectLst/>
                <a:latin typeface="-apple-system"/>
              </a:rPr>
            </a:br>
            <a:r>
              <a:rPr lang="en-US" altLang="ko-KR" sz="4000" b="0" i="0" dirty="0">
                <a:effectLst/>
                <a:latin typeface="-apple-system"/>
              </a:rPr>
              <a:t>2020.12.14 (</a:t>
            </a:r>
            <a:r>
              <a:rPr lang="ko-KR" altLang="en-US" sz="4000" b="0" i="0" dirty="0">
                <a:effectLst/>
                <a:latin typeface="-apple-system"/>
              </a:rPr>
              <a:t>최종수정일</a:t>
            </a:r>
            <a:r>
              <a:rPr lang="en-US" altLang="ko-KR" sz="4000" b="0" i="0" dirty="0">
                <a:effectLst/>
                <a:latin typeface="-apple-system"/>
              </a:rPr>
              <a:t>: 2021.02.16),</a:t>
            </a:r>
            <a:br>
              <a:rPr lang="en-US" altLang="ko-KR" sz="4000" b="0" i="0" dirty="0">
                <a:effectLst/>
                <a:latin typeface="-apple-system"/>
              </a:rPr>
            </a:br>
            <a:r>
              <a:rPr lang="en-US" altLang="ko-KR" sz="4000" b="0" i="0" u="none" strike="noStrike" dirty="0"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https://kamp-ai.kr</a:t>
            </a:r>
            <a:endParaRPr lang="ko-KR" altLang="en-US" sz="4000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889260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8503525" y="1497878"/>
            <a:ext cx="4403857" cy="948400"/>
            <a:chOff x="6229056" y="2034517"/>
            <a:chExt cx="1701273" cy="366380"/>
          </a:xfrm>
        </p:grpSpPr>
        <p:sp>
          <p:nvSpPr>
            <p:cNvPr id="3" name="TextBox 2"/>
            <p:cNvSpPr txBox="1"/>
            <p:nvPr/>
          </p:nvSpPr>
          <p:spPr>
            <a:xfrm>
              <a:off x="6660468" y="2034517"/>
              <a:ext cx="1269861" cy="3663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r>
                <a:rPr lang="ko-KR" altLang="en-US" sz="6163" b="1" spc="-236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Rix헤드 L" pitchFamily="18" charset="-127"/>
                  <a:ea typeface="Rix헤드 L" pitchFamily="18" charset="-127"/>
                </a:rPr>
                <a:t>기획 배경</a:t>
              </a: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6229056" y="2057635"/>
              <a:ext cx="336988" cy="336988"/>
              <a:chOff x="6221913" y="2064778"/>
              <a:chExt cx="336988" cy="336988"/>
            </a:xfrm>
          </p:grpSpPr>
          <p:sp>
            <p:nvSpPr>
              <p:cNvPr id="6" name="타원 5"/>
              <p:cNvSpPr/>
              <p:nvPr/>
            </p:nvSpPr>
            <p:spPr>
              <a:xfrm>
                <a:off x="6254680" y="2097545"/>
                <a:ext cx="271454" cy="271454"/>
              </a:xfrm>
              <a:prstGeom prst="ellipse">
                <a:avLst/>
              </a:prstGeom>
              <a:solidFill>
                <a:schemeClr val="lt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622" dirty="0">
                  <a:solidFill>
                    <a:prstClr val="white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원호 6"/>
              <p:cNvSpPr/>
              <p:nvPr/>
            </p:nvSpPr>
            <p:spPr>
              <a:xfrm>
                <a:off x="6221913" y="2064778"/>
                <a:ext cx="336988" cy="336988"/>
              </a:xfrm>
              <a:prstGeom prst="arc">
                <a:avLst>
                  <a:gd name="adj1" fmla="val 19355815"/>
                  <a:gd name="adj2" fmla="val 16097190"/>
                </a:avLst>
              </a:prstGeom>
              <a:noFill/>
              <a:ln w="19050" cap="rnd">
                <a:solidFill>
                  <a:srgbClr val="FFC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622" dirty="0">
                  <a:solidFill>
                    <a:prstClr val="white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6298469" y="2119269"/>
              <a:ext cx="198164" cy="213719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3595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>
                      <a:lumMod val="50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n-US" altLang="ko-KR" sz="3595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3595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8503527" y="3437574"/>
            <a:ext cx="4403863" cy="948400"/>
            <a:chOff x="6229056" y="2034519"/>
            <a:chExt cx="1701275" cy="366380"/>
          </a:xfrm>
        </p:grpSpPr>
        <p:sp>
          <p:nvSpPr>
            <p:cNvPr id="9" name="TextBox 8"/>
            <p:cNvSpPr txBox="1"/>
            <p:nvPr/>
          </p:nvSpPr>
          <p:spPr>
            <a:xfrm>
              <a:off x="6660470" y="2034519"/>
              <a:ext cx="1269861" cy="3663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r>
                <a:rPr lang="ko-KR" altLang="en-US" sz="6163" b="1" spc="-236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Rix헤드 L" pitchFamily="18" charset="-127"/>
                  <a:ea typeface="Rix헤드 L" pitchFamily="18" charset="-127"/>
                </a:rPr>
                <a:t>개발 과정</a:t>
              </a: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6229056" y="2057635"/>
              <a:ext cx="336988" cy="336988"/>
              <a:chOff x="6221913" y="2064778"/>
              <a:chExt cx="336988" cy="336988"/>
            </a:xfrm>
          </p:grpSpPr>
          <p:sp>
            <p:nvSpPr>
              <p:cNvPr id="12" name="타원 11"/>
              <p:cNvSpPr/>
              <p:nvPr/>
            </p:nvSpPr>
            <p:spPr>
              <a:xfrm>
                <a:off x="6254680" y="2097545"/>
                <a:ext cx="271454" cy="271454"/>
              </a:xfrm>
              <a:prstGeom prst="ellipse">
                <a:avLst/>
              </a:prstGeom>
              <a:solidFill>
                <a:schemeClr val="lt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622" dirty="0">
                  <a:solidFill>
                    <a:prstClr val="white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" name="원호 12"/>
              <p:cNvSpPr/>
              <p:nvPr/>
            </p:nvSpPr>
            <p:spPr>
              <a:xfrm>
                <a:off x="6221913" y="2064778"/>
                <a:ext cx="336988" cy="336988"/>
              </a:xfrm>
              <a:prstGeom prst="arc">
                <a:avLst>
                  <a:gd name="adj1" fmla="val 19355815"/>
                  <a:gd name="adj2" fmla="val 16097190"/>
                </a:avLst>
              </a:prstGeom>
              <a:noFill/>
              <a:ln w="19050" cap="rnd">
                <a:solidFill>
                  <a:srgbClr val="FFC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622" dirty="0">
                  <a:solidFill>
                    <a:prstClr val="white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6298469" y="2119269"/>
              <a:ext cx="198164" cy="213719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3595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>
                      <a:lumMod val="50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n-US" altLang="ko-KR" sz="3595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3595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8503531" y="5377269"/>
            <a:ext cx="7187633" cy="948400"/>
            <a:chOff x="6229056" y="2034519"/>
            <a:chExt cx="2776684" cy="366380"/>
          </a:xfrm>
        </p:grpSpPr>
        <p:sp>
          <p:nvSpPr>
            <p:cNvPr id="15" name="TextBox 14"/>
            <p:cNvSpPr txBox="1"/>
            <p:nvPr/>
          </p:nvSpPr>
          <p:spPr>
            <a:xfrm>
              <a:off x="6660468" y="2034519"/>
              <a:ext cx="2345272" cy="3663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r>
                <a:rPr lang="ko-KR" altLang="en-US" sz="6163" b="1" spc="-236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Rix헤드 L" pitchFamily="18" charset="-127"/>
                  <a:ea typeface="Rix헤드 L" pitchFamily="18" charset="-127"/>
                </a:rPr>
                <a:t>기능 시연</a:t>
              </a:r>
              <a:r>
                <a:rPr lang="en-US" altLang="ko-KR" sz="6163" b="1" spc="-236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Rix헤드 L" pitchFamily="18" charset="-127"/>
                  <a:ea typeface="Rix헤드 L" pitchFamily="18" charset="-127"/>
                </a:rPr>
                <a:t>(</a:t>
              </a:r>
              <a:r>
                <a:rPr lang="ko-KR" altLang="en-US" sz="6163" b="1" spc="-236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Rix헤드 L" pitchFamily="18" charset="-127"/>
                  <a:ea typeface="Rix헤드 L" pitchFamily="18" charset="-127"/>
                </a:rPr>
                <a:t>결과물</a:t>
              </a:r>
              <a:r>
                <a:rPr lang="en-US" altLang="ko-KR" sz="6163" b="1" spc="-236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Rix헤드 L" pitchFamily="18" charset="-127"/>
                  <a:ea typeface="Rix헤드 L" pitchFamily="18" charset="-127"/>
                </a:rPr>
                <a:t>)</a:t>
              </a:r>
              <a:endParaRPr lang="ko-KR" altLang="en-US" sz="6163" b="1" spc="-236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Rix헤드 L" pitchFamily="18" charset="-127"/>
                <a:ea typeface="Rix헤드 L" pitchFamily="18" charset="-127"/>
              </a:endParaRP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6229056" y="2057635"/>
              <a:ext cx="336988" cy="336988"/>
              <a:chOff x="6221913" y="2064778"/>
              <a:chExt cx="336988" cy="336988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6254680" y="2097545"/>
                <a:ext cx="271454" cy="271454"/>
              </a:xfrm>
              <a:prstGeom prst="ellipse">
                <a:avLst/>
              </a:prstGeom>
              <a:solidFill>
                <a:schemeClr val="lt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622" dirty="0">
                  <a:solidFill>
                    <a:prstClr val="white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9" name="원호 18"/>
              <p:cNvSpPr/>
              <p:nvPr/>
            </p:nvSpPr>
            <p:spPr>
              <a:xfrm>
                <a:off x="6221913" y="2064778"/>
                <a:ext cx="336988" cy="336988"/>
              </a:xfrm>
              <a:prstGeom prst="arc">
                <a:avLst>
                  <a:gd name="adj1" fmla="val 19355815"/>
                  <a:gd name="adj2" fmla="val 16097190"/>
                </a:avLst>
              </a:prstGeom>
              <a:noFill/>
              <a:ln w="19050" cap="rnd">
                <a:solidFill>
                  <a:srgbClr val="FFC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622" dirty="0">
                  <a:solidFill>
                    <a:prstClr val="white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6298468" y="2119269"/>
              <a:ext cx="198164" cy="213719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3595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>
                      <a:lumMod val="50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n-US" altLang="ko-KR" sz="3595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ko-KR" altLang="en-US" sz="3595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63A2B81-7670-40C5-9B82-7F5A29177533}"/>
              </a:ext>
            </a:extLst>
          </p:cNvPr>
          <p:cNvGrpSpPr/>
          <p:nvPr/>
        </p:nvGrpSpPr>
        <p:grpSpPr>
          <a:xfrm>
            <a:off x="8503532" y="7316968"/>
            <a:ext cx="2636769" cy="948400"/>
            <a:chOff x="6229056" y="2034519"/>
            <a:chExt cx="1018621" cy="36638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DC23628-6E9D-481E-80AB-3157BED1347F}"/>
                </a:ext>
              </a:extLst>
            </p:cNvPr>
            <p:cNvSpPr txBox="1"/>
            <p:nvPr/>
          </p:nvSpPr>
          <p:spPr>
            <a:xfrm>
              <a:off x="6660468" y="2034519"/>
              <a:ext cx="587209" cy="3663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r>
                <a:rPr lang="ko-KR" altLang="en-US" sz="6163" b="1" spc="-236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Rix헤드 L" pitchFamily="18" charset="-127"/>
                  <a:ea typeface="Rix헤드 L" pitchFamily="18" charset="-127"/>
                </a:rPr>
                <a:t>결론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CB7F9B1-36D8-4041-99C4-8AD909457990}"/>
                </a:ext>
              </a:extLst>
            </p:cNvPr>
            <p:cNvGrpSpPr/>
            <p:nvPr/>
          </p:nvGrpSpPr>
          <p:grpSpPr>
            <a:xfrm>
              <a:off x="6229056" y="2057635"/>
              <a:ext cx="336988" cy="336988"/>
              <a:chOff x="6221913" y="2064778"/>
              <a:chExt cx="336988" cy="336988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D48416C5-5709-4534-9B63-7F061CE5A8E5}"/>
                  </a:ext>
                </a:extLst>
              </p:cNvPr>
              <p:cNvSpPr/>
              <p:nvPr/>
            </p:nvSpPr>
            <p:spPr>
              <a:xfrm>
                <a:off x="6254680" y="2097545"/>
                <a:ext cx="271454" cy="271454"/>
              </a:xfrm>
              <a:prstGeom prst="ellipse">
                <a:avLst/>
              </a:prstGeom>
              <a:solidFill>
                <a:schemeClr val="lt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622" dirty="0">
                  <a:solidFill>
                    <a:prstClr val="white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5" name="원호 24">
                <a:extLst>
                  <a:ext uri="{FF2B5EF4-FFF2-40B4-BE49-F238E27FC236}">
                    <a16:creationId xmlns:a16="http://schemas.microsoft.com/office/drawing/2014/main" id="{8337E7CF-6CAF-4F92-BF76-C8B99AA9D63A}"/>
                  </a:ext>
                </a:extLst>
              </p:cNvPr>
              <p:cNvSpPr/>
              <p:nvPr/>
            </p:nvSpPr>
            <p:spPr>
              <a:xfrm>
                <a:off x="6221913" y="2064778"/>
                <a:ext cx="336988" cy="336988"/>
              </a:xfrm>
              <a:prstGeom prst="arc">
                <a:avLst>
                  <a:gd name="adj1" fmla="val 19355815"/>
                  <a:gd name="adj2" fmla="val 16097190"/>
                </a:avLst>
              </a:prstGeom>
              <a:noFill/>
              <a:ln w="19050" cap="rnd">
                <a:solidFill>
                  <a:srgbClr val="FFC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622" dirty="0">
                  <a:solidFill>
                    <a:prstClr val="white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4283A6C-13D2-4775-B1EE-E8E7E615FE5D}"/>
                </a:ext>
              </a:extLst>
            </p:cNvPr>
            <p:cNvSpPr txBox="1"/>
            <p:nvPr/>
          </p:nvSpPr>
          <p:spPr>
            <a:xfrm>
              <a:off x="6298468" y="2119269"/>
              <a:ext cx="198164" cy="213719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3595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>
                      <a:lumMod val="50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n-US" altLang="ko-KR" sz="3595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ko-KR" altLang="en-US" sz="3595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8761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C7B4D91-C0F1-419F-ADC4-6527443657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21428"/>
          <a:stretch/>
        </p:blipFill>
        <p:spPr>
          <a:xfrm>
            <a:off x="3908524" y="1717783"/>
            <a:ext cx="9793090" cy="6470433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1443104" y="114477"/>
            <a:ext cx="3473532" cy="795484"/>
            <a:chOff x="790090" y="140472"/>
            <a:chExt cx="1636785" cy="412330"/>
          </a:xfrm>
        </p:grpSpPr>
        <p:grpSp>
          <p:nvGrpSpPr>
            <p:cNvPr id="26" name="그룹 25"/>
            <p:cNvGrpSpPr/>
            <p:nvPr/>
          </p:nvGrpSpPr>
          <p:grpSpPr>
            <a:xfrm>
              <a:off x="790090" y="140472"/>
              <a:ext cx="409518" cy="409519"/>
              <a:chOff x="1128091" y="256194"/>
              <a:chExt cx="495517" cy="495518"/>
            </a:xfrm>
          </p:grpSpPr>
          <p:pic>
            <p:nvPicPr>
              <p:cNvPr id="28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8091" y="256194"/>
                <a:ext cx="495517" cy="4955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9" name="직사각형 28"/>
              <p:cNvSpPr/>
              <p:nvPr/>
            </p:nvSpPr>
            <p:spPr>
              <a:xfrm>
                <a:off x="1230072" y="307734"/>
                <a:ext cx="266153" cy="4439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4000" dirty="0">
                    <a:solidFill>
                      <a:schemeClr val="bg1"/>
                    </a:solidFill>
                    <a:latin typeface="Rix헤드 M" pitchFamily="18" charset="-127"/>
                    <a:ea typeface="Rix헤드 M" pitchFamily="18" charset="-127"/>
                  </a:rPr>
                  <a:t>1</a:t>
                </a:r>
                <a:endParaRPr lang="ko-KR" altLang="en-US" sz="4000" dirty="0">
                  <a:solidFill>
                    <a:schemeClr val="bg1"/>
                  </a:solidFill>
                  <a:latin typeface="Rix헤드 M" pitchFamily="18" charset="-127"/>
                  <a:ea typeface="Rix헤드 M" pitchFamily="18" charset="-127"/>
                </a:endParaRPr>
              </a:p>
            </p:txBody>
          </p:sp>
        </p:grpSp>
        <p:sp>
          <p:nvSpPr>
            <p:cNvPr id="27" name="직사각형 26"/>
            <p:cNvSpPr/>
            <p:nvPr/>
          </p:nvSpPr>
          <p:spPr>
            <a:xfrm>
              <a:off x="1287639" y="183717"/>
              <a:ext cx="1139236" cy="3690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4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Rix헤드 L" pitchFamily="18" charset="-127"/>
                  <a:ea typeface="Rix헤드 L" pitchFamily="18" charset="-127"/>
                </a:rPr>
                <a:t>기획 배경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DF09B5F-7BD1-4E00-A6DB-4F2AEC5813AA}"/>
              </a:ext>
            </a:extLst>
          </p:cNvPr>
          <p:cNvSpPr txBox="1"/>
          <p:nvPr/>
        </p:nvSpPr>
        <p:spPr>
          <a:xfrm>
            <a:off x="1100213" y="2072680"/>
            <a:ext cx="14329592" cy="388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/>
              <a:t>- </a:t>
            </a:r>
            <a:r>
              <a:rPr lang="ko-KR" altLang="en-US" sz="2800" b="1" dirty="0"/>
              <a:t>가열살균공정은 식품제조 공정 중 하나로</a:t>
            </a:r>
            <a:r>
              <a:rPr lang="en-US" altLang="ko-KR" sz="2800" b="1" dirty="0"/>
              <a:t>, HACCP(</a:t>
            </a:r>
            <a:r>
              <a:rPr lang="ko-KR" altLang="en-US" sz="2800" b="1" dirty="0"/>
              <a:t>식품안전관리인증기준</a:t>
            </a:r>
            <a:r>
              <a:rPr lang="en-US" altLang="ko-KR" sz="2800" b="1" dirty="0"/>
              <a:t>)</a:t>
            </a:r>
            <a:r>
              <a:rPr lang="ko-KR" altLang="en-US" sz="2800" b="1" dirty="0"/>
              <a:t>과 별개로 생산품 품질 유지에 어려움이 있음</a:t>
            </a:r>
            <a:r>
              <a:rPr lang="en-US" altLang="ko-KR" sz="2800" b="1" dirty="0"/>
              <a:t>.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lang="en-US" altLang="ko-KR" sz="2800" b="1" dirty="0"/>
          </a:p>
          <a:p>
            <a:pPr>
              <a:lnSpc>
                <a:spcPct val="150000"/>
              </a:lnSpc>
            </a:pPr>
            <a:r>
              <a:rPr lang="en-US" altLang="ko-KR" sz="2800" b="1" dirty="0"/>
              <a:t>-</a:t>
            </a:r>
            <a:r>
              <a:rPr lang="ko-KR" altLang="en-US" sz="2800" b="1" dirty="0"/>
              <a:t> 품질에 영향을 미치는 독립변수를 식별하고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품질검사 결과를 종속변수로 하여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수집된 데이터를 기반으로 원인 분석 뿐만 아니라 기계학습 모델을 이용하여 예견된 불량을 효율적으로 방지하고자 함</a:t>
            </a:r>
            <a:r>
              <a:rPr lang="en-US" altLang="ko-KR" sz="2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0073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1443104" y="114477"/>
            <a:ext cx="3473533" cy="795484"/>
            <a:chOff x="790090" y="140472"/>
            <a:chExt cx="1636785" cy="412330"/>
          </a:xfrm>
        </p:grpSpPr>
        <p:grpSp>
          <p:nvGrpSpPr>
            <p:cNvPr id="26" name="그룹 25"/>
            <p:cNvGrpSpPr/>
            <p:nvPr/>
          </p:nvGrpSpPr>
          <p:grpSpPr>
            <a:xfrm>
              <a:off x="790090" y="140472"/>
              <a:ext cx="409518" cy="409519"/>
              <a:chOff x="1128091" y="256194"/>
              <a:chExt cx="495517" cy="495518"/>
            </a:xfrm>
          </p:grpSpPr>
          <p:pic>
            <p:nvPicPr>
              <p:cNvPr id="2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8091" y="256194"/>
                <a:ext cx="495517" cy="4955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9" name="직사각형 28"/>
              <p:cNvSpPr/>
              <p:nvPr/>
            </p:nvSpPr>
            <p:spPr>
              <a:xfrm>
                <a:off x="1230072" y="307734"/>
                <a:ext cx="266153" cy="4439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4000" dirty="0">
                    <a:solidFill>
                      <a:schemeClr val="bg1"/>
                    </a:solidFill>
                    <a:latin typeface="Rix헤드 M" pitchFamily="18" charset="-127"/>
                    <a:ea typeface="Rix헤드 M" pitchFamily="18" charset="-127"/>
                  </a:rPr>
                  <a:t>2</a:t>
                </a:r>
                <a:endParaRPr lang="ko-KR" altLang="en-US" sz="4000" dirty="0">
                  <a:solidFill>
                    <a:schemeClr val="bg1"/>
                  </a:solidFill>
                  <a:latin typeface="Rix헤드 M" pitchFamily="18" charset="-127"/>
                  <a:ea typeface="Rix헤드 M" pitchFamily="18" charset="-127"/>
                </a:endParaRPr>
              </a:p>
            </p:txBody>
          </p:sp>
        </p:grpSp>
        <p:sp>
          <p:nvSpPr>
            <p:cNvPr id="27" name="직사각형 26"/>
            <p:cNvSpPr/>
            <p:nvPr/>
          </p:nvSpPr>
          <p:spPr>
            <a:xfrm>
              <a:off x="1287639" y="183717"/>
              <a:ext cx="1139236" cy="3690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4000" b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Rix헤드 L" pitchFamily="18" charset="-127"/>
                  <a:ea typeface="Rix헤드 L" pitchFamily="18" charset="-127"/>
                </a:rPr>
                <a:t>개발 과정</a:t>
              </a:r>
              <a:endParaRPr lang="ko-KR" altLang="en-US" sz="4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Rix헤드 L" pitchFamily="18" charset="-127"/>
                <a:ea typeface="Rix헤드 L" pitchFamily="18" charset="-127"/>
              </a:endParaRPr>
            </a:p>
          </p:txBody>
        </p:sp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E2B26AD-3616-4D97-9ED8-7DAEC99F7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017462"/>
              </p:ext>
            </p:extLst>
          </p:nvPr>
        </p:nvGraphicFramePr>
        <p:xfrm>
          <a:off x="2480816" y="2144688"/>
          <a:ext cx="13106420" cy="60863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14054">
                  <a:extLst>
                    <a:ext uri="{9D8B030D-6E8A-4147-A177-3AD203B41FA5}">
                      <a16:colId xmlns:a16="http://schemas.microsoft.com/office/drawing/2014/main" val="2105273948"/>
                    </a:ext>
                  </a:extLst>
                </a:gridCol>
                <a:gridCol w="4714054">
                  <a:extLst>
                    <a:ext uri="{9D8B030D-6E8A-4147-A177-3AD203B41FA5}">
                      <a16:colId xmlns:a16="http://schemas.microsoft.com/office/drawing/2014/main" val="2129892485"/>
                    </a:ext>
                  </a:extLst>
                </a:gridCol>
                <a:gridCol w="3678312">
                  <a:extLst>
                    <a:ext uri="{9D8B030D-6E8A-4147-A177-3AD203B41FA5}">
                      <a16:colId xmlns:a16="http://schemas.microsoft.com/office/drawing/2014/main" val="3906538602"/>
                    </a:ext>
                  </a:extLst>
                </a:gridCol>
              </a:tblGrid>
              <a:tr h="460079">
                <a:tc rowSpan="5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ko-KR" sz="2600" dirty="0">
                        <a:effectLst/>
                      </a:endParaRPr>
                    </a:p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sz="2400" dirty="0">
                          <a:effectLst/>
                        </a:rPr>
                        <a:t>프로젝트 팀 운영 계획</a:t>
                      </a:r>
                      <a:endParaRPr lang="ko-KR" sz="2600" dirty="0"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Verdana" panose="020B0604030504040204" pitchFamily="34" charset="0"/>
                      </a:endParaRPr>
                    </a:p>
                  </a:txBody>
                  <a:tcPr marL="200034" marR="200034" marT="100017" marB="10001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sz="2200">
                          <a:effectLst/>
                        </a:rPr>
                        <a:t>실시항목</a:t>
                      </a:r>
                      <a:endParaRPr lang="ko-KR" sz="2600"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Verdana" panose="020B0604030504040204" pitchFamily="34" charset="0"/>
                      </a:endParaRPr>
                    </a:p>
                  </a:txBody>
                  <a:tcPr marL="13891" marR="138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sz="2200">
                          <a:effectLst/>
                        </a:rPr>
                        <a:t>실시기간</a:t>
                      </a:r>
                      <a:endParaRPr lang="ko-KR" sz="2600"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Verdana" panose="020B0604030504040204" pitchFamily="34" charset="0"/>
                      </a:endParaRPr>
                    </a:p>
                  </a:txBody>
                  <a:tcPr marL="13891" marR="13891" marT="0" marB="0" anchor="ctr"/>
                </a:tc>
                <a:extLst>
                  <a:ext uri="{0D108BD9-81ED-4DB2-BD59-A6C34878D82A}">
                    <a16:rowId xmlns:a16="http://schemas.microsoft.com/office/drawing/2014/main" val="2143329469"/>
                  </a:ext>
                </a:extLst>
              </a:tr>
              <a:tr h="9935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</a:pPr>
                      <a:r>
                        <a:rPr lang="ko-KR" sz="2200" dirty="0">
                          <a:effectLst/>
                        </a:rPr>
                        <a:t>각 </a:t>
                      </a:r>
                      <a:r>
                        <a:rPr lang="ko-KR" sz="2200" dirty="0" err="1">
                          <a:effectLst/>
                        </a:rPr>
                        <a:t>조건별</a:t>
                      </a:r>
                      <a:r>
                        <a:rPr lang="ko-KR" sz="2200" dirty="0">
                          <a:effectLst/>
                        </a:rPr>
                        <a:t> 인기메뉴 데이터 확보</a:t>
                      </a:r>
                      <a:r>
                        <a:rPr lang="en-US" sz="2200" dirty="0">
                          <a:effectLst/>
                        </a:rPr>
                        <a:t>,</a:t>
                      </a:r>
                    </a:p>
                    <a:p>
                      <a:pPr algn="just">
                        <a:lnSpc>
                          <a:spcPct val="160000"/>
                        </a:lnSpc>
                      </a:pPr>
                      <a:r>
                        <a:rPr lang="ko-KR" sz="2200" dirty="0">
                          <a:effectLst/>
                        </a:rPr>
                        <a:t>가공</a:t>
                      </a:r>
                      <a:r>
                        <a:rPr lang="en-US" sz="2200" dirty="0">
                          <a:effectLst/>
                        </a:rPr>
                        <a:t>, </a:t>
                      </a:r>
                      <a:r>
                        <a:rPr lang="ko-KR" sz="2200" dirty="0">
                          <a:effectLst/>
                        </a:rPr>
                        <a:t>분석</a:t>
                      </a:r>
                      <a:r>
                        <a:rPr lang="en-US" sz="2200" dirty="0">
                          <a:effectLst/>
                        </a:rPr>
                        <a:t>, </a:t>
                      </a:r>
                      <a:r>
                        <a:rPr lang="ko-KR" sz="2200" dirty="0">
                          <a:effectLst/>
                        </a:rPr>
                        <a:t>시각화</a:t>
                      </a:r>
                      <a:endParaRPr lang="ko-KR" sz="2600" dirty="0"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Verdana" panose="020B0604030504040204" pitchFamily="34" charset="0"/>
                      </a:endParaRPr>
                    </a:p>
                  </a:txBody>
                  <a:tcPr marL="13891" marR="1389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</a:pPr>
                      <a:r>
                        <a:rPr lang="en-US" sz="2200">
                          <a:effectLst/>
                        </a:rPr>
                        <a:t> 1 Day</a:t>
                      </a:r>
                      <a:endParaRPr lang="ko-KR" sz="2600"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Verdana" panose="020B0604030504040204" pitchFamily="34" charset="0"/>
                      </a:endParaRPr>
                    </a:p>
                  </a:txBody>
                  <a:tcPr marL="13891" marR="13891" marT="0" marB="0" anchor="ctr"/>
                </a:tc>
                <a:extLst>
                  <a:ext uri="{0D108BD9-81ED-4DB2-BD59-A6C34878D82A}">
                    <a16:rowId xmlns:a16="http://schemas.microsoft.com/office/drawing/2014/main" val="3234494962"/>
                  </a:ext>
                </a:extLst>
              </a:tr>
              <a:tr h="4600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</a:pPr>
                      <a:r>
                        <a:rPr lang="ko-KR" sz="2200" dirty="0">
                          <a:effectLst/>
                        </a:rPr>
                        <a:t>서버 개발</a:t>
                      </a:r>
                      <a:r>
                        <a:rPr lang="en-US" sz="2200" strike="sngStrike" dirty="0">
                          <a:effectLst/>
                        </a:rPr>
                        <a:t>(Flask)</a:t>
                      </a:r>
                      <a:r>
                        <a:rPr lang="en-US" sz="2200" strike="noStrike" dirty="0">
                          <a:effectLst/>
                        </a:rPr>
                        <a:t>(Dash)</a:t>
                      </a:r>
                      <a:endParaRPr lang="ko-KR" sz="2600" strike="sngStrike" dirty="0"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Verdana" panose="020B0604030504040204" pitchFamily="34" charset="0"/>
                      </a:endParaRPr>
                    </a:p>
                  </a:txBody>
                  <a:tcPr marL="13891" marR="1389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</a:pPr>
                      <a:r>
                        <a:rPr lang="en-US" sz="2200">
                          <a:effectLst/>
                        </a:rPr>
                        <a:t> 1 Day</a:t>
                      </a:r>
                      <a:endParaRPr lang="ko-KR" sz="2600"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Verdana" panose="020B0604030504040204" pitchFamily="34" charset="0"/>
                      </a:endParaRPr>
                    </a:p>
                  </a:txBody>
                  <a:tcPr marL="13891" marR="13891" marT="0" marB="0" anchor="ctr"/>
                </a:tc>
                <a:extLst>
                  <a:ext uri="{0D108BD9-81ED-4DB2-BD59-A6C34878D82A}">
                    <a16:rowId xmlns:a16="http://schemas.microsoft.com/office/drawing/2014/main" val="3230606154"/>
                  </a:ext>
                </a:extLst>
              </a:tr>
              <a:tr h="9935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</a:pPr>
                      <a:r>
                        <a:rPr lang="ko-KR" sz="2200" dirty="0" err="1">
                          <a:effectLst/>
                        </a:rPr>
                        <a:t>프론트엔드</a:t>
                      </a:r>
                      <a:r>
                        <a:rPr lang="ko-KR" sz="2200" dirty="0">
                          <a:effectLst/>
                        </a:rPr>
                        <a:t> 개발</a:t>
                      </a:r>
                      <a:endParaRPr lang="en-US" altLang="ko-KR" sz="2200" dirty="0">
                        <a:effectLst/>
                      </a:endParaRPr>
                    </a:p>
                    <a:p>
                      <a:pPr algn="just">
                        <a:lnSpc>
                          <a:spcPct val="160000"/>
                        </a:lnSpc>
                      </a:pPr>
                      <a:r>
                        <a:rPr lang="en-US" sz="2200" dirty="0">
                          <a:effectLst/>
                        </a:rPr>
                        <a:t>(HTML/CSS/</a:t>
                      </a:r>
                      <a:r>
                        <a:rPr lang="en-US" sz="2200" dirty="0" err="1">
                          <a:effectLst/>
                        </a:rPr>
                        <a:t>Javascript</a:t>
                      </a:r>
                      <a:r>
                        <a:rPr lang="en-US" sz="2200" dirty="0">
                          <a:effectLst/>
                        </a:rPr>
                        <a:t>)</a:t>
                      </a:r>
                      <a:endParaRPr lang="ko-KR" sz="2600" dirty="0"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Verdana" panose="020B0604030504040204" pitchFamily="34" charset="0"/>
                      </a:endParaRPr>
                    </a:p>
                  </a:txBody>
                  <a:tcPr marL="13891" marR="1389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</a:pPr>
                      <a:r>
                        <a:rPr lang="en-US" sz="2200">
                          <a:effectLst/>
                        </a:rPr>
                        <a:t> 1 Day</a:t>
                      </a:r>
                      <a:endParaRPr lang="ko-KR" sz="2600"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Verdana" panose="020B0604030504040204" pitchFamily="34" charset="0"/>
                      </a:endParaRPr>
                    </a:p>
                  </a:txBody>
                  <a:tcPr marL="13891" marR="13891" marT="0" marB="0" anchor="ctr"/>
                </a:tc>
                <a:extLst>
                  <a:ext uri="{0D108BD9-81ED-4DB2-BD59-A6C34878D82A}">
                    <a16:rowId xmlns:a16="http://schemas.microsoft.com/office/drawing/2014/main" val="4058243218"/>
                  </a:ext>
                </a:extLst>
              </a:tr>
              <a:tr h="4600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</a:pPr>
                      <a:r>
                        <a:rPr lang="ko-KR" sz="2200" dirty="0">
                          <a:effectLst/>
                        </a:rPr>
                        <a:t>데이터 분석 결과 연결</a:t>
                      </a:r>
                      <a:endParaRPr lang="ko-KR" sz="2600" dirty="0"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Verdana" panose="020B0604030504040204" pitchFamily="34" charset="0"/>
                      </a:endParaRPr>
                    </a:p>
                  </a:txBody>
                  <a:tcPr marL="13891" marR="1389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</a:pPr>
                      <a:r>
                        <a:rPr lang="en-US" sz="2200">
                          <a:effectLst/>
                        </a:rPr>
                        <a:t> 0.5 Day</a:t>
                      </a:r>
                      <a:endParaRPr lang="ko-KR" sz="2600"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Verdana" panose="020B0604030504040204" pitchFamily="34" charset="0"/>
                      </a:endParaRPr>
                    </a:p>
                  </a:txBody>
                  <a:tcPr marL="13891" marR="13891" marT="0" marB="0" anchor="ctr"/>
                </a:tc>
                <a:extLst>
                  <a:ext uri="{0D108BD9-81ED-4DB2-BD59-A6C34878D82A}">
                    <a16:rowId xmlns:a16="http://schemas.microsoft.com/office/drawing/2014/main" val="1469525267"/>
                  </a:ext>
                </a:extLst>
              </a:tr>
              <a:tr h="1092966">
                <a:tc rowSpan="3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sz="2400">
                          <a:effectLst/>
                        </a:rPr>
                        <a:t>수행 방법</a:t>
                      </a:r>
                      <a:endParaRPr lang="ko-KR" sz="2600">
                        <a:effectLst/>
                      </a:endParaRPr>
                    </a:p>
                    <a:p>
                      <a:pPr algn="ctr"/>
                      <a:r>
                        <a:rPr lang="en-US" sz="2200">
                          <a:effectLst/>
                        </a:rPr>
                        <a:t> </a:t>
                      </a:r>
                      <a:endParaRPr lang="ko-KR" sz="2600"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Verdana" panose="020B0604030504040204" pitchFamily="34" charset="0"/>
                      </a:endParaRPr>
                    </a:p>
                  </a:txBody>
                  <a:tcPr marL="200034" marR="200034" marT="100017" marB="100017" anchor="ctr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</a:pPr>
                      <a:r>
                        <a:rPr lang="ko-KR" sz="2400" dirty="0">
                          <a:effectLst/>
                        </a:rPr>
                        <a:t>데이터 확보</a:t>
                      </a:r>
                      <a:r>
                        <a:rPr lang="en-US" sz="2400" dirty="0">
                          <a:effectLst/>
                        </a:rPr>
                        <a:t>: </a:t>
                      </a:r>
                      <a:r>
                        <a:rPr lang="en-US" sz="2400" u="sng" dirty="0">
                          <a:effectLst/>
                          <a:hlinkClick r:id="rId3"/>
                        </a:rPr>
                        <a:t>www.kamp-ai.kr</a:t>
                      </a:r>
                      <a:endParaRPr lang="en-US" sz="2400" u="sng" dirty="0">
                        <a:effectLst/>
                      </a:endParaRPr>
                    </a:p>
                    <a:p>
                      <a:pPr algn="just">
                        <a:lnSpc>
                          <a:spcPct val="160000"/>
                        </a:lnSpc>
                      </a:pPr>
                      <a:r>
                        <a:rPr lang="en-US" sz="2400" dirty="0">
                          <a:effectLst/>
                        </a:rPr>
                        <a:t>(</a:t>
                      </a:r>
                      <a:r>
                        <a:rPr lang="ko-KR" sz="2400" dirty="0">
                          <a:effectLst/>
                        </a:rPr>
                        <a:t>인공지능 중소벤처 제조 플랫폼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  <a:endParaRPr lang="ko-KR" sz="2600" dirty="0"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Verdana" panose="020B0604030504040204" pitchFamily="34" charset="0"/>
                      </a:endParaRPr>
                    </a:p>
                  </a:txBody>
                  <a:tcPr marL="200034" marR="200034" marT="100017" marB="10001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680323"/>
                  </a:ext>
                </a:extLst>
              </a:tr>
              <a:tr h="5061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</a:pPr>
                      <a:r>
                        <a:rPr lang="ko-KR" sz="2400" dirty="0">
                          <a:effectLst/>
                        </a:rPr>
                        <a:t>데이터 분석</a:t>
                      </a:r>
                      <a:r>
                        <a:rPr lang="en-US" sz="2400" dirty="0">
                          <a:effectLst/>
                        </a:rPr>
                        <a:t>: </a:t>
                      </a:r>
                      <a:r>
                        <a:rPr lang="ko-KR" sz="2400" dirty="0">
                          <a:effectLst/>
                        </a:rPr>
                        <a:t>파이썬</a:t>
                      </a:r>
                      <a:r>
                        <a:rPr lang="en-US" altLang="ko-KR" sz="2400" dirty="0">
                          <a:effectLst/>
                        </a:rPr>
                        <a:t>(pandas, </a:t>
                      </a:r>
                      <a:r>
                        <a:rPr lang="en-US" altLang="ko-KR" sz="2400" dirty="0" err="1">
                          <a:effectLst/>
                        </a:rPr>
                        <a:t>plotly</a:t>
                      </a:r>
                      <a:r>
                        <a:rPr lang="en-US" altLang="ko-KR" sz="2400" dirty="0">
                          <a:effectLst/>
                        </a:rPr>
                        <a:t>)</a:t>
                      </a:r>
                      <a:endParaRPr lang="ko-KR" sz="2600" dirty="0"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Verdana" panose="020B0604030504040204" pitchFamily="34" charset="0"/>
                      </a:endParaRPr>
                    </a:p>
                  </a:txBody>
                  <a:tcPr marL="200034" marR="200034" marT="100017" marB="10001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13800"/>
                  </a:ext>
                </a:extLst>
              </a:tr>
              <a:tr h="5061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</a:pPr>
                      <a:r>
                        <a:rPr lang="ko-KR" sz="2400" dirty="0">
                          <a:effectLst/>
                        </a:rPr>
                        <a:t>웹</a:t>
                      </a:r>
                      <a:r>
                        <a:rPr lang="en-US" sz="2400" dirty="0">
                          <a:effectLst/>
                        </a:rPr>
                        <a:t>: </a:t>
                      </a:r>
                      <a:r>
                        <a:rPr lang="ko-KR" sz="2400" dirty="0">
                          <a:effectLst/>
                        </a:rPr>
                        <a:t>파이썬</a:t>
                      </a:r>
                      <a:r>
                        <a:rPr lang="en-US" sz="2400" dirty="0">
                          <a:effectLst/>
                        </a:rPr>
                        <a:t>(Flask, HTML, CSS, Dash)</a:t>
                      </a:r>
                      <a:endParaRPr lang="ko-KR" sz="2600" dirty="0"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Verdana" panose="020B0604030504040204" pitchFamily="34" charset="0"/>
                      </a:endParaRPr>
                    </a:p>
                  </a:txBody>
                  <a:tcPr marL="200034" marR="200034" marT="100017" marB="10001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227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033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1443104" y="114477"/>
            <a:ext cx="5381105" cy="795484"/>
            <a:chOff x="790090" y="140472"/>
            <a:chExt cx="2535664" cy="412330"/>
          </a:xfrm>
        </p:grpSpPr>
        <p:grpSp>
          <p:nvGrpSpPr>
            <p:cNvPr id="26" name="그룹 25"/>
            <p:cNvGrpSpPr/>
            <p:nvPr/>
          </p:nvGrpSpPr>
          <p:grpSpPr>
            <a:xfrm>
              <a:off x="790090" y="140472"/>
              <a:ext cx="409518" cy="409519"/>
              <a:chOff x="1128091" y="256194"/>
              <a:chExt cx="495517" cy="495518"/>
            </a:xfrm>
          </p:grpSpPr>
          <p:pic>
            <p:nvPicPr>
              <p:cNvPr id="2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8091" y="256194"/>
                <a:ext cx="495517" cy="4955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9" name="직사각형 28"/>
              <p:cNvSpPr/>
              <p:nvPr/>
            </p:nvSpPr>
            <p:spPr>
              <a:xfrm>
                <a:off x="1230072" y="307734"/>
                <a:ext cx="266153" cy="4439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4000" dirty="0">
                    <a:solidFill>
                      <a:schemeClr val="bg1"/>
                    </a:solidFill>
                    <a:latin typeface="Rix헤드 M" pitchFamily="18" charset="-127"/>
                    <a:ea typeface="Rix헤드 M" pitchFamily="18" charset="-127"/>
                  </a:rPr>
                  <a:t>3</a:t>
                </a:r>
                <a:endParaRPr lang="ko-KR" altLang="en-US" sz="4000" dirty="0">
                  <a:solidFill>
                    <a:schemeClr val="bg1"/>
                  </a:solidFill>
                  <a:latin typeface="Rix헤드 M" pitchFamily="18" charset="-127"/>
                  <a:ea typeface="Rix헤드 M" pitchFamily="18" charset="-127"/>
                </a:endParaRPr>
              </a:p>
            </p:txBody>
          </p:sp>
        </p:grpSp>
        <p:sp>
          <p:nvSpPr>
            <p:cNvPr id="27" name="직사각형 26"/>
            <p:cNvSpPr/>
            <p:nvPr/>
          </p:nvSpPr>
          <p:spPr>
            <a:xfrm>
              <a:off x="1287639" y="183717"/>
              <a:ext cx="2038115" cy="3690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4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Rix헤드 L" pitchFamily="18" charset="-127"/>
                  <a:ea typeface="Rix헤드 L" pitchFamily="18" charset="-127"/>
                </a:rPr>
                <a:t>기능 시연</a:t>
              </a:r>
              <a:r>
                <a:rPr lang="en-US" altLang="ko-KR" sz="4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Rix헤드 L" pitchFamily="18" charset="-127"/>
                  <a:ea typeface="Rix헤드 L" pitchFamily="18" charset="-127"/>
                </a:rPr>
                <a:t>(</a:t>
              </a:r>
              <a:r>
                <a:rPr lang="ko-KR" altLang="en-US" sz="4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Rix헤드 L" pitchFamily="18" charset="-127"/>
                  <a:ea typeface="Rix헤드 L" pitchFamily="18" charset="-127"/>
                </a:rPr>
                <a:t>결과물</a:t>
              </a:r>
              <a:r>
                <a:rPr lang="en-US" altLang="ko-KR" sz="4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Rix헤드 L" pitchFamily="18" charset="-127"/>
                  <a:ea typeface="Rix헤드 L" pitchFamily="18" charset="-127"/>
                </a:rPr>
                <a:t>)</a:t>
              </a:r>
              <a:endParaRPr lang="ko-KR" altLang="en-US" sz="4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Rix헤드 L" pitchFamily="18" charset="-127"/>
                <a:ea typeface="Rix헤드 L" pitchFamily="18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8219EEA-2093-4D6D-8B3B-37DF1C7E3A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4271"/>
          <a:stretch/>
        </p:blipFill>
        <p:spPr>
          <a:xfrm>
            <a:off x="3188444" y="1352600"/>
            <a:ext cx="11233250" cy="797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301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1443104" y="114477"/>
            <a:ext cx="5381105" cy="795484"/>
            <a:chOff x="790090" y="140472"/>
            <a:chExt cx="2535664" cy="412330"/>
          </a:xfrm>
        </p:grpSpPr>
        <p:grpSp>
          <p:nvGrpSpPr>
            <p:cNvPr id="26" name="그룹 25"/>
            <p:cNvGrpSpPr/>
            <p:nvPr/>
          </p:nvGrpSpPr>
          <p:grpSpPr>
            <a:xfrm>
              <a:off x="790090" y="140472"/>
              <a:ext cx="409518" cy="409519"/>
              <a:chOff x="1128091" y="256194"/>
              <a:chExt cx="495517" cy="495518"/>
            </a:xfrm>
          </p:grpSpPr>
          <p:pic>
            <p:nvPicPr>
              <p:cNvPr id="2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8091" y="256194"/>
                <a:ext cx="495517" cy="4955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9" name="직사각형 28"/>
              <p:cNvSpPr/>
              <p:nvPr/>
            </p:nvSpPr>
            <p:spPr>
              <a:xfrm>
                <a:off x="1230072" y="307734"/>
                <a:ext cx="266153" cy="4439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4000" dirty="0">
                    <a:solidFill>
                      <a:schemeClr val="bg1"/>
                    </a:solidFill>
                    <a:latin typeface="Rix헤드 M" pitchFamily="18" charset="-127"/>
                    <a:ea typeface="Rix헤드 M" pitchFamily="18" charset="-127"/>
                  </a:rPr>
                  <a:t>3</a:t>
                </a:r>
                <a:endParaRPr lang="ko-KR" altLang="en-US" sz="4000" dirty="0">
                  <a:solidFill>
                    <a:schemeClr val="bg1"/>
                  </a:solidFill>
                  <a:latin typeface="Rix헤드 M" pitchFamily="18" charset="-127"/>
                  <a:ea typeface="Rix헤드 M" pitchFamily="18" charset="-127"/>
                </a:endParaRPr>
              </a:p>
            </p:txBody>
          </p:sp>
        </p:grpSp>
        <p:sp>
          <p:nvSpPr>
            <p:cNvPr id="27" name="직사각형 26"/>
            <p:cNvSpPr/>
            <p:nvPr/>
          </p:nvSpPr>
          <p:spPr>
            <a:xfrm>
              <a:off x="1287639" y="183717"/>
              <a:ext cx="2038115" cy="3690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4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Rix헤드 L" pitchFamily="18" charset="-127"/>
                  <a:ea typeface="Rix헤드 L" pitchFamily="18" charset="-127"/>
                </a:rPr>
                <a:t>기능 시연</a:t>
              </a:r>
              <a:r>
                <a:rPr lang="en-US" altLang="ko-KR" sz="4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Rix헤드 L" pitchFamily="18" charset="-127"/>
                  <a:ea typeface="Rix헤드 L" pitchFamily="18" charset="-127"/>
                </a:rPr>
                <a:t>(</a:t>
              </a:r>
              <a:r>
                <a:rPr lang="ko-KR" altLang="en-US" sz="4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Rix헤드 L" pitchFamily="18" charset="-127"/>
                  <a:ea typeface="Rix헤드 L" pitchFamily="18" charset="-127"/>
                </a:rPr>
                <a:t>결과물</a:t>
              </a:r>
              <a:r>
                <a:rPr lang="en-US" altLang="ko-KR" sz="4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Rix헤드 L" pitchFamily="18" charset="-127"/>
                  <a:ea typeface="Rix헤드 L" pitchFamily="18" charset="-127"/>
                </a:rPr>
                <a:t>)</a:t>
              </a:r>
              <a:endParaRPr lang="ko-KR" altLang="en-US" sz="4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Rix헤드 L" pitchFamily="18" charset="-127"/>
                <a:ea typeface="Rix헤드 L" pitchFamily="18" charset="-127"/>
              </a:endParaRP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00F8D2C-9430-4485-9E97-00081B04A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648205"/>
              </p:ext>
            </p:extLst>
          </p:nvPr>
        </p:nvGraphicFramePr>
        <p:xfrm>
          <a:off x="2312170" y="2468722"/>
          <a:ext cx="11743848" cy="4968556"/>
        </p:xfrm>
        <a:graphic>
          <a:graphicData uri="http://schemas.openxmlformats.org/drawingml/2006/table">
            <a:tbl>
              <a:tblPr/>
              <a:tblGrid>
                <a:gridCol w="2160550">
                  <a:extLst>
                    <a:ext uri="{9D8B030D-6E8A-4147-A177-3AD203B41FA5}">
                      <a16:colId xmlns:a16="http://schemas.microsoft.com/office/drawing/2014/main" val="3577378199"/>
                    </a:ext>
                  </a:extLst>
                </a:gridCol>
                <a:gridCol w="2160550">
                  <a:extLst>
                    <a:ext uri="{9D8B030D-6E8A-4147-A177-3AD203B41FA5}">
                      <a16:colId xmlns:a16="http://schemas.microsoft.com/office/drawing/2014/main" val="3949202711"/>
                    </a:ext>
                  </a:extLst>
                </a:gridCol>
                <a:gridCol w="2160550">
                  <a:extLst>
                    <a:ext uri="{9D8B030D-6E8A-4147-A177-3AD203B41FA5}">
                      <a16:colId xmlns:a16="http://schemas.microsoft.com/office/drawing/2014/main" val="1528522792"/>
                    </a:ext>
                  </a:extLst>
                </a:gridCol>
                <a:gridCol w="2160550">
                  <a:extLst>
                    <a:ext uri="{9D8B030D-6E8A-4147-A177-3AD203B41FA5}">
                      <a16:colId xmlns:a16="http://schemas.microsoft.com/office/drawing/2014/main" val="134605068"/>
                    </a:ext>
                  </a:extLst>
                </a:gridCol>
                <a:gridCol w="2160550">
                  <a:extLst>
                    <a:ext uri="{9D8B030D-6E8A-4147-A177-3AD203B41FA5}">
                      <a16:colId xmlns:a16="http://schemas.microsoft.com/office/drawing/2014/main" val="239968491"/>
                    </a:ext>
                  </a:extLst>
                </a:gridCol>
                <a:gridCol w="941098">
                  <a:extLst>
                    <a:ext uri="{9D8B030D-6E8A-4147-A177-3AD203B41FA5}">
                      <a16:colId xmlns:a16="http://schemas.microsoft.com/office/drawing/2014/main" val="3719979611"/>
                    </a:ext>
                  </a:extLst>
                </a:gridCol>
              </a:tblGrid>
              <a:tr h="2922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STD_DT</a:t>
                      </a:r>
                    </a:p>
                  </a:txBody>
                  <a:tcPr marL="13285" marR="13285" marT="13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MIXA_PASTEUR_STATE</a:t>
                      </a:r>
                    </a:p>
                  </a:txBody>
                  <a:tcPr marL="13285" marR="13285" marT="13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MIXB_PASTEUR_STATE</a:t>
                      </a:r>
                    </a:p>
                  </a:txBody>
                  <a:tcPr marL="13285" marR="13285" marT="13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MIXA_PASTEUR_TEMP</a:t>
                      </a:r>
                    </a:p>
                  </a:txBody>
                  <a:tcPr marL="13285" marR="13285" marT="13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MIXB_PASTEUR_TEMP</a:t>
                      </a:r>
                    </a:p>
                  </a:txBody>
                  <a:tcPr marL="13285" marR="13285" marT="13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INSP</a:t>
                      </a:r>
                    </a:p>
                  </a:txBody>
                  <a:tcPr marL="13285" marR="13285" marT="13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9392482"/>
                  </a:ext>
                </a:extLst>
              </a:tr>
              <a:tr h="2922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2020-03-04 6:00</a:t>
                      </a:r>
                    </a:p>
                  </a:txBody>
                  <a:tcPr marL="13285" marR="13285" marT="13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13285" marR="13285" marT="13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13285" marR="13285" marT="13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551</a:t>
                      </a:r>
                    </a:p>
                  </a:txBody>
                  <a:tcPr marL="13285" marR="13285" marT="13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524</a:t>
                      </a:r>
                    </a:p>
                  </a:txBody>
                  <a:tcPr marL="13285" marR="13285" marT="13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</a:t>
                      </a:r>
                    </a:p>
                  </a:txBody>
                  <a:tcPr marL="13285" marR="13285" marT="13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827379"/>
                  </a:ext>
                </a:extLst>
              </a:tr>
              <a:tr h="2922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2020-03-04 6:30</a:t>
                      </a:r>
                    </a:p>
                  </a:txBody>
                  <a:tcPr marL="13285" marR="13285" marT="13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13285" marR="13285" marT="13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13285" marR="13285" marT="13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584</a:t>
                      </a:r>
                    </a:p>
                  </a:txBody>
                  <a:tcPr marL="13285" marR="13285" marT="13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536</a:t>
                      </a:r>
                    </a:p>
                  </a:txBody>
                  <a:tcPr marL="13285" marR="13285" marT="13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</a:t>
                      </a:r>
                    </a:p>
                  </a:txBody>
                  <a:tcPr marL="13285" marR="13285" marT="13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608058"/>
                  </a:ext>
                </a:extLst>
              </a:tr>
              <a:tr h="2922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2020-03-04 7:00</a:t>
                      </a:r>
                    </a:p>
                  </a:txBody>
                  <a:tcPr marL="13285" marR="13285" marT="13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13285" marR="13285" marT="13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13285" marR="13285" marT="13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584</a:t>
                      </a:r>
                    </a:p>
                  </a:txBody>
                  <a:tcPr marL="13285" marR="13285" marT="13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536</a:t>
                      </a:r>
                    </a:p>
                  </a:txBody>
                  <a:tcPr marL="13285" marR="13285" marT="13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</a:t>
                      </a:r>
                    </a:p>
                  </a:txBody>
                  <a:tcPr marL="13285" marR="13285" marT="13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5544479"/>
                  </a:ext>
                </a:extLst>
              </a:tr>
              <a:tr h="2922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2020-03-04 7:30</a:t>
                      </a:r>
                    </a:p>
                  </a:txBody>
                  <a:tcPr marL="13285" marR="13285" marT="13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13285" marR="13285" marT="13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13285" marR="13285" marT="13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585</a:t>
                      </a:r>
                    </a:p>
                  </a:txBody>
                  <a:tcPr marL="13285" marR="13285" marT="13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536</a:t>
                      </a:r>
                    </a:p>
                  </a:txBody>
                  <a:tcPr marL="13285" marR="13285" marT="13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</a:t>
                      </a:r>
                    </a:p>
                  </a:txBody>
                  <a:tcPr marL="13285" marR="13285" marT="13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486931"/>
                  </a:ext>
                </a:extLst>
              </a:tr>
              <a:tr h="2922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2020-03-04 8:00</a:t>
                      </a:r>
                    </a:p>
                  </a:txBody>
                  <a:tcPr marL="13285" marR="13285" marT="13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13285" marR="13285" marT="13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13285" marR="13285" marT="13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585</a:t>
                      </a:r>
                    </a:p>
                  </a:txBody>
                  <a:tcPr marL="13285" marR="13285" marT="13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536</a:t>
                      </a:r>
                    </a:p>
                  </a:txBody>
                  <a:tcPr marL="13285" marR="13285" marT="13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</a:t>
                      </a:r>
                    </a:p>
                  </a:txBody>
                  <a:tcPr marL="13285" marR="13285" marT="13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0209"/>
                  </a:ext>
                </a:extLst>
              </a:tr>
              <a:tr h="2922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2020-03-04 8:30</a:t>
                      </a:r>
                    </a:p>
                  </a:txBody>
                  <a:tcPr marL="13285" marR="13285" marT="13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13285" marR="13285" marT="13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13285" marR="13285" marT="13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585</a:t>
                      </a:r>
                    </a:p>
                  </a:txBody>
                  <a:tcPr marL="13285" marR="13285" marT="13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536</a:t>
                      </a:r>
                    </a:p>
                  </a:txBody>
                  <a:tcPr marL="13285" marR="13285" marT="13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</a:t>
                      </a:r>
                    </a:p>
                  </a:txBody>
                  <a:tcPr marL="13285" marR="13285" marT="13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187990"/>
                  </a:ext>
                </a:extLst>
              </a:tr>
              <a:tr h="2922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2020-03-04 9:00</a:t>
                      </a:r>
                    </a:p>
                  </a:txBody>
                  <a:tcPr marL="13285" marR="13285" marT="13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13285" marR="13285" marT="13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13285" marR="13285" marT="13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585</a:t>
                      </a:r>
                    </a:p>
                  </a:txBody>
                  <a:tcPr marL="13285" marR="13285" marT="13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537</a:t>
                      </a:r>
                    </a:p>
                  </a:txBody>
                  <a:tcPr marL="13285" marR="13285" marT="13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</a:t>
                      </a:r>
                    </a:p>
                  </a:txBody>
                  <a:tcPr marL="13285" marR="13285" marT="13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0102470"/>
                  </a:ext>
                </a:extLst>
              </a:tr>
              <a:tr h="2922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2020-03-04 9:30</a:t>
                      </a:r>
                    </a:p>
                  </a:txBody>
                  <a:tcPr marL="13285" marR="13285" marT="13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13285" marR="13285" marT="13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13285" marR="13285" marT="13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585</a:t>
                      </a:r>
                    </a:p>
                  </a:txBody>
                  <a:tcPr marL="13285" marR="13285" marT="13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538</a:t>
                      </a:r>
                    </a:p>
                  </a:txBody>
                  <a:tcPr marL="13285" marR="13285" marT="13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</a:t>
                      </a:r>
                    </a:p>
                  </a:txBody>
                  <a:tcPr marL="13285" marR="13285" marT="13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067082"/>
                  </a:ext>
                </a:extLst>
              </a:tr>
              <a:tr h="2922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2020-03-04 10:00</a:t>
                      </a:r>
                    </a:p>
                  </a:txBody>
                  <a:tcPr marL="13285" marR="13285" marT="13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13285" marR="13285" marT="13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13285" marR="13285" marT="13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585</a:t>
                      </a:r>
                    </a:p>
                  </a:txBody>
                  <a:tcPr marL="13285" marR="13285" marT="13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541</a:t>
                      </a:r>
                    </a:p>
                  </a:txBody>
                  <a:tcPr marL="13285" marR="13285" marT="13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</a:t>
                      </a:r>
                    </a:p>
                  </a:txBody>
                  <a:tcPr marL="13285" marR="13285" marT="13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0789875"/>
                  </a:ext>
                </a:extLst>
              </a:tr>
              <a:tr h="2922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2020-03-04 10:30</a:t>
                      </a:r>
                    </a:p>
                  </a:txBody>
                  <a:tcPr marL="13285" marR="13285" marT="13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13285" marR="13285" marT="13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13285" marR="13285" marT="13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585</a:t>
                      </a:r>
                    </a:p>
                  </a:txBody>
                  <a:tcPr marL="13285" marR="13285" marT="13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543</a:t>
                      </a:r>
                    </a:p>
                  </a:txBody>
                  <a:tcPr marL="13285" marR="13285" marT="13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</a:t>
                      </a:r>
                    </a:p>
                  </a:txBody>
                  <a:tcPr marL="13285" marR="13285" marT="13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498251"/>
                  </a:ext>
                </a:extLst>
              </a:tr>
              <a:tr h="2922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2020-03-04 11:00</a:t>
                      </a:r>
                    </a:p>
                  </a:txBody>
                  <a:tcPr marL="13285" marR="13285" marT="13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13285" marR="13285" marT="13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13285" marR="13285" marT="13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585</a:t>
                      </a:r>
                    </a:p>
                  </a:txBody>
                  <a:tcPr marL="13285" marR="13285" marT="13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545</a:t>
                      </a:r>
                    </a:p>
                  </a:txBody>
                  <a:tcPr marL="13285" marR="13285" marT="13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</a:t>
                      </a:r>
                    </a:p>
                  </a:txBody>
                  <a:tcPr marL="13285" marR="13285" marT="13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9998177"/>
                  </a:ext>
                </a:extLst>
              </a:tr>
              <a:tr h="2922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2020-03-04 11:30</a:t>
                      </a:r>
                    </a:p>
                  </a:txBody>
                  <a:tcPr marL="13285" marR="13285" marT="13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13285" marR="13285" marT="13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13285" marR="13285" marT="13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585</a:t>
                      </a:r>
                    </a:p>
                  </a:txBody>
                  <a:tcPr marL="13285" marR="13285" marT="13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548</a:t>
                      </a:r>
                    </a:p>
                  </a:txBody>
                  <a:tcPr marL="13285" marR="13285" marT="13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</a:t>
                      </a:r>
                    </a:p>
                  </a:txBody>
                  <a:tcPr marL="13285" marR="13285" marT="13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8476019"/>
                  </a:ext>
                </a:extLst>
              </a:tr>
              <a:tr h="2922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2020-03-04 12:00</a:t>
                      </a:r>
                    </a:p>
                  </a:txBody>
                  <a:tcPr marL="13285" marR="13285" marT="13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13285" marR="13285" marT="13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13285" marR="13285" marT="13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584</a:t>
                      </a:r>
                    </a:p>
                  </a:txBody>
                  <a:tcPr marL="13285" marR="13285" marT="13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551</a:t>
                      </a:r>
                    </a:p>
                  </a:txBody>
                  <a:tcPr marL="13285" marR="13285" marT="13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</a:t>
                      </a:r>
                    </a:p>
                  </a:txBody>
                  <a:tcPr marL="13285" marR="13285" marT="13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1351459"/>
                  </a:ext>
                </a:extLst>
              </a:tr>
              <a:tr h="2922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2020-03-04 12:30</a:t>
                      </a:r>
                    </a:p>
                  </a:txBody>
                  <a:tcPr marL="13285" marR="13285" marT="13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13285" marR="13285" marT="13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13285" marR="13285" marT="13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584</a:t>
                      </a:r>
                    </a:p>
                  </a:txBody>
                  <a:tcPr marL="13285" marR="13285" marT="13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554</a:t>
                      </a:r>
                    </a:p>
                  </a:txBody>
                  <a:tcPr marL="13285" marR="13285" marT="13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</a:t>
                      </a:r>
                    </a:p>
                  </a:txBody>
                  <a:tcPr marL="13285" marR="13285" marT="13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9411319"/>
                  </a:ext>
                </a:extLst>
              </a:tr>
              <a:tr h="2922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2020-03-04 13:00</a:t>
                      </a:r>
                    </a:p>
                  </a:txBody>
                  <a:tcPr marL="13285" marR="13285" marT="13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13285" marR="13285" marT="13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13285" marR="13285" marT="13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582</a:t>
                      </a:r>
                    </a:p>
                  </a:txBody>
                  <a:tcPr marL="13285" marR="13285" marT="13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556</a:t>
                      </a:r>
                    </a:p>
                  </a:txBody>
                  <a:tcPr marL="13285" marR="13285" marT="13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</a:t>
                      </a:r>
                    </a:p>
                  </a:txBody>
                  <a:tcPr marL="13285" marR="13285" marT="13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168377"/>
                  </a:ext>
                </a:extLst>
              </a:tr>
              <a:tr h="2922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2020-03-04 13:15</a:t>
                      </a:r>
                    </a:p>
                  </a:txBody>
                  <a:tcPr marL="13285" marR="13285" marT="13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13285" marR="13285" marT="13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285" marR="13285" marT="13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551</a:t>
                      </a:r>
                    </a:p>
                  </a:txBody>
                  <a:tcPr marL="13285" marR="13285" marT="13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524</a:t>
                      </a:r>
                    </a:p>
                  </a:txBody>
                  <a:tcPr marL="13285" marR="13285" marT="13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NG</a:t>
                      </a:r>
                    </a:p>
                  </a:txBody>
                  <a:tcPr marL="13285" marR="13285" marT="13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698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6469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1443104" y="114477"/>
            <a:ext cx="5381105" cy="795484"/>
            <a:chOff x="790090" y="140472"/>
            <a:chExt cx="2535664" cy="412330"/>
          </a:xfrm>
        </p:grpSpPr>
        <p:grpSp>
          <p:nvGrpSpPr>
            <p:cNvPr id="26" name="그룹 25"/>
            <p:cNvGrpSpPr/>
            <p:nvPr/>
          </p:nvGrpSpPr>
          <p:grpSpPr>
            <a:xfrm>
              <a:off x="790090" y="140472"/>
              <a:ext cx="409518" cy="409519"/>
              <a:chOff x="1128091" y="256194"/>
              <a:chExt cx="495517" cy="495518"/>
            </a:xfrm>
          </p:grpSpPr>
          <p:pic>
            <p:nvPicPr>
              <p:cNvPr id="2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8091" y="256194"/>
                <a:ext cx="495517" cy="4955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9" name="직사각형 28"/>
              <p:cNvSpPr/>
              <p:nvPr/>
            </p:nvSpPr>
            <p:spPr>
              <a:xfrm>
                <a:off x="1230072" y="307734"/>
                <a:ext cx="266153" cy="4439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4000" dirty="0">
                    <a:solidFill>
                      <a:schemeClr val="bg1"/>
                    </a:solidFill>
                    <a:latin typeface="Rix헤드 M" pitchFamily="18" charset="-127"/>
                    <a:ea typeface="Rix헤드 M" pitchFamily="18" charset="-127"/>
                  </a:rPr>
                  <a:t>3</a:t>
                </a:r>
                <a:endParaRPr lang="ko-KR" altLang="en-US" sz="4000" dirty="0">
                  <a:solidFill>
                    <a:schemeClr val="bg1"/>
                  </a:solidFill>
                  <a:latin typeface="Rix헤드 M" pitchFamily="18" charset="-127"/>
                  <a:ea typeface="Rix헤드 M" pitchFamily="18" charset="-127"/>
                </a:endParaRPr>
              </a:p>
            </p:txBody>
          </p:sp>
        </p:grpSp>
        <p:sp>
          <p:nvSpPr>
            <p:cNvPr id="27" name="직사각형 26"/>
            <p:cNvSpPr/>
            <p:nvPr/>
          </p:nvSpPr>
          <p:spPr>
            <a:xfrm>
              <a:off x="1287639" y="183717"/>
              <a:ext cx="2038115" cy="3690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4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Rix헤드 L" pitchFamily="18" charset="-127"/>
                  <a:ea typeface="Rix헤드 L" pitchFamily="18" charset="-127"/>
                </a:rPr>
                <a:t>기능 시연</a:t>
              </a:r>
              <a:r>
                <a:rPr lang="en-US" altLang="ko-KR" sz="4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Rix헤드 L" pitchFamily="18" charset="-127"/>
                  <a:ea typeface="Rix헤드 L" pitchFamily="18" charset="-127"/>
                </a:rPr>
                <a:t>(</a:t>
              </a:r>
              <a:r>
                <a:rPr lang="ko-KR" altLang="en-US" sz="4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Rix헤드 L" pitchFamily="18" charset="-127"/>
                  <a:ea typeface="Rix헤드 L" pitchFamily="18" charset="-127"/>
                </a:rPr>
                <a:t>결과물</a:t>
              </a:r>
              <a:r>
                <a:rPr lang="en-US" altLang="ko-KR" sz="4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Rix헤드 L" pitchFamily="18" charset="-127"/>
                  <a:ea typeface="Rix헤드 L" pitchFamily="18" charset="-127"/>
                </a:rPr>
                <a:t>)</a:t>
              </a:r>
              <a:endParaRPr lang="ko-KR" altLang="en-US" sz="4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Rix헤드 L" pitchFamily="18" charset="-127"/>
                <a:ea typeface="Rix헤드 L" pitchFamily="18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A2F516DD-08F5-4593-BCF5-DAD274C67C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478" t="17105" r="13618" b="21834"/>
          <a:stretch/>
        </p:blipFill>
        <p:spPr>
          <a:xfrm>
            <a:off x="-771995" y="1712640"/>
            <a:ext cx="11377264" cy="604867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6530F95-0D84-4562-86F7-CBC828B37F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948" t="8723" r="16040" b="30217"/>
          <a:stretch/>
        </p:blipFill>
        <p:spPr>
          <a:xfrm>
            <a:off x="8805069" y="1568624"/>
            <a:ext cx="9865096" cy="604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110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1443104" y="114477"/>
            <a:ext cx="5381105" cy="795484"/>
            <a:chOff x="790090" y="140472"/>
            <a:chExt cx="2535664" cy="412330"/>
          </a:xfrm>
        </p:grpSpPr>
        <p:grpSp>
          <p:nvGrpSpPr>
            <p:cNvPr id="26" name="그룹 25"/>
            <p:cNvGrpSpPr/>
            <p:nvPr/>
          </p:nvGrpSpPr>
          <p:grpSpPr>
            <a:xfrm>
              <a:off x="790090" y="140472"/>
              <a:ext cx="409518" cy="409519"/>
              <a:chOff x="1128091" y="256194"/>
              <a:chExt cx="495517" cy="495518"/>
            </a:xfrm>
          </p:grpSpPr>
          <p:pic>
            <p:nvPicPr>
              <p:cNvPr id="2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8091" y="256194"/>
                <a:ext cx="495517" cy="4955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9" name="직사각형 28"/>
              <p:cNvSpPr/>
              <p:nvPr/>
            </p:nvSpPr>
            <p:spPr>
              <a:xfrm>
                <a:off x="1230072" y="307734"/>
                <a:ext cx="266153" cy="4439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4000" dirty="0">
                    <a:solidFill>
                      <a:schemeClr val="bg1"/>
                    </a:solidFill>
                    <a:latin typeface="Rix헤드 M" pitchFamily="18" charset="-127"/>
                    <a:ea typeface="Rix헤드 M" pitchFamily="18" charset="-127"/>
                  </a:rPr>
                  <a:t>3</a:t>
                </a:r>
                <a:endParaRPr lang="ko-KR" altLang="en-US" sz="4000" dirty="0">
                  <a:solidFill>
                    <a:schemeClr val="bg1"/>
                  </a:solidFill>
                  <a:latin typeface="Rix헤드 M" pitchFamily="18" charset="-127"/>
                  <a:ea typeface="Rix헤드 M" pitchFamily="18" charset="-127"/>
                </a:endParaRPr>
              </a:p>
            </p:txBody>
          </p:sp>
        </p:grpSp>
        <p:sp>
          <p:nvSpPr>
            <p:cNvPr id="27" name="직사각형 26"/>
            <p:cNvSpPr/>
            <p:nvPr/>
          </p:nvSpPr>
          <p:spPr>
            <a:xfrm>
              <a:off x="1287639" y="183717"/>
              <a:ext cx="2038115" cy="3690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4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Rix헤드 L" pitchFamily="18" charset="-127"/>
                  <a:ea typeface="Rix헤드 L" pitchFamily="18" charset="-127"/>
                </a:rPr>
                <a:t>기능 시연</a:t>
              </a:r>
              <a:r>
                <a:rPr lang="en-US" altLang="ko-KR" sz="4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Rix헤드 L" pitchFamily="18" charset="-127"/>
                  <a:ea typeface="Rix헤드 L" pitchFamily="18" charset="-127"/>
                </a:rPr>
                <a:t>(</a:t>
              </a:r>
              <a:r>
                <a:rPr lang="ko-KR" altLang="en-US" sz="4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Rix헤드 L" pitchFamily="18" charset="-127"/>
                  <a:ea typeface="Rix헤드 L" pitchFamily="18" charset="-127"/>
                </a:rPr>
                <a:t>결과물</a:t>
              </a:r>
              <a:r>
                <a:rPr lang="en-US" altLang="ko-KR" sz="4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Rix헤드 L" pitchFamily="18" charset="-127"/>
                  <a:ea typeface="Rix헤드 L" pitchFamily="18" charset="-127"/>
                </a:rPr>
                <a:t>)</a:t>
              </a:r>
              <a:endParaRPr lang="ko-KR" altLang="en-US" sz="4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Rix헤드 L" pitchFamily="18" charset="-127"/>
                <a:ea typeface="Rix헤드 L" pitchFamily="18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8219EEA-2093-4D6D-8B3B-37DF1C7E3A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577" b="40445"/>
          <a:stretch/>
        </p:blipFill>
        <p:spPr>
          <a:xfrm>
            <a:off x="2684389" y="994610"/>
            <a:ext cx="12241360" cy="827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360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1443104" y="114477"/>
            <a:ext cx="5381105" cy="795484"/>
            <a:chOff x="790090" y="140472"/>
            <a:chExt cx="2535664" cy="412330"/>
          </a:xfrm>
        </p:grpSpPr>
        <p:grpSp>
          <p:nvGrpSpPr>
            <p:cNvPr id="26" name="그룹 25"/>
            <p:cNvGrpSpPr/>
            <p:nvPr/>
          </p:nvGrpSpPr>
          <p:grpSpPr>
            <a:xfrm>
              <a:off x="790090" y="140472"/>
              <a:ext cx="409518" cy="409519"/>
              <a:chOff x="1128091" y="256194"/>
              <a:chExt cx="495517" cy="495518"/>
            </a:xfrm>
          </p:grpSpPr>
          <p:pic>
            <p:nvPicPr>
              <p:cNvPr id="2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8091" y="256194"/>
                <a:ext cx="495517" cy="4955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9" name="직사각형 28"/>
              <p:cNvSpPr/>
              <p:nvPr/>
            </p:nvSpPr>
            <p:spPr>
              <a:xfrm>
                <a:off x="1230072" y="307734"/>
                <a:ext cx="266153" cy="4439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4000" dirty="0">
                    <a:solidFill>
                      <a:schemeClr val="bg1"/>
                    </a:solidFill>
                    <a:latin typeface="Rix헤드 M" pitchFamily="18" charset="-127"/>
                    <a:ea typeface="Rix헤드 M" pitchFamily="18" charset="-127"/>
                  </a:rPr>
                  <a:t>3</a:t>
                </a:r>
                <a:endParaRPr lang="ko-KR" altLang="en-US" sz="4000" dirty="0">
                  <a:solidFill>
                    <a:schemeClr val="bg1"/>
                  </a:solidFill>
                  <a:latin typeface="Rix헤드 M" pitchFamily="18" charset="-127"/>
                  <a:ea typeface="Rix헤드 M" pitchFamily="18" charset="-127"/>
                </a:endParaRPr>
              </a:p>
            </p:txBody>
          </p:sp>
        </p:grpSp>
        <p:sp>
          <p:nvSpPr>
            <p:cNvPr id="27" name="직사각형 26"/>
            <p:cNvSpPr/>
            <p:nvPr/>
          </p:nvSpPr>
          <p:spPr>
            <a:xfrm>
              <a:off x="1287639" y="183717"/>
              <a:ext cx="2038115" cy="3690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4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Rix헤드 L" pitchFamily="18" charset="-127"/>
                  <a:ea typeface="Rix헤드 L" pitchFamily="18" charset="-127"/>
                </a:rPr>
                <a:t>기능 시연</a:t>
              </a:r>
              <a:r>
                <a:rPr lang="en-US" altLang="ko-KR" sz="4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Rix헤드 L" pitchFamily="18" charset="-127"/>
                  <a:ea typeface="Rix헤드 L" pitchFamily="18" charset="-127"/>
                </a:rPr>
                <a:t>(</a:t>
              </a:r>
              <a:r>
                <a:rPr lang="ko-KR" altLang="en-US" sz="4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Rix헤드 L" pitchFamily="18" charset="-127"/>
                  <a:ea typeface="Rix헤드 L" pitchFamily="18" charset="-127"/>
                </a:rPr>
                <a:t>결과물</a:t>
              </a:r>
              <a:r>
                <a:rPr lang="en-US" altLang="ko-KR" sz="4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Rix헤드 L" pitchFamily="18" charset="-127"/>
                  <a:ea typeface="Rix헤드 L" pitchFamily="18" charset="-127"/>
                </a:rPr>
                <a:t>)</a:t>
              </a:r>
              <a:endParaRPr lang="ko-KR" altLang="en-US" sz="4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Rix헤드 L" pitchFamily="18" charset="-127"/>
                <a:ea typeface="Rix헤드 L" pitchFamily="18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8219EEA-2093-4D6D-8B3B-37DF1C7E3A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922" b="26349"/>
          <a:stretch/>
        </p:blipFill>
        <p:spPr>
          <a:xfrm>
            <a:off x="2498987" y="1352600"/>
            <a:ext cx="11233250" cy="797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355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5336</TotalTime>
  <Words>519</Words>
  <Application>Microsoft Office PowerPoint</Application>
  <PresentationFormat>사용자 지정</PresentationFormat>
  <Paragraphs>173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-apple-system</vt:lpstr>
      <vt:lpstr>Rix헤드 L</vt:lpstr>
      <vt:lpstr>Rix헤드 M</vt:lpstr>
      <vt:lpstr>맑은 고딕</vt:lpstr>
      <vt:lpstr>Arial</vt:lpstr>
      <vt:lpstr>Verdana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Kim Taehyung</cp:lastModifiedBy>
  <cp:revision>514</cp:revision>
  <dcterms:created xsi:type="dcterms:W3CDTF">2017-10-31T08:36:49Z</dcterms:created>
  <dcterms:modified xsi:type="dcterms:W3CDTF">2021-11-03T07:05:57Z</dcterms:modified>
</cp:coreProperties>
</file>