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ABD5-8089-49B3-9D48-336C52D0CF26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F85F-E3B0-46F7-B8B4-6C8822A573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582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ABD5-8089-49B3-9D48-336C52D0CF26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F85F-E3B0-46F7-B8B4-6C8822A573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351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ABD5-8089-49B3-9D48-336C52D0CF26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F85F-E3B0-46F7-B8B4-6C8822A573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410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ABD5-8089-49B3-9D48-336C52D0CF26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F85F-E3B0-46F7-B8B4-6C8822A573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730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ABD5-8089-49B3-9D48-336C52D0CF26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F85F-E3B0-46F7-B8B4-6C8822A573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25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ABD5-8089-49B3-9D48-336C52D0CF26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F85F-E3B0-46F7-B8B4-6C8822A573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544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ABD5-8089-49B3-9D48-336C52D0CF26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F85F-E3B0-46F7-B8B4-6C8822A573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401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ABD5-8089-49B3-9D48-336C52D0CF26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F85F-E3B0-46F7-B8B4-6C8822A573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924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ABD5-8089-49B3-9D48-336C52D0CF26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F85F-E3B0-46F7-B8B4-6C8822A573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961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ABD5-8089-49B3-9D48-336C52D0CF26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F85F-E3B0-46F7-B8B4-6C8822A573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048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ABD5-8089-49B3-9D48-336C52D0CF26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F85F-E3B0-46F7-B8B4-6C8822A573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0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0ABD5-8089-49B3-9D48-336C52D0CF26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0F85F-E3B0-46F7-B8B4-6C8822A573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092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TechBazár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Adok-Veszek weboldal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597" y="488514"/>
            <a:ext cx="4930806" cy="197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5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/>
              <a:t>Köszönjük a figyelmet!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197100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hu-HU" b="1" dirty="0" smtClean="0"/>
              <a:t>Készítette: </a:t>
            </a:r>
            <a:r>
              <a:rPr lang="hu-HU" dirty="0" smtClean="0"/>
              <a:t>Balatoni Gergő, Nagy Bálint, Pálmány Gábor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0951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8140" y="151950"/>
            <a:ext cx="7411060" cy="3643312"/>
          </a:xfrm>
        </p:spPr>
        <p:txBody>
          <a:bodyPr/>
          <a:lstStyle/>
          <a:p>
            <a:pPr marL="0" indent="0">
              <a:buNone/>
            </a:pPr>
            <a:r>
              <a:rPr lang="hu-HU" sz="3600" b="1" dirty="0" smtClean="0"/>
              <a:t>Főoldal – keresés funkciók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40" y="714321"/>
            <a:ext cx="10004234" cy="2767356"/>
          </a:xfrm>
          <a:prstGeom prst="rect">
            <a:avLst/>
          </a:prstGeom>
        </p:spPr>
      </p:pic>
      <p:sp>
        <p:nvSpPr>
          <p:cNvPr id="8" name="Tartalom helye 2"/>
          <p:cNvSpPr txBox="1">
            <a:spLocks/>
          </p:cNvSpPr>
          <p:nvPr/>
        </p:nvSpPr>
        <p:spPr>
          <a:xfrm>
            <a:off x="1567344" y="3830873"/>
            <a:ext cx="741106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3600" b="1" dirty="0" smtClean="0"/>
              <a:t>Főoldal – Hirdetések</a:t>
            </a:r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044" y="3607247"/>
            <a:ext cx="4757256" cy="312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02891" y="349250"/>
            <a:ext cx="5232400" cy="368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400" b="1" dirty="0" smtClean="0"/>
              <a:t>Hirdetés információk</a:t>
            </a:r>
            <a:endParaRPr lang="hu-HU" sz="4400" b="1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4" y="1027906"/>
            <a:ext cx="6349107" cy="558964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998" y="2620049"/>
            <a:ext cx="4364718" cy="2833927"/>
          </a:xfrm>
          <a:prstGeom prst="rect">
            <a:avLst/>
          </a:prstGeom>
        </p:spPr>
      </p:pic>
      <p:sp>
        <p:nvSpPr>
          <p:cNvPr id="6" name="Tartalom helye 2"/>
          <p:cNvSpPr txBox="1">
            <a:spLocks/>
          </p:cNvSpPr>
          <p:nvPr/>
        </p:nvSpPr>
        <p:spPr>
          <a:xfrm>
            <a:off x="7651998" y="1610398"/>
            <a:ext cx="4035178" cy="10096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4400" b="1" dirty="0" smtClean="0"/>
              <a:t>Hirdetés jelentése</a:t>
            </a:r>
            <a:endParaRPr lang="hu-HU" sz="4400" b="1" dirty="0"/>
          </a:p>
        </p:txBody>
      </p:sp>
    </p:spTree>
    <p:extLst>
      <p:ext uri="{BB962C8B-B14F-4D97-AF65-F5344CB8AC3E}">
        <p14:creationId xmlns:p14="http://schemas.microsoft.com/office/powerpoint/2010/main" val="315283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1715267" y="47625"/>
            <a:ext cx="8761465" cy="1960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b="1" dirty="0" smtClean="0"/>
              <a:t>Bejelentkezés és regisztrációs felület</a:t>
            </a:r>
            <a:endParaRPr lang="hu-HU" sz="4000" b="1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27906"/>
            <a:ext cx="4239217" cy="4706007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853" y="1359309"/>
            <a:ext cx="3560413" cy="526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6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76943" y="66448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b="1" dirty="0" smtClean="0"/>
              <a:t>Navigációs sáv</a:t>
            </a:r>
            <a:endParaRPr lang="hu-HU" sz="4000" b="1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897" y="1389825"/>
            <a:ext cx="8199018" cy="1200442"/>
          </a:xfrm>
          <a:prstGeom prst="rect">
            <a:avLst/>
          </a:prstGeom>
        </p:spPr>
      </p:pic>
      <p:sp>
        <p:nvSpPr>
          <p:cNvPr id="7" name="Tartalom helye 2"/>
          <p:cNvSpPr txBox="1">
            <a:spLocks/>
          </p:cNvSpPr>
          <p:nvPr/>
        </p:nvSpPr>
        <p:spPr>
          <a:xfrm>
            <a:off x="272748" y="3014668"/>
            <a:ext cx="4677230" cy="1441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4000" b="1" dirty="0" smtClean="0"/>
              <a:t>Felhasználói profil</a:t>
            </a:r>
            <a:endParaRPr lang="hu-HU" sz="4000" b="1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2" y="3315609"/>
            <a:ext cx="7546218" cy="343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9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9743" y="1183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b="1" dirty="0" smtClean="0"/>
              <a:t>Hirdetések feladása</a:t>
            </a:r>
            <a:endParaRPr lang="hu-HU" sz="4000" b="1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85" y="365125"/>
            <a:ext cx="6130430" cy="445849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316" y="1937431"/>
            <a:ext cx="6444342" cy="478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1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200" y="1758950"/>
            <a:ext cx="6400800" cy="248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b="1" dirty="0" smtClean="0"/>
              <a:t>Hirdetések szerkesztése</a:t>
            </a:r>
            <a:endParaRPr lang="hu-HU" sz="4000" b="1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158750"/>
            <a:ext cx="6615724" cy="634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19850" y="20858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4000" b="1" dirty="0" smtClean="0"/>
              <a:t>Chat felület</a:t>
            </a:r>
            <a:endParaRPr lang="hu-HU" sz="4000" b="1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4" y="53837"/>
            <a:ext cx="7477126" cy="203202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53" y="2755129"/>
            <a:ext cx="6003911" cy="375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4775" y="1452567"/>
            <a:ext cx="3457575" cy="178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-Felhasználok, hirdetések kezelése</a:t>
            </a:r>
          </a:p>
          <a:p>
            <a:pPr marL="0" indent="0">
              <a:buNone/>
            </a:pPr>
            <a:r>
              <a:rPr lang="hu-HU" dirty="0" smtClean="0"/>
              <a:t>-Adatok megjelenítése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101600"/>
            <a:ext cx="8123995" cy="214101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3486022"/>
            <a:ext cx="5895975" cy="3029077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166" y="2333625"/>
            <a:ext cx="5816127" cy="1437957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725" y="3970646"/>
            <a:ext cx="5329810" cy="934729"/>
          </a:xfrm>
          <a:prstGeom prst="rect">
            <a:avLst/>
          </a:prstGeom>
        </p:spPr>
      </p:pic>
      <p:sp>
        <p:nvSpPr>
          <p:cNvPr id="9" name="Tartalom helye 2"/>
          <p:cNvSpPr txBox="1">
            <a:spLocks/>
          </p:cNvSpPr>
          <p:nvPr/>
        </p:nvSpPr>
        <p:spPr>
          <a:xfrm>
            <a:off x="391355" y="295274"/>
            <a:ext cx="4609270" cy="174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4000" b="1" smtClean="0"/>
              <a:t>Admin Panel</a:t>
            </a:r>
            <a:endParaRPr lang="hu-HU" sz="4000" b="1" dirty="0"/>
          </a:p>
        </p:txBody>
      </p:sp>
    </p:spTree>
    <p:extLst>
      <p:ext uri="{BB962C8B-B14F-4D97-AF65-F5344CB8AC3E}">
        <p14:creationId xmlns:p14="http://schemas.microsoft.com/office/powerpoint/2010/main" val="17477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60</Words>
  <Application>Microsoft Office PowerPoint</Application>
  <PresentationFormat>Szélesvásznú</PresentationFormat>
  <Paragraphs>25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TechBazár</vt:lpstr>
      <vt:lpstr> </vt:lpstr>
      <vt:lpstr> </vt:lpstr>
      <vt:lpstr> </vt:lpstr>
      <vt:lpstr> </vt:lpstr>
      <vt:lpstr> </vt:lpstr>
      <vt:lpstr> </vt:lpstr>
      <vt:lpstr> </vt:lpstr>
      <vt:lpstr> 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TechBazár</dc:title>
  <dc:creator>Pálmány Gábor</dc:creator>
  <cp:lastModifiedBy>Pálmány Gábor</cp:lastModifiedBy>
  <cp:revision>7</cp:revision>
  <dcterms:created xsi:type="dcterms:W3CDTF">2025-04-28T09:24:57Z</dcterms:created>
  <dcterms:modified xsi:type="dcterms:W3CDTF">2025-04-28T09:58:56Z</dcterms:modified>
</cp:coreProperties>
</file>