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fem" initials="n" lastIdx="1" clrIdx="0">
    <p:extLst>
      <p:ext uri="{19B8F6BF-5375-455C-9EA6-DF929625EA0E}">
        <p15:presenceInfo xmlns:p15="http://schemas.microsoft.com/office/powerpoint/2012/main" userId="nif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834E-C696-47ED-A53F-E1645EE28022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034F3-B1D8-4D9C-AE57-D4C4BF2EA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2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0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10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1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3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2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7/31/21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Oil refinery against blue sky">
            <a:extLst>
              <a:ext uri="{FF2B5EF4-FFF2-40B4-BE49-F238E27FC236}">
                <a16:creationId xmlns:a16="http://schemas.microsoft.com/office/drawing/2014/main" id="{EA07E99D-5CC4-4399-BAF3-8EEF4BBBC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0C460-05A0-4095-9A3E-DF438F87B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GB" sz="7200" b="1">
                <a:solidFill>
                  <a:srgbClr val="FFFFFF"/>
                </a:solidFill>
              </a:rPr>
              <a:t>Universal Exports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7EF95-3D85-4D62-995F-53D5C3679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Employee Engagement Analysis – Management Summary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6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09FE2-22D7-465A-9E13-9BEEF937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58" y="867303"/>
            <a:ext cx="6155988" cy="539718"/>
          </a:xfrm>
        </p:spPr>
        <p:txBody>
          <a:bodyPr anchor="b">
            <a:normAutofit/>
          </a:bodyPr>
          <a:lstStyle/>
          <a:p>
            <a:r>
              <a:rPr lang="en-GB" sz="3200" b="1" u="sng" dirty="0"/>
              <a:t>Key Findings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FE99-1E1D-4D03-8F74-D1072DF0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8" y="1461544"/>
            <a:ext cx="10588382" cy="2218467"/>
          </a:xfrm>
        </p:spPr>
        <p:txBody>
          <a:bodyPr anchor="t">
            <a:normAutofit/>
          </a:bodyPr>
          <a:lstStyle/>
          <a:p>
            <a:r>
              <a:rPr lang="en-GB" sz="1800" dirty="0"/>
              <a:t>Universal Exports Ltd has a near equal split of respondents across all 4 departments.</a:t>
            </a:r>
          </a:p>
          <a:p>
            <a:r>
              <a:rPr lang="en-GB" sz="1800" dirty="0"/>
              <a:t>The finance department significantly (44% &amp; 35% respectively) make up most of the respondents in grades A &amp; B. </a:t>
            </a:r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8A87B-FA3B-42A5-AF70-C281DB1CAC48}"/>
              </a:ext>
            </a:extLst>
          </p:cNvPr>
          <p:cNvSpPr txBox="1"/>
          <p:nvPr/>
        </p:nvSpPr>
        <p:spPr>
          <a:xfrm>
            <a:off x="301841" y="3061679"/>
            <a:ext cx="502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Key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F31FA-14F0-4570-B41F-8BA9D825F5C9}"/>
              </a:ext>
            </a:extLst>
          </p:cNvPr>
          <p:cNvSpPr txBox="1"/>
          <p:nvPr/>
        </p:nvSpPr>
        <p:spPr>
          <a:xfrm>
            <a:off x="301841" y="3734534"/>
            <a:ext cx="928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Employees across departments believe there is the promotion process is not fair and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average only 53% of respondents think the company is well managed.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O</a:t>
            </a:r>
            <a:r>
              <a:rPr lang="en-GB" dirty="0"/>
              <a:t>n average only 54% of respondents think they are encouraged to give best work.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4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EABC6-C74D-494B-8E7D-46FD2F7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2" y="4001294"/>
            <a:ext cx="10577088" cy="2293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150916-A477-403F-A562-DB170BD34BC6}"/>
              </a:ext>
            </a:extLst>
          </p:cNvPr>
          <p:cNvSpPr txBox="1"/>
          <p:nvPr/>
        </p:nvSpPr>
        <p:spPr>
          <a:xfrm>
            <a:off x="776712" y="346229"/>
            <a:ext cx="5319288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 b="1" u="sng" dirty="0">
                <a:latin typeface="+mj-lt"/>
                <a:ea typeface="+mj-ea"/>
                <a:cs typeface="+mj-cs"/>
              </a:rPr>
              <a:t>MAJOR PROBLEM AREAS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3200" b="1" u="sng" dirty="0"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FINANCE (C grade)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HR (A&amp;C grade)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LEGAL (A grade)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sz="3200" b="1" u="sng" dirty="0"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sz="3200" b="1" u="sng" dirty="0"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GB" sz="3200" b="1" u="sng" dirty="0"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EB9EB-6561-4EEC-B061-C593A4E07174}"/>
              </a:ext>
            </a:extLst>
          </p:cNvPr>
          <p:cNvSpPr txBox="1"/>
          <p:nvPr/>
        </p:nvSpPr>
        <p:spPr>
          <a:xfrm>
            <a:off x="6096000" y="275208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u="sng" dirty="0">
                <a:latin typeface="+mj-lt"/>
                <a:ea typeface="+mj-ea"/>
                <a:cs typeface="+mj-cs"/>
              </a:rPr>
              <a:t>ACTIONS</a:t>
            </a:r>
            <a:r>
              <a:rPr lang="en-GB" sz="1400" u="sng" dirty="0"/>
              <a:t> </a:t>
            </a:r>
            <a:r>
              <a:rPr lang="en-GB" sz="2400" b="1" u="sng" dirty="0">
                <a:latin typeface="+mj-lt"/>
                <a:ea typeface="+mj-ea"/>
                <a:cs typeface="+mj-cs"/>
              </a:rPr>
              <a:t>TO 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 minimum criteria for advancement and make employees aware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Maintain open door policy and establish clear lines of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S.M.A.R.T technique for goals and give everyone the big picture.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Implementing a policy that allows respondents to pick a project of their choice given a certain time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04AA4-6CC2-4F98-ADDD-0E16AED51EE3}"/>
              </a:ext>
            </a:extLst>
          </p:cNvPr>
          <p:cNvSpPr txBox="1"/>
          <p:nvPr/>
        </p:nvSpPr>
        <p:spPr>
          <a:xfrm>
            <a:off x="776712" y="3773865"/>
            <a:ext cx="330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1: Question Score Table</a:t>
            </a:r>
          </a:p>
        </p:txBody>
      </p:sp>
    </p:spTree>
    <p:extLst>
      <p:ext uri="{BB962C8B-B14F-4D97-AF65-F5344CB8AC3E}">
        <p14:creationId xmlns:p14="http://schemas.microsoft.com/office/powerpoint/2010/main" val="30627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186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Univers</vt:lpstr>
      <vt:lpstr>GradientVTI</vt:lpstr>
      <vt:lpstr>Universal Exports Ltd</vt:lpstr>
      <vt:lpstr>Key Findings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Exports Ltd</dc:title>
  <dc:subject>Excecutive Repot</dc:subject>
  <dc:creator>Ehijator Aigbokhaevbo</dc:creator>
  <cp:keywords/>
  <dc:description/>
  <cp:lastModifiedBy>Ehijator Aigbokhaevbo</cp:lastModifiedBy>
  <cp:revision>21</cp:revision>
  <dcterms:created xsi:type="dcterms:W3CDTF">2021-07-30T16:42:28Z</dcterms:created>
  <dcterms:modified xsi:type="dcterms:W3CDTF">2021-07-30T23:43:42Z</dcterms:modified>
  <cp:category/>
</cp:coreProperties>
</file>