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4681"/>
  </p:normalViewPr>
  <p:slideViewPr>
    <p:cSldViewPr snapToObjects="1">
      <p:cViewPr varScale="1">
        <p:scale>
          <a:sx n="149" d="100"/>
          <a:sy n="149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36E4-83A0-CF44-A02C-A44DEC1F6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3201B-A426-C34F-B645-B42E349BD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9C89E-3AB8-8849-9D10-44C28477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4D28-1D25-EB4A-B713-B7544E02BF60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21AB0-CC73-9D44-A5A2-51DC0611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9F4C6-920D-DC4C-9A39-73F7C6BE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4283-0108-7B4C-A6E6-A118648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9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96C9-EE35-1A48-B95D-294B5CB0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35C81-3F2A-D044-BF24-4315F1457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B799A-98E1-834B-B7D6-FC101424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4D28-1D25-EB4A-B713-B7544E02BF60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C8F9-D2F5-264E-91D8-45CAA4C5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96E5D-C0B9-6A48-9124-C9F97D4D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4283-0108-7B4C-A6E6-A118648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4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C55C9-BF6F-8D4F-95E1-2E64978BE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430C8-3441-2249-9610-6C6570769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49807-FFCA-1241-AF0F-F5AF303F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4D28-1D25-EB4A-B713-B7544E02BF60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05B2-C601-1B42-B1DB-B283A0DF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C49C-049F-DE47-B2A5-9AB07A33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4283-0108-7B4C-A6E6-A118648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5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7E8E-7D3D-324B-96C6-15564F1F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1B9B-F7AC-CD42-9666-24F221912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22B3-F0EC-C049-B940-9D2091D6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4D28-1D25-EB4A-B713-B7544E02BF60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F1E2-477B-3248-908C-FC8BC20E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847C8-5E17-DC4C-8EB9-B1A8DFFC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4283-0108-7B4C-A6E6-A118648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7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392B-6557-7A44-B587-E0E5B17A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1CE1A-E016-B04A-951C-472FE2213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1E632-DDBF-8B47-9724-7E693456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4D28-1D25-EB4A-B713-B7544E02BF60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7B4D3-9494-EA4E-9ED7-3828578D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D3F2-66DD-8D49-BFB0-A27A1744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4283-0108-7B4C-A6E6-A118648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8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B651-4177-C648-B839-90ED0C46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CABB-DAD5-7442-81B8-63634BF9B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70BCF-C12F-2B4D-B774-48DECE380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C7532-AAC7-994A-936F-D9CEBACD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4D28-1D25-EB4A-B713-B7544E02BF60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01C4-A1A0-B943-AAA8-35CF29A4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2D97E-F665-234A-B67A-4501BFE5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4283-0108-7B4C-A6E6-A118648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982C-E184-E648-AEE8-E9AAD54B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E815E-C3F0-8148-A56F-00496563A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CEA25-03C8-B141-B7BA-F11EA0662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30526-B6DE-454E-9268-47FA39FBB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3A0D0-AA2F-CE40-94D4-8DC414732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01D04-3135-294E-9E24-96CD02DA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4D28-1D25-EB4A-B713-B7544E02BF60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9A48C-3F92-6445-96AC-A03C6002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82D53-87F1-4846-AE9C-025E713F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4283-0108-7B4C-A6E6-A118648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7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6DD4-EDB7-B949-8F2C-69AF6512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1D29C-CD1C-7140-8E52-BFAD915B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4D28-1D25-EB4A-B713-B7544E02BF60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4D828-20C1-034F-9245-64E5B45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5D9AB-C646-3A47-A247-A305F1E0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4283-0108-7B4C-A6E6-A118648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4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001B9-DF58-EC41-A5ED-CE198329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4D28-1D25-EB4A-B713-B7544E02BF60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55B28-A8E8-4B40-8064-69055304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F025B-342B-5942-81FD-310E43C1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4283-0108-7B4C-A6E6-A118648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BCDB-C45D-B344-B121-3FCB79BC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829A-B6AF-A34C-A71C-EF386E26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232C0-4B1F-1E45-A2C2-8B82A1217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F1DEE-7AE0-9042-8C33-D9A8128F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4D28-1D25-EB4A-B713-B7544E02BF60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F5A61-DB76-204E-9102-BB2CBBEE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7E291-4D1E-8848-83CE-94A415AE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4283-0108-7B4C-A6E6-A118648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9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3990-406E-1847-A71D-7B6DA1EE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57C70-2DEF-3244-BC1F-A56390039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0EBB2-E69C-6E49-A5DA-D2648BCD1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96338-5961-6E4F-BF9E-DD7DFC50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4D28-1D25-EB4A-B713-B7544E02BF60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98E90-A5BE-754D-99C5-55AE0317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4125C-CBD9-8541-82CD-602982EF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14283-0108-7B4C-A6E6-A118648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7CD86-4478-8946-929F-EDF60C12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F2E31-B80A-0F46-84D3-FB631A938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94708-70A0-5D47-A1DC-F05ED5ED3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4D28-1D25-EB4A-B713-B7544E02BF60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E6ABF-3E39-C74E-B32E-09DCEA3EA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50EFD-A6CD-5D40-8BFB-BA496110B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14283-0108-7B4C-A6E6-A118648C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0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2C6F85-8A02-1647-A398-D98FB2CDA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51" b="91712"/>
          <a:stretch/>
        </p:blipFill>
        <p:spPr>
          <a:xfrm>
            <a:off x="1752600" y="1219200"/>
            <a:ext cx="8773297" cy="56841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A14AFF-D2FA-934A-8536-DA782C82EE2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943100" y="780535"/>
            <a:ext cx="114300" cy="591065"/>
          </a:xfrm>
          <a:prstGeom prst="straightConnector1">
            <a:avLst/>
          </a:prstGeom>
          <a:ln w="38100" cap="rnd" cmpd="sng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2E056F-73DB-DD46-B6DE-299A7C6E1765}"/>
              </a:ext>
            </a:extLst>
          </p:cNvPr>
          <p:cNvSpPr/>
          <p:nvPr/>
        </p:nvSpPr>
        <p:spPr>
          <a:xfrm>
            <a:off x="8915400" y="304800"/>
            <a:ext cx="1219200" cy="4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Region of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Interest Tools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2B9B3B5-B8FB-024C-8F17-33A58FBE71A9}"/>
              </a:ext>
            </a:extLst>
          </p:cNvPr>
          <p:cNvSpPr/>
          <p:nvPr/>
        </p:nvSpPr>
        <p:spPr>
          <a:xfrm>
            <a:off x="6858000" y="304800"/>
            <a:ext cx="1066800" cy="4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Zoom Tools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E6C822A-59E8-2D45-891A-123F6673EE8E}"/>
              </a:ext>
            </a:extLst>
          </p:cNvPr>
          <p:cNvSpPr/>
          <p:nvPr/>
        </p:nvSpPr>
        <p:spPr>
          <a:xfrm>
            <a:off x="4267200" y="304800"/>
            <a:ext cx="762000" cy="4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Dataset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B79F66A-AFE4-3747-A92B-9AC07F70B030}"/>
              </a:ext>
            </a:extLst>
          </p:cNvPr>
          <p:cNvSpPr/>
          <p:nvPr/>
        </p:nvSpPr>
        <p:spPr>
          <a:xfrm>
            <a:off x="5257800" y="304800"/>
            <a:ext cx="914400" cy="4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View Tools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7371C4-0E0D-4548-9CCF-65D8C3A946A5}"/>
              </a:ext>
            </a:extLst>
          </p:cNvPr>
          <p:cNvSpPr/>
          <p:nvPr/>
        </p:nvSpPr>
        <p:spPr>
          <a:xfrm>
            <a:off x="2514600" y="304800"/>
            <a:ext cx="1295400" cy="4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Toggles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D364FEA-45AD-2744-9152-2B1EB1DF1747}"/>
              </a:ext>
            </a:extLst>
          </p:cNvPr>
          <p:cNvSpPr/>
          <p:nvPr/>
        </p:nvSpPr>
        <p:spPr>
          <a:xfrm>
            <a:off x="1600200" y="304800"/>
            <a:ext cx="685800" cy="4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File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6DC2DA1-E643-C54C-AA82-24EFA5F1D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51" b="91712"/>
          <a:stretch/>
        </p:blipFill>
        <p:spPr>
          <a:xfrm>
            <a:off x="1752600" y="2914135"/>
            <a:ext cx="8773297" cy="568411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9545BD-70E0-494D-9DF2-E7F33AA01CB1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14600" y="2627870"/>
            <a:ext cx="0" cy="438665"/>
          </a:xfrm>
          <a:prstGeom prst="straightConnector1">
            <a:avLst/>
          </a:prstGeom>
          <a:ln w="38100" cap="rnd" cmpd="sng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95E2135-308C-BA4B-BB1F-05A0AB54C035}"/>
              </a:ext>
            </a:extLst>
          </p:cNvPr>
          <p:cNvSpPr/>
          <p:nvPr/>
        </p:nvSpPr>
        <p:spPr>
          <a:xfrm>
            <a:off x="2133600" y="2152135"/>
            <a:ext cx="762000" cy="4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Pane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EFDEA0-E803-B247-B430-F0AD63B596D4}"/>
              </a:ext>
            </a:extLst>
          </p:cNvPr>
          <p:cNvCxnSpPr>
            <a:cxnSpLocks/>
          </p:cNvCxnSpPr>
          <p:nvPr/>
        </p:nvCxnSpPr>
        <p:spPr>
          <a:xfrm flipH="1">
            <a:off x="2971800" y="2609335"/>
            <a:ext cx="228600" cy="457200"/>
          </a:xfrm>
          <a:prstGeom prst="straightConnector1">
            <a:avLst/>
          </a:prstGeom>
          <a:ln w="38100" cap="rnd" cmpd="sng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1B003C1-B20E-B743-A971-13D34DA934C1}"/>
              </a:ext>
            </a:extLst>
          </p:cNvPr>
          <p:cNvSpPr/>
          <p:nvPr/>
        </p:nvSpPr>
        <p:spPr>
          <a:xfrm>
            <a:off x="3048000" y="2152135"/>
            <a:ext cx="685800" cy="4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Zoom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Pane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3A40F8-D031-044D-9DB3-1CDB286741C8}"/>
              </a:ext>
            </a:extLst>
          </p:cNvPr>
          <p:cNvCxnSpPr>
            <a:cxnSpLocks/>
          </p:cNvCxnSpPr>
          <p:nvPr/>
        </p:nvCxnSpPr>
        <p:spPr>
          <a:xfrm flipV="1">
            <a:off x="2895600" y="3523735"/>
            <a:ext cx="304800" cy="304800"/>
          </a:xfrm>
          <a:prstGeom prst="straightConnector1">
            <a:avLst/>
          </a:prstGeom>
          <a:ln w="38100" cap="rnd" cmpd="sng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62C5F72-091F-1A4B-8CE1-283BDDCEE8C2}"/>
              </a:ext>
            </a:extLst>
          </p:cNvPr>
          <p:cNvSpPr/>
          <p:nvPr/>
        </p:nvSpPr>
        <p:spPr>
          <a:xfrm>
            <a:off x="1981200" y="3828535"/>
            <a:ext cx="1066800" cy="4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Spectrum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Plot Window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B0F28C-8DE7-FB41-B91C-9FF8CE41ADCE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3733800" y="3523735"/>
            <a:ext cx="0" cy="304800"/>
          </a:xfrm>
          <a:prstGeom prst="straightConnector1">
            <a:avLst/>
          </a:prstGeom>
          <a:ln w="38100" cap="rnd" cmpd="sng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26B7689D-B6EE-234F-92B1-820B8391D024}"/>
              </a:ext>
            </a:extLst>
          </p:cNvPr>
          <p:cNvSpPr/>
          <p:nvPr/>
        </p:nvSpPr>
        <p:spPr>
          <a:xfrm>
            <a:off x="3200400" y="3828535"/>
            <a:ext cx="1066800" cy="4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Dataset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Information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659A261-90EB-C84C-90FE-7CD0E50911B4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6172200" y="2609335"/>
            <a:ext cx="152400" cy="438665"/>
          </a:xfrm>
          <a:prstGeom prst="straightConnector1">
            <a:avLst/>
          </a:prstGeom>
          <a:ln w="38100" cap="rnd" cmpd="sng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997E9BB-0564-B04B-8CA2-99BCBC899A84}"/>
              </a:ext>
            </a:extLst>
          </p:cNvPr>
          <p:cNvSpPr/>
          <p:nvPr/>
        </p:nvSpPr>
        <p:spPr>
          <a:xfrm>
            <a:off x="5867400" y="2133600"/>
            <a:ext cx="609600" cy="4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Zoom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In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B5C77E6-CF56-DE46-A449-7385A0DEB562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6781800" y="2609335"/>
            <a:ext cx="152400" cy="438665"/>
          </a:xfrm>
          <a:prstGeom prst="straightConnector1">
            <a:avLst/>
          </a:prstGeom>
          <a:ln w="38100" cap="rnd" cmpd="sng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91EBE25-7876-3D4F-84DE-BCBCFB1477EE}"/>
              </a:ext>
            </a:extLst>
          </p:cNvPr>
          <p:cNvSpPr/>
          <p:nvPr/>
        </p:nvSpPr>
        <p:spPr>
          <a:xfrm>
            <a:off x="6629400" y="2133600"/>
            <a:ext cx="609600" cy="4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Zoom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181371-6808-EA4C-A5CA-EAE261977621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6934200" y="3523735"/>
            <a:ext cx="152400" cy="304800"/>
          </a:xfrm>
          <a:prstGeom prst="straightConnector1">
            <a:avLst/>
          </a:prstGeom>
          <a:ln w="38100" cap="rnd" cmpd="sng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D8B8A407-D21F-6B46-8B4D-B934A3EED2DE}"/>
              </a:ext>
            </a:extLst>
          </p:cNvPr>
          <p:cNvSpPr/>
          <p:nvPr/>
        </p:nvSpPr>
        <p:spPr>
          <a:xfrm>
            <a:off x="6553200" y="3828535"/>
            <a:ext cx="762000" cy="4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Zoom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to 100%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17191E0-021A-C547-BF6C-E6ED7E703D25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7620000" y="3523735"/>
            <a:ext cx="152400" cy="304800"/>
          </a:xfrm>
          <a:prstGeom prst="straightConnector1">
            <a:avLst/>
          </a:prstGeom>
          <a:ln w="38100" cap="rnd" cmpd="sng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238E7F6-7A92-D343-988B-03CEC2C85425}"/>
              </a:ext>
            </a:extLst>
          </p:cNvPr>
          <p:cNvSpPr/>
          <p:nvPr/>
        </p:nvSpPr>
        <p:spPr>
          <a:xfrm>
            <a:off x="7467600" y="3828535"/>
            <a:ext cx="609600" cy="4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Zoom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to Fit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4BADE68-B43E-D445-B36A-48C3A06DD41F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8153400" y="2609335"/>
            <a:ext cx="0" cy="533400"/>
          </a:xfrm>
          <a:prstGeom prst="straightConnector1">
            <a:avLst/>
          </a:prstGeom>
          <a:ln w="38100" cap="rnd" cmpd="sng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E4CC3A2-E5FB-0540-AE6B-B83594759B09}"/>
              </a:ext>
            </a:extLst>
          </p:cNvPr>
          <p:cNvSpPr/>
          <p:nvPr/>
        </p:nvSpPr>
        <p:spPr>
          <a:xfrm>
            <a:off x="7467600" y="2133600"/>
            <a:ext cx="1371600" cy="4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Current Zoom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Level (editable)</a:t>
            </a:r>
          </a:p>
        </p:txBody>
      </p:sp>
      <p:sp>
        <p:nvSpPr>
          <p:cNvPr id="83" name="Left Brace 82">
            <a:extLst>
              <a:ext uri="{FF2B5EF4-FFF2-40B4-BE49-F238E27FC236}">
                <a16:creationId xmlns:a16="http://schemas.microsoft.com/office/drawing/2014/main" id="{A69B1315-820F-4D46-B9B2-5F51D71EC606}"/>
              </a:ext>
            </a:extLst>
          </p:cNvPr>
          <p:cNvSpPr/>
          <p:nvPr/>
        </p:nvSpPr>
        <p:spPr>
          <a:xfrm rot="5400000">
            <a:off x="4533900" y="419100"/>
            <a:ext cx="228600" cy="1219200"/>
          </a:xfrm>
          <a:prstGeom prst="leftBrace">
            <a:avLst>
              <a:gd name="adj1" fmla="val 468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C3DCC685-BB53-C442-A962-2D83961C3B28}"/>
              </a:ext>
            </a:extLst>
          </p:cNvPr>
          <p:cNvSpPr/>
          <p:nvPr/>
        </p:nvSpPr>
        <p:spPr>
          <a:xfrm rot="5400000">
            <a:off x="5600700" y="647700"/>
            <a:ext cx="228600" cy="762000"/>
          </a:xfrm>
          <a:prstGeom prst="leftBrace">
            <a:avLst>
              <a:gd name="adj1" fmla="val 468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202528A3-0F7A-0049-9E88-232A59F593C7}"/>
              </a:ext>
            </a:extLst>
          </p:cNvPr>
          <p:cNvSpPr/>
          <p:nvPr/>
        </p:nvSpPr>
        <p:spPr>
          <a:xfrm rot="5400000">
            <a:off x="7277100" y="-190500"/>
            <a:ext cx="228600" cy="2438400"/>
          </a:xfrm>
          <a:prstGeom prst="leftBrace">
            <a:avLst>
              <a:gd name="adj1" fmla="val 468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18E583A1-16AE-9E44-8710-DEA9C16575B1}"/>
              </a:ext>
            </a:extLst>
          </p:cNvPr>
          <p:cNvSpPr/>
          <p:nvPr/>
        </p:nvSpPr>
        <p:spPr>
          <a:xfrm rot="5400000">
            <a:off x="9410700" y="190500"/>
            <a:ext cx="228600" cy="1676400"/>
          </a:xfrm>
          <a:prstGeom prst="leftBrace">
            <a:avLst>
              <a:gd name="adj1" fmla="val 468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ft Brace 86">
            <a:extLst>
              <a:ext uri="{FF2B5EF4-FFF2-40B4-BE49-F238E27FC236}">
                <a16:creationId xmlns:a16="http://schemas.microsoft.com/office/drawing/2014/main" id="{4C698700-0735-B745-943D-3CBCD4A8A970}"/>
              </a:ext>
            </a:extLst>
          </p:cNvPr>
          <p:cNvSpPr/>
          <p:nvPr/>
        </p:nvSpPr>
        <p:spPr>
          <a:xfrm rot="5400000">
            <a:off x="3048000" y="228600"/>
            <a:ext cx="228600" cy="1600200"/>
          </a:xfrm>
          <a:prstGeom prst="leftBrace">
            <a:avLst>
              <a:gd name="adj1" fmla="val 468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0D888E0-25E5-F141-B0B3-53CA61282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486400"/>
            <a:ext cx="1234948" cy="561340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F4E2787-C911-CB46-837A-626CE120A3B3}"/>
              </a:ext>
            </a:extLst>
          </p:cNvPr>
          <p:cNvCxnSpPr>
            <a:cxnSpLocks/>
          </p:cNvCxnSpPr>
          <p:nvPr/>
        </p:nvCxnSpPr>
        <p:spPr>
          <a:xfrm>
            <a:off x="2209800" y="5181600"/>
            <a:ext cx="228600" cy="457200"/>
          </a:xfrm>
          <a:prstGeom prst="straightConnector1">
            <a:avLst/>
          </a:prstGeom>
          <a:ln w="38100" cap="rnd" cmpd="sng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D2DF5B82-9018-2148-9C16-54B5B9711B04}"/>
              </a:ext>
            </a:extLst>
          </p:cNvPr>
          <p:cNvSpPr/>
          <p:nvPr/>
        </p:nvSpPr>
        <p:spPr>
          <a:xfrm>
            <a:off x="1600200" y="4724400"/>
            <a:ext cx="762000" cy="4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Dataset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Chooser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26A8CB6-CB40-A841-86D6-CF023F17F3EA}"/>
              </a:ext>
            </a:extLst>
          </p:cNvPr>
          <p:cNvCxnSpPr>
            <a:cxnSpLocks/>
          </p:cNvCxnSpPr>
          <p:nvPr/>
        </p:nvCxnSpPr>
        <p:spPr>
          <a:xfrm flipH="1">
            <a:off x="3352800" y="5181600"/>
            <a:ext cx="304800" cy="457200"/>
          </a:xfrm>
          <a:prstGeom prst="straightConnector1">
            <a:avLst/>
          </a:prstGeom>
          <a:ln w="38100" cap="rnd" cmpd="sng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26FED2F-538F-B047-A0C5-38720AB07A8C}"/>
              </a:ext>
            </a:extLst>
          </p:cNvPr>
          <p:cNvSpPr/>
          <p:nvPr/>
        </p:nvSpPr>
        <p:spPr>
          <a:xfrm>
            <a:off x="3429000" y="4724400"/>
            <a:ext cx="762000" cy="4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Contrast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Stretch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3361C38-0A7E-DE41-98DF-061099888AB0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2895600" y="5200135"/>
            <a:ext cx="0" cy="438665"/>
          </a:xfrm>
          <a:prstGeom prst="straightConnector1">
            <a:avLst/>
          </a:prstGeom>
          <a:ln w="38100" cap="rnd" cmpd="sng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E5871DB0-6452-5B40-8B26-3D2452DCD170}"/>
              </a:ext>
            </a:extLst>
          </p:cNvPr>
          <p:cNvSpPr/>
          <p:nvPr/>
        </p:nvSpPr>
        <p:spPr>
          <a:xfrm>
            <a:off x="2514600" y="4724400"/>
            <a:ext cx="762000" cy="4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Band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Chooser</a:t>
            </a:r>
          </a:p>
        </p:txBody>
      </p:sp>
    </p:spTree>
    <p:extLst>
      <p:ext uri="{BB962C8B-B14F-4D97-AF65-F5344CB8AC3E}">
        <p14:creationId xmlns:p14="http://schemas.microsoft.com/office/powerpoint/2010/main" val="10439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D8D9061-AE6C-F047-87D0-62712E2B2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18" b="54349"/>
          <a:stretch/>
        </p:blipFill>
        <p:spPr>
          <a:xfrm>
            <a:off x="3505200" y="2739082"/>
            <a:ext cx="5428735" cy="260315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EDFE70-6607-3F4B-B466-6280492264B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381500" y="2228335"/>
            <a:ext cx="647700" cy="838201"/>
          </a:xfrm>
          <a:prstGeom prst="straightConnector1">
            <a:avLst/>
          </a:prstGeom>
          <a:ln w="38100" cap="rnd" cmpd="sng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80E029-F0F5-5D49-8775-1E408B2A503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134100" y="2228336"/>
            <a:ext cx="114300" cy="838200"/>
          </a:xfrm>
          <a:prstGeom prst="straightConnector1">
            <a:avLst/>
          </a:prstGeom>
          <a:ln w="38100" cap="rnd" cmpd="sng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BF900B-9E7F-BB44-B3DF-6187999ED67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239000" y="2228336"/>
            <a:ext cx="723900" cy="838200"/>
          </a:xfrm>
          <a:prstGeom prst="straightConnector1">
            <a:avLst/>
          </a:prstGeom>
          <a:ln w="38100" cap="rnd" cmpd="sng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BEBCE1-D17F-754D-BD60-4655D27444A8}"/>
              </a:ext>
            </a:extLst>
          </p:cNvPr>
          <p:cNvSpPr/>
          <p:nvPr/>
        </p:nvSpPr>
        <p:spPr>
          <a:xfrm>
            <a:off x="5334000" y="1596082"/>
            <a:ext cx="1600200" cy="6322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 Region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of Interest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23FE74-A7EB-4940-93E0-92D95A4FD91B}"/>
              </a:ext>
            </a:extLst>
          </p:cNvPr>
          <p:cNvSpPr/>
          <p:nvPr/>
        </p:nvSpPr>
        <p:spPr>
          <a:xfrm>
            <a:off x="7162800" y="1596082"/>
            <a:ext cx="1600200" cy="6322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selection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 current ROI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DD3D55-7CA3-1245-AF8F-42F67CA9D1D1}"/>
              </a:ext>
            </a:extLst>
          </p:cNvPr>
          <p:cNvSpPr/>
          <p:nvPr/>
        </p:nvSpPr>
        <p:spPr>
          <a:xfrm>
            <a:off x="3657600" y="1600200"/>
            <a:ext cx="1447800" cy="6281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Region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of Interest</a:t>
            </a:r>
          </a:p>
        </p:txBody>
      </p:sp>
    </p:spTree>
    <p:extLst>
      <p:ext uri="{BB962C8B-B14F-4D97-AF65-F5344CB8AC3E}">
        <p14:creationId xmlns:p14="http://schemas.microsoft.com/office/powerpoint/2010/main" val="134129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F5E199-AAEA-F048-A01B-878C9DA82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81000"/>
            <a:ext cx="9706531" cy="606743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109B53-B757-BC4D-95A1-C8BA38479CF2}"/>
              </a:ext>
            </a:extLst>
          </p:cNvPr>
          <p:cNvCxnSpPr>
            <a:cxnSpLocks/>
          </p:cNvCxnSpPr>
          <p:nvPr/>
        </p:nvCxnSpPr>
        <p:spPr>
          <a:xfrm flipH="1">
            <a:off x="5638800" y="3657600"/>
            <a:ext cx="1447800" cy="1143000"/>
          </a:xfrm>
          <a:prstGeom prst="straightConnector1">
            <a:avLst/>
          </a:prstGeom>
          <a:ln w="38100" cap="rnd" cmpd="sng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DEDB6-D83E-6340-AF55-957CF0BE4BE8}"/>
              </a:ext>
            </a:extLst>
          </p:cNvPr>
          <p:cNvCxnSpPr>
            <a:cxnSpLocks/>
          </p:cNvCxnSpPr>
          <p:nvPr/>
        </p:nvCxnSpPr>
        <p:spPr>
          <a:xfrm flipV="1">
            <a:off x="7467600" y="2209800"/>
            <a:ext cx="1447800" cy="990600"/>
          </a:xfrm>
          <a:prstGeom prst="straightConnector1">
            <a:avLst/>
          </a:prstGeom>
          <a:ln w="38100" cap="rnd" cmpd="sng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8D5292-FCE8-8444-A66D-E26121E6BE53}"/>
              </a:ext>
            </a:extLst>
          </p:cNvPr>
          <p:cNvSpPr/>
          <p:nvPr/>
        </p:nvSpPr>
        <p:spPr>
          <a:xfrm>
            <a:off x="6934200" y="3200400"/>
            <a:ext cx="685800" cy="4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Current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pixel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7CD1A7-020E-8647-91D2-5CFEEEEF35D4}"/>
              </a:ext>
            </a:extLst>
          </p:cNvPr>
          <p:cNvSpPr/>
          <p:nvPr/>
        </p:nvSpPr>
        <p:spPr>
          <a:xfrm>
            <a:off x="8991600" y="4495800"/>
            <a:ext cx="1676400" cy="4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Spectrum of pixel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(Caltech Braun pool)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BB19A7-E0C4-9B4F-BDE7-39B6A8F8565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600700" y="3523735"/>
            <a:ext cx="0" cy="972065"/>
          </a:xfrm>
          <a:prstGeom prst="straightConnector1">
            <a:avLst/>
          </a:prstGeom>
          <a:ln w="38100" cap="rnd" cmpd="sng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011BE44-F560-3D46-950C-2FD21C0BB362}"/>
              </a:ext>
            </a:extLst>
          </p:cNvPr>
          <p:cNvSpPr/>
          <p:nvPr/>
        </p:nvSpPr>
        <p:spPr>
          <a:xfrm>
            <a:off x="5029200" y="3048000"/>
            <a:ext cx="1143000" cy="4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Area visible in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zoom pane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545EED-A9BD-BC46-B081-328279DDB52E}"/>
              </a:ext>
            </a:extLst>
          </p:cNvPr>
          <p:cNvCxnSpPr>
            <a:cxnSpLocks/>
          </p:cNvCxnSpPr>
          <p:nvPr/>
        </p:nvCxnSpPr>
        <p:spPr>
          <a:xfrm flipH="1">
            <a:off x="2438400" y="1600200"/>
            <a:ext cx="990600" cy="609600"/>
          </a:xfrm>
          <a:prstGeom prst="straightConnector1">
            <a:avLst/>
          </a:prstGeom>
          <a:ln w="38100" cap="rnd" cmpd="sng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F92C84F-0622-4143-8765-9C69678C6499}"/>
              </a:ext>
            </a:extLst>
          </p:cNvPr>
          <p:cNvSpPr/>
          <p:nvPr/>
        </p:nvSpPr>
        <p:spPr>
          <a:xfrm>
            <a:off x="3352800" y="1219200"/>
            <a:ext cx="1143000" cy="475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Area visible in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main window</a:t>
            </a:r>
          </a:p>
        </p:txBody>
      </p:sp>
    </p:spTree>
    <p:extLst>
      <p:ext uri="{BB962C8B-B14F-4D97-AF65-F5344CB8AC3E}">
        <p14:creationId xmlns:p14="http://schemas.microsoft.com/office/powerpoint/2010/main" val="54052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85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Pinkston, Donald H. III (Donnie)</dc:creator>
  <cp:lastModifiedBy>Pinkston, Donald H. III (Donnie)</cp:lastModifiedBy>
  <cp:revision>11</cp:revision>
  <dcterms:created xsi:type="dcterms:W3CDTF">2020-12-01T18:32:56Z</dcterms:created>
  <dcterms:modified xsi:type="dcterms:W3CDTF">2020-12-08T17:57:23Z</dcterms:modified>
</cp:coreProperties>
</file>