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73" r:id="rId2"/>
    <p:sldId id="274" r:id="rId3"/>
    <p:sldId id="275" r:id="rId4"/>
    <p:sldId id="276" r:id="rId5"/>
    <p:sldId id="277" r:id="rId6"/>
    <p:sldId id="278" r:id="rId7"/>
    <p:sldId id="279" r:id="rId8"/>
    <p:sldId id="280" r:id="rId9"/>
    <p:sldId id="281" r:id="rId10"/>
    <p:sldId id="262" r:id="rId11"/>
  </p:sldIdLst>
  <p:sldSz cx="12192000" cy="6858000"/>
  <p:notesSz cx="6858000" cy="9144000"/>
  <p:embeddedFontLst>
    <p:embeddedFont>
      <p:font typeface="Calibri"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1167493" y="1122363"/>
            <a:ext cx="7096933"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167493" y="3602038"/>
            <a:ext cx="9500507" cy="80667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9"/>
          <p:cNvSpPr/>
          <p:nvPr/>
        </p:nvSpPr>
        <p:spPr>
          <a:xfrm>
            <a:off x="0" y="4572000"/>
            <a:ext cx="12192000" cy="228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9"/>
          <p:cNvSpPr/>
          <p:nvPr/>
        </p:nvSpPr>
        <p:spPr>
          <a:xfrm>
            <a:off x="583746" y="4960030"/>
            <a:ext cx="1551214" cy="1551214"/>
          </a:xfrm>
          <a:prstGeom prst="ellipse">
            <a:avLst/>
          </a:prstGeom>
          <a:solidFill>
            <a:schemeClr val="dk2"/>
          </a:solidFill>
          <a:ln w="12700" cap="flat" cmpd="sng">
            <a:solidFill>
              <a:srgbClr val="004B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9"/>
          <p:cNvSpPr/>
          <p:nvPr/>
        </p:nvSpPr>
        <p:spPr>
          <a:xfrm>
            <a:off x="1" y="4571999"/>
            <a:ext cx="1118508" cy="1118508"/>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9"/>
          <p:cNvSpPr/>
          <p:nvPr/>
        </p:nvSpPr>
        <p:spPr>
          <a:xfrm>
            <a:off x="1" y="5739492"/>
            <a:ext cx="1118508" cy="1118508"/>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2" name="Google Shape;22;p9"/>
          <p:cNvGrpSpPr/>
          <p:nvPr/>
        </p:nvGrpSpPr>
        <p:grpSpPr>
          <a:xfrm>
            <a:off x="8264427" y="-3419"/>
            <a:ext cx="3927573" cy="3165022"/>
            <a:chOff x="9857014" y="13834"/>
            <a:chExt cx="2334986" cy="1881641"/>
          </a:xfrm>
        </p:grpSpPr>
        <p:sp>
          <p:nvSpPr>
            <p:cNvPr id="23" name="Google Shape;23;p9"/>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9"/>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5" name="Google Shape;25;p9"/>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9"/>
          <p:cNvSpPr/>
          <p:nvPr/>
        </p:nvSpPr>
        <p:spPr>
          <a:xfrm>
            <a:off x="11024507" y="4580708"/>
            <a:ext cx="1167493" cy="2277292"/>
          </a:xfrm>
          <a:custGeom>
            <a:avLst/>
            <a:gdLst/>
            <a:ahLst/>
            <a:cxnLst/>
            <a:rect l="l" t="t" r="r" b="b"/>
            <a:pathLst>
              <a:path w="1167493" h="2272167" extrusionOk="0">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 Title and Content">
  <p:cSld name="3 Title and Content">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21"/>
          <p:cNvSpPr txBox="1">
            <a:spLocks noGrp="1"/>
          </p:cNvSpPr>
          <p:nvPr>
            <p:ph type="body" idx="1"/>
          </p:nvPr>
        </p:nvSpPr>
        <p:spPr>
          <a:xfrm>
            <a:off x="1167491" y="2526318"/>
            <a:ext cx="3218688"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21"/>
          <p:cNvSpPr/>
          <p:nvPr/>
        </p:nvSpPr>
        <p:spPr>
          <a:xfrm rot="5400000">
            <a:off x="8580896" y="0"/>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21"/>
          <p:cNvSpPr/>
          <p:nvPr/>
        </p:nvSpPr>
        <p:spPr>
          <a:xfrm>
            <a:off x="-2364"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21"/>
          <p:cNvSpPr/>
          <p:nvPr/>
        </p:nvSpPr>
        <p:spPr>
          <a:xfrm rot="5400000" flipH="1">
            <a:off x="11258144" y="5924144"/>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75" name="Google Shape;175;p21"/>
          <p:cNvGrpSpPr/>
          <p:nvPr/>
        </p:nvGrpSpPr>
        <p:grpSpPr>
          <a:xfrm>
            <a:off x="2587417" y="5590903"/>
            <a:ext cx="1572380" cy="1267097"/>
            <a:chOff x="7413403" y="4976359"/>
            <a:chExt cx="2334986" cy="1881641"/>
          </a:xfrm>
        </p:grpSpPr>
        <p:sp>
          <p:nvSpPr>
            <p:cNvPr id="176" name="Google Shape;176;p2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p2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78" name="Google Shape;178;p21"/>
          <p:cNvSpPr txBox="1">
            <a:spLocks noGrp="1"/>
          </p:cNvSpPr>
          <p:nvPr>
            <p:ph type="dt" idx="10"/>
          </p:nvPr>
        </p:nvSpPr>
        <p:spPr>
          <a:xfrm>
            <a:off x="381000" y="6356350"/>
            <a:ext cx="17671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1"/>
          <p:cNvSpPr txBox="1">
            <a:spLocks noGrp="1"/>
          </p:cNvSpPr>
          <p:nvPr>
            <p:ph type="body" idx="2"/>
          </p:nvPr>
        </p:nvSpPr>
        <p:spPr>
          <a:xfrm>
            <a:off x="4683787"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21"/>
          <p:cNvSpPr txBox="1">
            <a:spLocks noGrp="1"/>
          </p:cNvSpPr>
          <p:nvPr>
            <p:ph type="body" idx="3"/>
          </p:nvPr>
        </p:nvSpPr>
        <p:spPr>
          <a:xfrm>
            <a:off x="116749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21"/>
          <p:cNvSpPr txBox="1">
            <a:spLocks noGrp="1"/>
          </p:cNvSpPr>
          <p:nvPr>
            <p:ph type="body" idx="4"/>
          </p:nvPr>
        </p:nvSpPr>
        <p:spPr>
          <a:xfrm>
            <a:off x="4683788"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21"/>
          <p:cNvSpPr txBox="1">
            <a:spLocks noGrp="1"/>
          </p:cNvSpPr>
          <p:nvPr>
            <p:ph type="body" idx="5"/>
          </p:nvPr>
        </p:nvSpPr>
        <p:spPr>
          <a:xfrm>
            <a:off x="8200082"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21"/>
          <p:cNvSpPr txBox="1">
            <a:spLocks noGrp="1"/>
          </p:cNvSpPr>
          <p:nvPr>
            <p:ph type="body" idx="6"/>
          </p:nvPr>
        </p:nvSpPr>
        <p:spPr>
          <a:xfrm>
            <a:off x="820008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accent2"/>
        </a:solidFill>
        <a:effectLst/>
      </p:bgPr>
    </p:bg>
    <p:spTree>
      <p:nvGrpSpPr>
        <p:cNvPr id="1" name="Shape 27"/>
        <p:cNvGrpSpPr/>
        <p:nvPr/>
      </p:nvGrpSpPr>
      <p:grpSpPr>
        <a:xfrm>
          <a:off x="0" y="0"/>
          <a:ext cx="0" cy="0"/>
          <a:chOff x="0" y="0"/>
          <a:chExt cx="0" cy="0"/>
        </a:xfrm>
      </p:grpSpPr>
      <p:sp>
        <p:nvSpPr>
          <p:cNvPr id="28" name="Google Shape;28;p10"/>
          <p:cNvSpPr/>
          <p:nvPr/>
        </p:nvSpPr>
        <p:spPr>
          <a:xfrm>
            <a:off x="0" y="2286002"/>
            <a:ext cx="12208822" cy="45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10"/>
          <p:cNvSpPr/>
          <p:nvPr/>
        </p:nvSpPr>
        <p:spPr>
          <a:xfrm flipH="1">
            <a:off x="8597718"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 name="Google Shape;30;p10"/>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10"/>
          <p:cNvSpPr/>
          <p:nvPr/>
        </p:nvSpPr>
        <p:spPr>
          <a:xfrm rot="-5400000">
            <a:off x="10344100" y="438098"/>
            <a:ext cx="2285999" cy="1409801"/>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txBox="1">
            <a:spLocks noGrp="1"/>
          </p:cNvSpPr>
          <p:nvPr>
            <p:ph type="body" idx="1"/>
          </p:nvPr>
        </p:nvSpPr>
        <p:spPr>
          <a:xfrm>
            <a:off x="1167493" y="2017467"/>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3"/>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 name="Google Shape;65;p13"/>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Google Shape;66;p13"/>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2" name="Google Shape;67;p13"/>
          <p:cNvGrpSpPr/>
          <p:nvPr/>
        </p:nvGrpSpPr>
        <p:grpSpPr>
          <a:xfrm>
            <a:off x="8082092" y="5590903"/>
            <a:ext cx="1572380" cy="1267097"/>
            <a:chOff x="7413403" y="4976359"/>
            <a:chExt cx="2334986" cy="1881641"/>
          </a:xfrm>
        </p:grpSpPr>
        <p:sp>
          <p:nvSpPr>
            <p:cNvPr id="68" name="Google Shape;68;p13"/>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 name="Google Shape;69;p13"/>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70" name="Google Shape;70;p1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Title and Content" type="obj">
  <p:cSld name="2 Title and Conten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 name="Google Shape;41;p11"/>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11"/>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 name="Google Shape;43;p11"/>
          <p:cNvGrpSpPr/>
          <p:nvPr/>
        </p:nvGrpSpPr>
        <p:grpSpPr>
          <a:xfrm>
            <a:off x="8082092" y="5590903"/>
            <a:ext cx="1572380" cy="1267097"/>
            <a:chOff x="7413403" y="4976359"/>
            <a:chExt cx="2334986" cy="1881641"/>
          </a:xfrm>
        </p:grpSpPr>
        <p:sp>
          <p:nvSpPr>
            <p:cNvPr id="44" name="Google Shape;44;p1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 name="Google Shape;45;p1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5" name="Google Shape;55;p12"/>
          <p:cNvSpPr/>
          <p:nvPr/>
        </p:nvSpPr>
        <p:spPr>
          <a:xfrm>
            <a:off x="8264426" y="0"/>
            <a:ext cx="392757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6" name="Google Shape;56;p12"/>
          <p:cNvGrpSpPr/>
          <p:nvPr/>
        </p:nvGrpSpPr>
        <p:grpSpPr>
          <a:xfrm>
            <a:off x="8264427" y="3685939"/>
            <a:ext cx="3927573" cy="3178856"/>
            <a:chOff x="9857014" y="13834"/>
            <a:chExt cx="2334986" cy="1881641"/>
          </a:xfrm>
        </p:grpSpPr>
        <p:sp>
          <p:nvSpPr>
            <p:cNvPr id="57" name="Google Shape;57;p12"/>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Google Shape;58;p12"/>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59" name="Google Shape;59;p12"/>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 name="Google Shape;60;p12"/>
          <p:cNvSpPr/>
          <p:nvPr/>
        </p:nvSpPr>
        <p:spPr>
          <a:xfrm>
            <a:off x="10228214" y="-1"/>
            <a:ext cx="1963787" cy="3178856"/>
          </a:xfrm>
          <a:custGeom>
            <a:avLst/>
            <a:gdLst/>
            <a:ahLst/>
            <a:cxnLst/>
            <a:rect l="l" t="t" r="r" b="b"/>
            <a:pathLst>
              <a:path w="1963787" h="3178856" extrusionOk="0">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73"/>
        <p:cNvGrpSpPr/>
        <p:nvPr/>
      </p:nvGrpSpPr>
      <p:grpSpPr>
        <a:xfrm>
          <a:off x="0" y="0"/>
          <a:ext cx="0" cy="0"/>
          <a:chOff x="0" y="0"/>
          <a:chExt cx="0" cy="0"/>
        </a:xfrm>
      </p:grpSpPr>
      <p:sp>
        <p:nvSpPr>
          <p:cNvPr id="74" name="Google Shape;74;p14"/>
          <p:cNvSpPr/>
          <p:nvPr/>
        </p:nvSpPr>
        <p:spPr>
          <a:xfrm>
            <a:off x="0" y="0"/>
            <a:ext cx="8025490" cy="6858000"/>
          </a:xfrm>
          <a:custGeom>
            <a:avLst/>
            <a:gdLst/>
            <a:ahLst/>
            <a:cxnLst/>
            <a:rect l="l" t="t" r="r" b="b"/>
            <a:pathLst>
              <a:path w="8025490" h="6858000" extrusionOk="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5" name="Google Shape;75;p14"/>
          <p:cNvSpPr txBox="1">
            <a:spLocks noGrp="1"/>
          </p:cNvSpPr>
          <p:nvPr>
            <p:ph type="ctrTitle"/>
          </p:nvPr>
        </p:nvSpPr>
        <p:spPr>
          <a:xfrm>
            <a:off x="1167494" y="1059400"/>
            <a:ext cx="6245912"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Arial"/>
              <a:buNone/>
              <a:defRPr sz="60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subTitle" idx="1"/>
          </p:nvPr>
        </p:nvSpPr>
        <p:spPr>
          <a:xfrm>
            <a:off x="1167494" y="3539075"/>
            <a:ext cx="6245912" cy="140610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77" name="Google Shape;77;p14"/>
          <p:cNvGrpSpPr/>
          <p:nvPr/>
        </p:nvGrpSpPr>
        <p:grpSpPr>
          <a:xfrm rot="-5400000">
            <a:off x="8286528" y="2207195"/>
            <a:ext cx="3032351" cy="2443610"/>
            <a:chOff x="9857014" y="13834"/>
            <a:chExt cx="2334986" cy="1881641"/>
          </a:xfrm>
        </p:grpSpPr>
        <p:sp>
          <p:nvSpPr>
            <p:cNvPr id="78" name="Google Shape;78;p14"/>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 name="Google Shape;79;p14"/>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80" name="Google Shape;80;p14"/>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 name="Google Shape;81;p14"/>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5"/>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5"/>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 name="Google Shape;86;p15"/>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 name="Google Shape;87;p15"/>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accent2"/>
        </a:solidFill>
        <a:effectLst/>
      </p:bgPr>
    </p:bg>
    <p:spTree>
      <p:nvGrpSpPr>
        <p:cNvPr id="1" name="Shape 90"/>
        <p:cNvGrpSpPr/>
        <p:nvPr/>
      </p:nvGrpSpPr>
      <p:grpSpPr>
        <a:xfrm>
          <a:off x="0" y="0"/>
          <a:ext cx="0" cy="0"/>
          <a:chOff x="0" y="0"/>
          <a:chExt cx="0" cy="0"/>
        </a:xfrm>
      </p:grpSpPr>
      <p:grpSp>
        <p:nvGrpSpPr>
          <p:cNvPr id="91" name="Google Shape;91;p16"/>
          <p:cNvGrpSpPr/>
          <p:nvPr/>
        </p:nvGrpSpPr>
        <p:grpSpPr>
          <a:xfrm rot="-5400000">
            <a:off x="10772262" y="152641"/>
            <a:ext cx="1572380" cy="1267097"/>
            <a:chOff x="7413403" y="4976359"/>
            <a:chExt cx="2334986" cy="1881641"/>
          </a:xfrm>
        </p:grpSpPr>
        <p:sp>
          <p:nvSpPr>
            <p:cNvPr id="92" name="Google Shape;92;p16"/>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3" name="Google Shape;93;p16"/>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94" name="Google Shape;94;p16"/>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6"/>
          <p:cNvSpPr txBox="1">
            <a:spLocks noGrp="1"/>
          </p:cNvSpPr>
          <p:nvPr>
            <p:ph type="body" idx="1"/>
          </p:nvPr>
        </p:nvSpPr>
        <p:spPr>
          <a:xfrm>
            <a:off x="1167493" y="2087563"/>
            <a:ext cx="9779182" cy="3366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6"/>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1798721" y="1684338"/>
            <a:ext cx="8594558" cy="2810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7"/>
          <p:cNvSpPr txBox="1">
            <a:spLocks noGrp="1"/>
          </p:cNvSpPr>
          <p:nvPr>
            <p:ph type="body" idx="1"/>
          </p:nvPr>
        </p:nvSpPr>
        <p:spPr>
          <a:xfrm>
            <a:off x="381000" y="519405"/>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7"/>
          <p:cNvSpPr txBox="1">
            <a:spLocks noGrp="1"/>
          </p:cNvSpPr>
          <p:nvPr>
            <p:ph type="body" idx="2"/>
          </p:nvPr>
        </p:nvSpPr>
        <p:spPr>
          <a:xfrm>
            <a:off x="6881813" y="4494213"/>
            <a:ext cx="3511550" cy="67945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22860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marL="1371600" lvl="2" indent="-22860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marL="1828800" lvl="3"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marL="2286000" lvl="4"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7"/>
          <p:cNvSpPr txBox="1">
            <a:spLocks noGrp="1"/>
          </p:cNvSpPr>
          <p:nvPr>
            <p:ph type="body" idx="3"/>
          </p:nvPr>
        </p:nvSpPr>
        <p:spPr>
          <a:xfrm>
            <a:off x="10609104" y="3399692"/>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7"/>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7"/>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107"/>
        <p:cNvGrpSpPr/>
        <p:nvPr/>
      </p:nvGrpSpPr>
      <p:grpSpPr>
        <a:xfrm>
          <a:off x="0" y="0"/>
          <a:ext cx="0" cy="0"/>
          <a:chOff x="0" y="0"/>
          <a:chExt cx="0" cy="0"/>
        </a:xfrm>
      </p:grpSpPr>
      <p:sp>
        <p:nvSpPr>
          <p:cNvPr id="108" name="Google Shape;108;p18"/>
          <p:cNvSpPr/>
          <p:nvPr/>
        </p:nvSpPr>
        <p:spPr>
          <a:xfrm>
            <a:off x="0" y="-1664"/>
            <a:ext cx="9857012" cy="68596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 name="Google Shape;109;p18"/>
          <p:cNvSpPr txBox="1">
            <a:spLocks noGrp="1"/>
          </p:cNvSpPr>
          <p:nvPr>
            <p:ph type="title"/>
          </p:nvPr>
        </p:nvSpPr>
        <p:spPr>
          <a:xfrm>
            <a:off x="750430" y="381000"/>
            <a:ext cx="8401624"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8"/>
          <p:cNvSpPr>
            <a:spLocks noGrp="1"/>
          </p:cNvSpPr>
          <p:nvPr>
            <p:ph type="pic" idx="2"/>
          </p:nvPr>
        </p:nvSpPr>
        <p:spPr>
          <a:xfrm>
            <a:off x="750429" y="2227758"/>
            <a:ext cx="1200374" cy="1201242"/>
          </a:xfrm>
          <a:prstGeom prst="rect">
            <a:avLst/>
          </a:prstGeom>
          <a:noFill/>
          <a:ln>
            <a:noFill/>
          </a:ln>
        </p:spPr>
      </p:sp>
      <p:sp>
        <p:nvSpPr>
          <p:cNvPr id="111" name="Google Shape;111;p18"/>
          <p:cNvSpPr txBox="1">
            <a:spLocks noGrp="1"/>
          </p:cNvSpPr>
          <p:nvPr>
            <p:ph type="body" idx="1"/>
          </p:nvPr>
        </p:nvSpPr>
        <p:spPr>
          <a:xfrm>
            <a:off x="2123351" y="2426400"/>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8"/>
          <p:cNvSpPr txBox="1">
            <a:spLocks noGrp="1"/>
          </p:cNvSpPr>
          <p:nvPr>
            <p:ph type="body" idx="3"/>
          </p:nvPr>
        </p:nvSpPr>
        <p:spPr>
          <a:xfrm>
            <a:off x="2123350" y="2811646"/>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18"/>
          <p:cNvSpPr>
            <a:spLocks noGrp="1"/>
          </p:cNvSpPr>
          <p:nvPr>
            <p:ph type="pic" idx="4"/>
          </p:nvPr>
        </p:nvSpPr>
        <p:spPr>
          <a:xfrm>
            <a:off x="5495813" y="2227758"/>
            <a:ext cx="1200374" cy="1201242"/>
          </a:xfrm>
          <a:prstGeom prst="rect">
            <a:avLst/>
          </a:prstGeom>
          <a:noFill/>
          <a:ln>
            <a:noFill/>
          </a:ln>
        </p:spPr>
      </p:sp>
      <p:sp>
        <p:nvSpPr>
          <p:cNvPr id="114" name="Google Shape;114;p18"/>
          <p:cNvSpPr txBox="1">
            <a:spLocks noGrp="1"/>
          </p:cNvSpPr>
          <p:nvPr>
            <p:ph type="body" idx="5"/>
          </p:nvPr>
        </p:nvSpPr>
        <p:spPr>
          <a:xfrm>
            <a:off x="6870817" y="242256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8"/>
          <p:cNvSpPr txBox="1">
            <a:spLocks noGrp="1"/>
          </p:cNvSpPr>
          <p:nvPr>
            <p:ph type="body" idx="6"/>
          </p:nvPr>
        </p:nvSpPr>
        <p:spPr>
          <a:xfrm>
            <a:off x="6870816" y="280781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18"/>
          <p:cNvSpPr>
            <a:spLocks noGrp="1"/>
          </p:cNvSpPr>
          <p:nvPr>
            <p:ph type="pic" idx="7"/>
          </p:nvPr>
        </p:nvSpPr>
        <p:spPr>
          <a:xfrm>
            <a:off x="750429" y="4254273"/>
            <a:ext cx="1200374" cy="1201242"/>
          </a:xfrm>
          <a:prstGeom prst="rect">
            <a:avLst/>
          </a:prstGeom>
          <a:noFill/>
          <a:ln>
            <a:noFill/>
          </a:ln>
        </p:spPr>
      </p:sp>
      <p:sp>
        <p:nvSpPr>
          <p:cNvPr id="117" name="Google Shape;117;p18"/>
          <p:cNvSpPr txBox="1">
            <a:spLocks noGrp="1"/>
          </p:cNvSpPr>
          <p:nvPr>
            <p:ph type="body" idx="8"/>
          </p:nvPr>
        </p:nvSpPr>
        <p:spPr>
          <a:xfrm>
            <a:off x="2123351"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18"/>
          <p:cNvSpPr txBox="1">
            <a:spLocks noGrp="1"/>
          </p:cNvSpPr>
          <p:nvPr>
            <p:ph type="body" idx="9"/>
          </p:nvPr>
        </p:nvSpPr>
        <p:spPr>
          <a:xfrm>
            <a:off x="2123350"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8"/>
          <p:cNvSpPr>
            <a:spLocks noGrp="1"/>
          </p:cNvSpPr>
          <p:nvPr>
            <p:ph type="pic" idx="13"/>
          </p:nvPr>
        </p:nvSpPr>
        <p:spPr>
          <a:xfrm>
            <a:off x="5495813" y="4254273"/>
            <a:ext cx="1200374" cy="1201242"/>
          </a:xfrm>
          <a:prstGeom prst="rect">
            <a:avLst/>
          </a:prstGeom>
          <a:noFill/>
          <a:ln>
            <a:noFill/>
          </a:ln>
        </p:spPr>
      </p:sp>
      <p:sp>
        <p:nvSpPr>
          <p:cNvPr id="120" name="Google Shape;120;p18"/>
          <p:cNvSpPr txBox="1">
            <a:spLocks noGrp="1"/>
          </p:cNvSpPr>
          <p:nvPr>
            <p:ph type="body" idx="14"/>
          </p:nvPr>
        </p:nvSpPr>
        <p:spPr>
          <a:xfrm>
            <a:off x="6870817"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8"/>
          <p:cNvSpPr txBox="1">
            <a:spLocks noGrp="1"/>
          </p:cNvSpPr>
          <p:nvPr>
            <p:ph type="body" idx="15"/>
          </p:nvPr>
        </p:nvSpPr>
        <p:spPr>
          <a:xfrm>
            <a:off x="6870816"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18"/>
          <p:cNvSpPr txBox="1">
            <a:spLocks noGrp="1"/>
          </p:cNvSpPr>
          <p:nvPr>
            <p:ph type="dt" idx="10"/>
          </p:nvPr>
        </p:nvSpPr>
        <p:spPr>
          <a:xfrm>
            <a:off x="381000" y="6356350"/>
            <a:ext cx="15698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8"/>
          <p:cNvSpPr txBox="1">
            <a:spLocks noGrp="1"/>
          </p:cNvSpPr>
          <p:nvPr>
            <p:ph type="ftr" idx="11"/>
          </p:nvPr>
        </p:nvSpPr>
        <p:spPr>
          <a:xfrm>
            <a:off x="2871106"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8"/>
          <p:cNvSpPr txBox="1">
            <a:spLocks noGrp="1"/>
          </p:cNvSpPr>
          <p:nvPr>
            <p:ph type="sldNum" idx="12"/>
          </p:nvPr>
        </p:nvSpPr>
        <p:spPr>
          <a:xfrm>
            <a:off x="8332334" y="6356350"/>
            <a:ext cx="11674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25" name="Google Shape;125;p18"/>
          <p:cNvSpPr/>
          <p:nvPr/>
        </p:nvSpPr>
        <p:spPr>
          <a:xfrm rot="5400000" flipH="1">
            <a:off x="9499940" y="355410"/>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18"/>
          <p:cNvSpPr/>
          <p:nvPr/>
        </p:nvSpPr>
        <p:spPr>
          <a:xfrm flipH="1">
            <a:off x="10866436" y="1879977"/>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18"/>
          <p:cNvSpPr/>
          <p:nvPr/>
        </p:nvSpPr>
        <p:spPr>
          <a:xfrm>
            <a:off x="11024507" y="-1664"/>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8" name="Google Shape;128;p18"/>
          <p:cNvSpPr/>
          <p:nvPr/>
        </p:nvSpPr>
        <p:spPr>
          <a:xfrm>
            <a:off x="10334091" y="2737752"/>
            <a:ext cx="1380830" cy="138083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 name="Google Shape;129;p18"/>
          <p:cNvSpPr/>
          <p:nvPr/>
        </p:nvSpPr>
        <p:spPr>
          <a:xfrm rot="-5400000" flipH="1">
            <a:off x="10667432" y="5333432"/>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 name="Google Shape;130;p18"/>
          <p:cNvSpPr/>
          <p:nvPr/>
        </p:nvSpPr>
        <p:spPr>
          <a:xfrm rot="10800000" flipH="1">
            <a:off x="9857012" y="3651505"/>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 name="Google Shape;131;p18"/>
          <p:cNvSpPr/>
          <p:nvPr/>
        </p:nvSpPr>
        <p:spPr>
          <a:xfrm rot="10800000">
            <a:off x="9857013" y="4976359"/>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Whole team">
  <p:cSld name="Whole team">
    <p:bg>
      <p:bgPr>
        <a:solidFill>
          <a:schemeClr val="accent2"/>
        </a:solidFill>
        <a:effectLst/>
      </p:bgPr>
    </p:bg>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750430" y="381000"/>
            <a:ext cx="10678142"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9"/>
          <p:cNvSpPr>
            <a:spLocks noGrp="1"/>
          </p:cNvSpPr>
          <p:nvPr>
            <p:ph type="pic" idx="2"/>
          </p:nvPr>
        </p:nvSpPr>
        <p:spPr>
          <a:xfrm>
            <a:off x="750429" y="2068734"/>
            <a:ext cx="904987" cy="905641"/>
          </a:xfrm>
          <a:prstGeom prst="rect">
            <a:avLst/>
          </a:prstGeom>
          <a:noFill/>
          <a:ln>
            <a:noFill/>
          </a:ln>
        </p:spPr>
      </p:sp>
      <p:sp>
        <p:nvSpPr>
          <p:cNvPr id="135" name="Google Shape;135;p19"/>
          <p:cNvSpPr txBox="1">
            <a:spLocks noGrp="1"/>
          </p:cNvSpPr>
          <p:nvPr>
            <p:ph type="body" idx="1"/>
          </p:nvPr>
        </p:nvSpPr>
        <p:spPr>
          <a:xfrm>
            <a:off x="750430"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9"/>
          <p:cNvSpPr txBox="1">
            <a:spLocks noGrp="1"/>
          </p:cNvSpPr>
          <p:nvPr>
            <p:ph type="body" idx="3"/>
          </p:nvPr>
        </p:nvSpPr>
        <p:spPr>
          <a:xfrm>
            <a:off x="750429"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19"/>
          <p:cNvSpPr>
            <a:spLocks noGrp="1"/>
          </p:cNvSpPr>
          <p:nvPr>
            <p:ph type="pic" idx="4"/>
          </p:nvPr>
        </p:nvSpPr>
        <p:spPr>
          <a:xfrm>
            <a:off x="3549397" y="2068734"/>
            <a:ext cx="904987" cy="905641"/>
          </a:xfrm>
          <a:prstGeom prst="rect">
            <a:avLst/>
          </a:prstGeom>
          <a:noFill/>
          <a:ln>
            <a:noFill/>
          </a:ln>
        </p:spPr>
      </p:sp>
      <p:sp>
        <p:nvSpPr>
          <p:cNvPr id="138" name="Google Shape;138;p19"/>
          <p:cNvSpPr txBox="1">
            <a:spLocks noGrp="1"/>
          </p:cNvSpPr>
          <p:nvPr>
            <p:ph type="body" idx="5"/>
          </p:nvPr>
        </p:nvSpPr>
        <p:spPr>
          <a:xfrm>
            <a:off x="354939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19"/>
          <p:cNvSpPr txBox="1">
            <a:spLocks noGrp="1"/>
          </p:cNvSpPr>
          <p:nvPr>
            <p:ph type="body" idx="6"/>
          </p:nvPr>
        </p:nvSpPr>
        <p:spPr>
          <a:xfrm>
            <a:off x="354939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19"/>
          <p:cNvSpPr>
            <a:spLocks noGrp="1"/>
          </p:cNvSpPr>
          <p:nvPr>
            <p:ph type="pic" idx="7"/>
          </p:nvPr>
        </p:nvSpPr>
        <p:spPr>
          <a:xfrm>
            <a:off x="6348367" y="2068734"/>
            <a:ext cx="904987" cy="905641"/>
          </a:xfrm>
          <a:prstGeom prst="rect">
            <a:avLst/>
          </a:prstGeom>
          <a:noFill/>
          <a:ln>
            <a:noFill/>
          </a:ln>
        </p:spPr>
      </p:sp>
      <p:sp>
        <p:nvSpPr>
          <p:cNvPr id="141" name="Google Shape;141;p19"/>
          <p:cNvSpPr txBox="1">
            <a:spLocks noGrp="1"/>
          </p:cNvSpPr>
          <p:nvPr>
            <p:ph type="body" idx="8"/>
          </p:nvPr>
        </p:nvSpPr>
        <p:spPr>
          <a:xfrm>
            <a:off x="634836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19"/>
          <p:cNvSpPr txBox="1">
            <a:spLocks noGrp="1"/>
          </p:cNvSpPr>
          <p:nvPr>
            <p:ph type="body" idx="9"/>
          </p:nvPr>
        </p:nvSpPr>
        <p:spPr>
          <a:xfrm>
            <a:off x="634836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9"/>
          <p:cNvSpPr>
            <a:spLocks noGrp="1"/>
          </p:cNvSpPr>
          <p:nvPr>
            <p:ph type="pic" idx="13"/>
          </p:nvPr>
        </p:nvSpPr>
        <p:spPr>
          <a:xfrm>
            <a:off x="9147335" y="2068734"/>
            <a:ext cx="904987" cy="905641"/>
          </a:xfrm>
          <a:prstGeom prst="rect">
            <a:avLst/>
          </a:prstGeom>
          <a:noFill/>
          <a:ln>
            <a:noFill/>
          </a:ln>
        </p:spPr>
      </p:sp>
      <p:sp>
        <p:nvSpPr>
          <p:cNvPr id="144" name="Google Shape;144;p19"/>
          <p:cNvSpPr txBox="1">
            <a:spLocks noGrp="1"/>
          </p:cNvSpPr>
          <p:nvPr>
            <p:ph type="body" idx="14"/>
          </p:nvPr>
        </p:nvSpPr>
        <p:spPr>
          <a:xfrm>
            <a:off x="9147336"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19"/>
          <p:cNvSpPr txBox="1">
            <a:spLocks noGrp="1"/>
          </p:cNvSpPr>
          <p:nvPr>
            <p:ph type="body" idx="15"/>
          </p:nvPr>
        </p:nvSpPr>
        <p:spPr>
          <a:xfrm>
            <a:off x="9147335"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19"/>
          <p:cNvSpPr>
            <a:spLocks noGrp="1"/>
          </p:cNvSpPr>
          <p:nvPr>
            <p:ph type="pic" idx="16"/>
          </p:nvPr>
        </p:nvSpPr>
        <p:spPr>
          <a:xfrm>
            <a:off x="750429" y="4118551"/>
            <a:ext cx="904987" cy="905641"/>
          </a:xfrm>
          <a:prstGeom prst="rect">
            <a:avLst/>
          </a:prstGeom>
          <a:noFill/>
          <a:ln>
            <a:noFill/>
          </a:ln>
        </p:spPr>
      </p:sp>
      <p:sp>
        <p:nvSpPr>
          <p:cNvPr id="147" name="Google Shape;147;p19"/>
          <p:cNvSpPr txBox="1">
            <a:spLocks noGrp="1"/>
          </p:cNvSpPr>
          <p:nvPr>
            <p:ph type="body" idx="17"/>
          </p:nvPr>
        </p:nvSpPr>
        <p:spPr>
          <a:xfrm>
            <a:off x="750430"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19"/>
          <p:cNvSpPr txBox="1">
            <a:spLocks noGrp="1"/>
          </p:cNvSpPr>
          <p:nvPr>
            <p:ph type="body" idx="18"/>
          </p:nvPr>
        </p:nvSpPr>
        <p:spPr>
          <a:xfrm>
            <a:off x="750429"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19"/>
          <p:cNvSpPr>
            <a:spLocks noGrp="1"/>
          </p:cNvSpPr>
          <p:nvPr>
            <p:ph type="pic" idx="19"/>
          </p:nvPr>
        </p:nvSpPr>
        <p:spPr>
          <a:xfrm>
            <a:off x="3549397" y="4118551"/>
            <a:ext cx="904987" cy="905641"/>
          </a:xfrm>
          <a:prstGeom prst="rect">
            <a:avLst/>
          </a:prstGeom>
          <a:noFill/>
          <a:ln>
            <a:noFill/>
          </a:ln>
        </p:spPr>
      </p:sp>
      <p:sp>
        <p:nvSpPr>
          <p:cNvPr id="150" name="Google Shape;150;p19"/>
          <p:cNvSpPr txBox="1">
            <a:spLocks noGrp="1"/>
          </p:cNvSpPr>
          <p:nvPr>
            <p:ph type="body" idx="20"/>
          </p:nvPr>
        </p:nvSpPr>
        <p:spPr>
          <a:xfrm>
            <a:off x="354939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9"/>
          <p:cNvSpPr txBox="1">
            <a:spLocks noGrp="1"/>
          </p:cNvSpPr>
          <p:nvPr>
            <p:ph type="body" idx="21"/>
          </p:nvPr>
        </p:nvSpPr>
        <p:spPr>
          <a:xfrm>
            <a:off x="354939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9"/>
          <p:cNvSpPr>
            <a:spLocks noGrp="1"/>
          </p:cNvSpPr>
          <p:nvPr>
            <p:ph type="pic" idx="22"/>
          </p:nvPr>
        </p:nvSpPr>
        <p:spPr>
          <a:xfrm>
            <a:off x="6348367" y="4118551"/>
            <a:ext cx="904987" cy="905641"/>
          </a:xfrm>
          <a:prstGeom prst="rect">
            <a:avLst/>
          </a:prstGeom>
          <a:noFill/>
          <a:ln>
            <a:noFill/>
          </a:ln>
        </p:spPr>
      </p:sp>
      <p:sp>
        <p:nvSpPr>
          <p:cNvPr id="153" name="Google Shape;153;p19"/>
          <p:cNvSpPr txBox="1">
            <a:spLocks noGrp="1"/>
          </p:cNvSpPr>
          <p:nvPr>
            <p:ph type="body" idx="23"/>
          </p:nvPr>
        </p:nvSpPr>
        <p:spPr>
          <a:xfrm>
            <a:off x="634836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19"/>
          <p:cNvSpPr txBox="1">
            <a:spLocks noGrp="1"/>
          </p:cNvSpPr>
          <p:nvPr>
            <p:ph type="body" idx="24"/>
          </p:nvPr>
        </p:nvSpPr>
        <p:spPr>
          <a:xfrm>
            <a:off x="634836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19"/>
          <p:cNvSpPr>
            <a:spLocks noGrp="1"/>
          </p:cNvSpPr>
          <p:nvPr>
            <p:ph type="pic" idx="25"/>
          </p:nvPr>
        </p:nvSpPr>
        <p:spPr>
          <a:xfrm>
            <a:off x="9147335" y="4118551"/>
            <a:ext cx="904987" cy="905641"/>
          </a:xfrm>
          <a:prstGeom prst="rect">
            <a:avLst/>
          </a:prstGeom>
          <a:noFill/>
          <a:ln>
            <a:noFill/>
          </a:ln>
        </p:spPr>
      </p:sp>
      <p:sp>
        <p:nvSpPr>
          <p:cNvPr id="156" name="Google Shape;156;p19"/>
          <p:cNvSpPr txBox="1">
            <a:spLocks noGrp="1"/>
          </p:cNvSpPr>
          <p:nvPr>
            <p:ph type="body" idx="26"/>
          </p:nvPr>
        </p:nvSpPr>
        <p:spPr>
          <a:xfrm>
            <a:off x="9147336"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19"/>
          <p:cNvSpPr txBox="1">
            <a:spLocks noGrp="1"/>
          </p:cNvSpPr>
          <p:nvPr>
            <p:ph type="body" idx="27"/>
          </p:nvPr>
        </p:nvSpPr>
        <p:spPr>
          <a:xfrm>
            <a:off x="9147335"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19"/>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9"/>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meline">
  <p:cSld name="Timeline">
    <p:bg>
      <p:bgPr>
        <a:solidFill>
          <a:schemeClr val="accent1"/>
        </a:solidFill>
        <a:effectLst/>
      </p:bgPr>
    </p:bg>
    <p:spTree>
      <p:nvGrpSpPr>
        <p:cNvPr id="1" name="Shape 161"/>
        <p:cNvGrpSpPr/>
        <p:nvPr/>
      </p:nvGrpSpPr>
      <p:grpSpPr>
        <a:xfrm>
          <a:off x="0" y="0"/>
          <a:ext cx="0" cy="0"/>
          <a:chOff x="0" y="0"/>
          <a:chExt cx="0" cy="0"/>
        </a:xfrm>
      </p:grpSpPr>
      <p:sp>
        <p:nvSpPr>
          <p:cNvPr id="162" name="Google Shape;162;p20"/>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p20"/>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4" name="Google Shape;164;p2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20"/>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20"/>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20"/>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8"/>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8"/>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Arial"/>
                <a:ea typeface="Arial"/>
                <a:cs typeface="Arial"/>
                <a:sym typeface="Arial"/>
              </a:defRPr>
            </a:lvl1pPr>
            <a:lvl2pPr marL="0" marR="0" lvl="1" indent="0" algn="r" rtl="0">
              <a:spcBef>
                <a:spcPts val="0"/>
              </a:spcBef>
              <a:buNone/>
              <a:defRPr sz="1200" b="0" i="0" u="none" strike="noStrike" cap="none">
                <a:solidFill>
                  <a:schemeClr val="dk2"/>
                </a:solidFill>
                <a:latin typeface="Arial"/>
                <a:ea typeface="Arial"/>
                <a:cs typeface="Arial"/>
                <a:sym typeface="Arial"/>
              </a:defRPr>
            </a:lvl2pPr>
            <a:lvl3pPr marL="0" marR="0" lvl="2" indent="0" algn="r" rtl="0">
              <a:spcBef>
                <a:spcPts val="0"/>
              </a:spcBef>
              <a:buNone/>
              <a:defRPr sz="1200" b="0" i="0" u="none" strike="noStrike" cap="none">
                <a:solidFill>
                  <a:schemeClr val="dk2"/>
                </a:solidFill>
                <a:latin typeface="Arial"/>
                <a:ea typeface="Arial"/>
                <a:cs typeface="Arial"/>
                <a:sym typeface="Arial"/>
              </a:defRPr>
            </a:lvl3pPr>
            <a:lvl4pPr marL="0" marR="0" lvl="3" indent="0" algn="r" rtl="0">
              <a:spcBef>
                <a:spcPts val="0"/>
              </a:spcBef>
              <a:buNone/>
              <a:defRPr sz="1200" b="0" i="0" u="none" strike="noStrike" cap="none">
                <a:solidFill>
                  <a:schemeClr val="dk2"/>
                </a:solidFill>
                <a:latin typeface="Arial"/>
                <a:ea typeface="Arial"/>
                <a:cs typeface="Arial"/>
                <a:sym typeface="Arial"/>
              </a:defRPr>
            </a:lvl4pPr>
            <a:lvl5pPr marL="0" marR="0" lvl="4" indent="0" algn="r" rtl="0">
              <a:spcBef>
                <a:spcPts val="0"/>
              </a:spcBef>
              <a:buNone/>
              <a:defRPr sz="1200" b="0" i="0" u="none" strike="noStrike" cap="none">
                <a:solidFill>
                  <a:schemeClr val="dk2"/>
                </a:solidFill>
                <a:latin typeface="Arial"/>
                <a:ea typeface="Arial"/>
                <a:cs typeface="Arial"/>
                <a:sym typeface="Arial"/>
              </a:defRPr>
            </a:lvl5pPr>
            <a:lvl6pPr marL="0" marR="0" lvl="5" indent="0" algn="r" rtl="0">
              <a:spcBef>
                <a:spcPts val="0"/>
              </a:spcBef>
              <a:buNone/>
              <a:defRPr sz="1200" b="0" i="0" u="none" strike="noStrike" cap="none">
                <a:solidFill>
                  <a:schemeClr val="dk2"/>
                </a:solidFill>
                <a:latin typeface="Arial"/>
                <a:ea typeface="Arial"/>
                <a:cs typeface="Arial"/>
                <a:sym typeface="Arial"/>
              </a:defRPr>
            </a:lvl6pPr>
            <a:lvl7pPr marL="0" marR="0" lvl="6" indent="0" algn="r" rtl="0">
              <a:spcBef>
                <a:spcPts val="0"/>
              </a:spcBef>
              <a:buNone/>
              <a:defRPr sz="1200" b="0" i="0" u="none" strike="noStrike" cap="none">
                <a:solidFill>
                  <a:schemeClr val="dk2"/>
                </a:solidFill>
                <a:latin typeface="Arial"/>
                <a:ea typeface="Arial"/>
                <a:cs typeface="Arial"/>
                <a:sym typeface="Arial"/>
              </a:defRPr>
            </a:lvl7pPr>
            <a:lvl8pPr marL="0" marR="0" lvl="7" indent="0" algn="r" rtl="0">
              <a:spcBef>
                <a:spcPts val="0"/>
              </a:spcBef>
              <a:buNone/>
              <a:defRPr sz="1200" b="0" i="0" u="none" strike="noStrike" cap="none">
                <a:solidFill>
                  <a:schemeClr val="dk2"/>
                </a:solidFill>
                <a:latin typeface="Arial"/>
                <a:ea typeface="Arial"/>
                <a:cs typeface="Arial"/>
                <a:sym typeface="Arial"/>
              </a:defRPr>
            </a:lvl8pPr>
            <a:lvl9pPr marL="0" marR="0" lvl="8" indent="0" algn="r" rtl="0">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lnSpc>
                <a:spcPct val="200000"/>
              </a:lnSpc>
            </a:pPr>
            <a:r>
              <a:rPr lang="en-US" sz="4000" u="sng" dirty="0" smtClean="0">
                <a:latin typeface="Times New Roman" pitchFamily="18" charset="0"/>
                <a:cs typeface="Times New Roman" pitchFamily="18" charset="0"/>
              </a:rPr>
              <a:t>PROJECT </a:t>
            </a:r>
            <a:br>
              <a:rPr lang="en-US" sz="4000" u="sng"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EMPLOYEE ATTRITION</a:t>
            </a:r>
            <a:endParaRPr lang="en-IN" sz="40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548680"/>
            <a:ext cx="9779183" cy="1325563"/>
          </a:xfrm>
        </p:spPr>
        <p:txBody>
          <a:bodyPr/>
          <a:lstStyle/>
          <a:p>
            <a:r>
              <a:rPr lang="en-US" dirty="0" smtClean="0">
                <a:latin typeface="Times New Roman" pitchFamily="18" charset="0"/>
                <a:cs typeface="Times New Roman" pitchFamily="18" charset="0"/>
              </a:rPr>
              <a:t>Introduction</a:t>
            </a:r>
            <a:endParaRPr lang="en-IN" dirty="0"/>
          </a:p>
        </p:txBody>
      </p:sp>
      <p:sp>
        <p:nvSpPr>
          <p:cNvPr id="3" name="Text Placeholder 2"/>
          <p:cNvSpPr>
            <a:spLocks noGrp="1"/>
          </p:cNvSpPr>
          <p:nvPr>
            <p:ph type="body" idx="1"/>
          </p:nvPr>
        </p:nvSpPr>
        <p:spPr>
          <a:xfrm>
            <a:off x="983432" y="2420888"/>
            <a:ext cx="9779183" cy="3888431"/>
          </a:xfrm>
        </p:spPr>
        <p:txBody>
          <a:bodyPr/>
          <a:lstStyle/>
          <a:p>
            <a:pPr algn="just"/>
            <a:r>
              <a:rPr lang="en-US" sz="2000" dirty="0" smtClean="0">
                <a:latin typeface="Times New Roman" pitchFamily="18" charset="0"/>
                <a:cs typeface="Times New Roman" pitchFamily="18" charset="0"/>
              </a:rPr>
              <a:t>    A comprehensive analysis of employee attrition was conducted to address a persistent 15% annual turnover rate at a company established a few years ago. This high attrition rate significantly impacts productivity, team morale, and operational costs.</a:t>
            </a:r>
          </a:p>
          <a:p>
            <a:pPr algn="just"/>
            <a:r>
              <a:rPr lang="en-US"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This project aims to provide insights into the factors influencing employee attrition and predict which employees are likely to leave the company. Let's refine the project to make it more closely aligned with real-time scenarios and address live problem statements within an organization.</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Given Tasks</a:t>
            </a:r>
            <a:endParaRPr lang="en-IN"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pPr lvl="0">
              <a:buFont typeface="Arial" pitchFamily="34" charset="0"/>
              <a:buChar char="•"/>
            </a:pPr>
            <a:r>
              <a:rPr lang="en-IN" sz="2000" dirty="0" smtClean="0">
                <a:latin typeface="Times New Roman" pitchFamily="18" charset="0"/>
                <a:cs typeface="Times New Roman" pitchFamily="18" charset="0"/>
              </a:rPr>
              <a:t>Identify patterns and trends in employee attrition.</a:t>
            </a:r>
          </a:p>
          <a:p>
            <a:pPr lvl="0">
              <a:buFont typeface="Arial" pitchFamily="34" charset="0"/>
              <a:buChar char="•"/>
            </a:pPr>
            <a:r>
              <a:rPr lang="en-IN" sz="2000" dirty="0" smtClean="0">
                <a:latin typeface="Times New Roman" pitchFamily="18" charset="0"/>
                <a:cs typeface="Times New Roman" pitchFamily="18" charset="0"/>
              </a:rPr>
              <a:t>Analyze demographic and job-related factors that contribute to higher attrition rates.</a:t>
            </a:r>
          </a:p>
          <a:p>
            <a:pPr lvl="0">
              <a:buFont typeface="Arial" pitchFamily="34" charset="0"/>
              <a:buChar char="•"/>
            </a:pPr>
            <a:r>
              <a:rPr lang="en-IN" sz="2000" dirty="0" smtClean="0">
                <a:latin typeface="Times New Roman" pitchFamily="18" charset="0"/>
                <a:cs typeface="Times New Roman" pitchFamily="18" charset="0"/>
              </a:rPr>
              <a:t>Develop predictive models to identify employees at risk of leaving.</a:t>
            </a:r>
          </a:p>
          <a:p>
            <a:pPr lvl="0">
              <a:buFont typeface="Arial" pitchFamily="34" charset="0"/>
              <a:buChar char="•"/>
            </a:pPr>
            <a:r>
              <a:rPr lang="en-IN" sz="2000" dirty="0" smtClean="0">
                <a:latin typeface="Times New Roman" pitchFamily="18" charset="0"/>
                <a:cs typeface="Times New Roman" pitchFamily="18" charset="0"/>
              </a:rPr>
              <a:t>Create visualizations and dashboards to support data-driven decision-making.</a:t>
            </a:r>
          </a:p>
          <a:p>
            <a:pPr lvl="0">
              <a:buFont typeface="Arial" pitchFamily="34" charset="0"/>
              <a:buChar char="•"/>
            </a:pPr>
            <a:r>
              <a:rPr lang="en-IN" sz="2000" dirty="0" smtClean="0">
                <a:latin typeface="Times New Roman" pitchFamily="18" charset="0"/>
                <a:cs typeface="Times New Roman" pitchFamily="18" charset="0"/>
              </a:rPr>
              <a:t>Propose targeted interventions to improve employee retention.</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Details of Data</a:t>
            </a:r>
            <a:endParaRPr lang="en-IN"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pPr algn="just"/>
            <a:r>
              <a:rPr lang="en-IN" dirty="0" smtClean="0">
                <a:latin typeface="Times New Roman" pitchFamily="18" charset="0"/>
                <a:cs typeface="Times New Roman" pitchFamily="18" charset="0"/>
              </a:rPr>
              <a:t>   Data has been provided historical data on employee demographics, job satisfaction, work environment, performance metrics, and turnover status. This dataset spans the last five years and includes information on employees who have left the company and those who are still currently employed.</a:t>
            </a:r>
            <a:endParaRPr lang="en-IN"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Tools Used</a:t>
            </a:r>
            <a:endParaRPr lang="en-IN" dirty="0"/>
          </a:p>
        </p:txBody>
      </p:sp>
      <p:sp>
        <p:nvSpPr>
          <p:cNvPr id="3" name="Text Placeholder 2"/>
          <p:cNvSpPr>
            <a:spLocks noGrp="1"/>
          </p:cNvSpPr>
          <p:nvPr>
            <p:ph type="body" idx="1"/>
          </p:nvPr>
        </p:nvSpPr>
        <p:spPr/>
        <p:txBody>
          <a:bodyPr/>
          <a:lstStyle/>
          <a:p>
            <a:pPr>
              <a:buFont typeface="Arial" pitchFamily="34" charset="0"/>
              <a:buChar char="•"/>
            </a:pPr>
            <a:r>
              <a:rPr lang="en-US" dirty="0" smtClean="0">
                <a:latin typeface="Times New Roman" pitchFamily="18" charset="0"/>
                <a:cs typeface="Times New Roman" pitchFamily="18" charset="0"/>
              </a:rPr>
              <a:t>Excel</a:t>
            </a:r>
          </a:p>
          <a:p>
            <a:pPr>
              <a:buFont typeface="Arial" pitchFamily="34" charset="0"/>
              <a:buChar char="•"/>
            </a:pPr>
            <a:r>
              <a:rPr lang="en-US" dirty="0" smtClean="0">
                <a:latin typeface="Times New Roman" pitchFamily="18" charset="0"/>
                <a:cs typeface="Times New Roman" pitchFamily="18" charset="0"/>
              </a:rPr>
              <a:t>Tableau</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40" y="188640"/>
            <a:ext cx="9779183" cy="1325563"/>
          </a:xfrm>
        </p:spPr>
        <p:txBody>
          <a:bodyPr/>
          <a:lstStyle/>
          <a:p>
            <a:r>
              <a:rPr lang="en-US" dirty="0" smtClean="0">
                <a:latin typeface="Times New Roman" pitchFamily="18" charset="0"/>
                <a:cs typeface="Times New Roman" pitchFamily="18" charset="0"/>
              </a:rPr>
              <a:t>Main KPI’s</a:t>
            </a:r>
            <a:endParaRPr lang="en-IN" dirty="0"/>
          </a:p>
        </p:txBody>
      </p:sp>
      <p:sp>
        <p:nvSpPr>
          <p:cNvPr id="3" name="Text Placeholder 2"/>
          <p:cNvSpPr>
            <a:spLocks noGrp="1"/>
          </p:cNvSpPr>
          <p:nvPr>
            <p:ph type="body" idx="1"/>
          </p:nvPr>
        </p:nvSpPr>
        <p:spPr>
          <a:xfrm>
            <a:off x="695400" y="1268760"/>
            <a:ext cx="10945216" cy="5040559"/>
          </a:xfrm>
        </p:spPr>
        <p:txBody>
          <a:bodyPr/>
          <a:lstStyle/>
          <a:p>
            <a:pPr algn="just">
              <a:lnSpc>
                <a:spcPct val="150000"/>
              </a:lnSpc>
            </a:pPr>
            <a:r>
              <a:rPr lang="en-US" dirty="0" smtClean="0"/>
              <a:t>                                  </a:t>
            </a:r>
            <a:r>
              <a:rPr lang="en-US" sz="2000" dirty="0" smtClean="0">
                <a:latin typeface="Times New Roman" pitchFamily="18" charset="0"/>
                <a:cs typeface="Times New Roman" pitchFamily="18" charset="0"/>
              </a:rPr>
              <a:t>Key Performance Indicators (KPI’s) are critical metrics that                                                                         			             help in evaluating the effectiveness and overall health of the                   			              organization.</a:t>
            </a:r>
          </a:p>
          <a:p>
            <a:pPr algn="just">
              <a:lnSpc>
                <a:spcPct val="150000"/>
              </a:lnSpc>
            </a:pPr>
            <a:r>
              <a:rPr lang="en-US" sz="2000" dirty="0" smtClean="0">
                <a:latin typeface="Times New Roman" pitchFamily="18" charset="0"/>
                <a:cs typeface="Times New Roman" pitchFamily="18" charset="0"/>
              </a:rPr>
              <a:t>                                                      It provides insights into various aspects such as attrition and  					retention rate, salary, performance, and employee satisfaction.</a:t>
            </a:r>
          </a:p>
          <a:p>
            <a:pPr algn="just">
              <a:lnSpc>
                <a:spcPct val="150000"/>
              </a:lnSpc>
            </a:pPr>
            <a:r>
              <a:rPr lang="en-US" sz="2000" dirty="0" smtClean="0">
                <a:latin typeface="Times New Roman" pitchFamily="18" charset="0"/>
                <a:cs typeface="Times New Roman" pitchFamily="18" charset="0"/>
              </a:rPr>
              <a:t>					High attrition rate in certain departments while average ratings 				on job satisfaction and work-life balance can guide 						improvements in workplace policies and practices.</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
        <p:nvSpPr>
          <p:cNvPr id="5" name="Oval 4"/>
          <p:cNvSpPr/>
          <p:nvPr/>
        </p:nvSpPr>
        <p:spPr>
          <a:xfrm>
            <a:off x="1127448" y="1772816"/>
            <a:ext cx="2736304" cy="648072"/>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tx1"/>
                </a:solidFill>
              </a:rPr>
              <a:t>Attrition Rate: 16.12%</a:t>
            </a:r>
            <a:endParaRPr lang="en-IN" dirty="0">
              <a:solidFill>
                <a:schemeClr val="tx1"/>
              </a:solidFill>
            </a:endParaRPr>
          </a:p>
        </p:txBody>
      </p:sp>
      <p:sp>
        <p:nvSpPr>
          <p:cNvPr id="6" name="Oval 5"/>
          <p:cNvSpPr/>
          <p:nvPr/>
        </p:nvSpPr>
        <p:spPr>
          <a:xfrm>
            <a:off x="1199456" y="2636912"/>
            <a:ext cx="2736304" cy="720080"/>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tx1"/>
                </a:solidFill>
              </a:rPr>
              <a:t>Retention Rate: 83.88%</a:t>
            </a:r>
            <a:endParaRPr lang="en-IN" dirty="0">
              <a:solidFill>
                <a:schemeClr val="tx1"/>
              </a:solidFill>
            </a:endParaRPr>
          </a:p>
        </p:txBody>
      </p:sp>
      <p:sp>
        <p:nvSpPr>
          <p:cNvPr id="7" name="Oval 6"/>
          <p:cNvSpPr/>
          <p:nvPr/>
        </p:nvSpPr>
        <p:spPr>
          <a:xfrm>
            <a:off x="1199456" y="3501008"/>
            <a:ext cx="2736304" cy="720080"/>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tx1"/>
                </a:solidFill>
              </a:rPr>
              <a:t>Average Salary: 65,029.31</a:t>
            </a:r>
            <a:endParaRPr lang="en-IN" dirty="0">
              <a:solidFill>
                <a:schemeClr val="tx1"/>
              </a:solidFill>
            </a:endParaRPr>
          </a:p>
        </p:txBody>
      </p:sp>
      <p:sp>
        <p:nvSpPr>
          <p:cNvPr id="8" name="Oval 7"/>
          <p:cNvSpPr/>
          <p:nvPr/>
        </p:nvSpPr>
        <p:spPr>
          <a:xfrm>
            <a:off x="1199456" y="4365104"/>
            <a:ext cx="2808312" cy="720080"/>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tx1"/>
                </a:solidFill>
              </a:rPr>
              <a:t>Average Salary Hike: 15.21%</a:t>
            </a:r>
            <a:endParaRPr lang="en-IN" dirty="0">
              <a:solidFill>
                <a:schemeClr val="tx1"/>
              </a:solidFill>
            </a:endParaRPr>
          </a:p>
        </p:txBody>
      </p:sp>
      <p:sp>
        <p:nvSpPr>
          <p:cNvPr id="9" name="Oval 8"/>
          <p:cNvSpPr/>
          <p:nvPr/>
        </p:nvSpPr>
        <p:spPr>
          <a:xfrm>
            <a:off x="1199456" y="5229200"/>
            <a:ext cx="2808312" cy="758552"/>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tx1"/>
                </a:solidFill>
              </a:rPr>
              <a:t>Average Performance rating: 3.15</a:t>
            </a:r>
            <a:endParaRPr lang="en-IN"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40" y="476672"/>
            <a:ext cx="9779183" cy="704875"/>
          </a:xfrm>
        </p:spPr>
        <p:txBody>
          <a:bodyPr/>
          <a:lstStyle/>
          <a:p>
            <a:r>
              <a:rPr lang="en-US" sz="4400" dirty="0" smtClean="0">
                <a:latin typeface="Times New Roman" pitchFamily="18" charset="0"/>
                <a:cs typeface="Times New Roman" pitchFamily="18" charset="0"/>
              </a:rPr>
              <a:t>Dashboards 1</a:t>
            </a:r>
            <a:endParaRPr lang="en-IN" sz="4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pic>
        <p:nvPicPr>
          <p:cNvPr id="8" name="Picture 7" descr="Dashboard 1 (1).png"/>
          <p:cNvPicPr>
            <a:picLocks noChangeAspect="1"/>
          </p:cNvPicPr>
          <p:nvPr/>
        </p:nvPicPr>
        <p:blipFill>
          <a:blip r:embed="rId2"/>
          <a:stretch>
            <a:fillRect/>
          </a:stretch>
        </p:blipFill>
        <p:spPr>
          <a:xfrm>
            <a:off x="605635" y="1268760"/>
            <a:ext cx="10825129" cy="5400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424" y="0"/>
            <a:ext cx="9779183" cy="920899"/>
          </a:xfrm>
        </p:spPr>
        <p:txBody>
          <a:bodyPr/>
          <a:lstStyle/>
          <a:p>
            <a:r>
              <a:rPr lang="en-US" sz="4400" dirty="0" smtClean="0">
                <a:latin typeface="Times New Roman" pitchFamily="18" charset="0"/>
                <a:cs typeface="Times New Roman" pitchFamily="18" charset="0"/>
              </a:rPr>
              <a:t>Dashboard 2</a:t>
            </a:r>
            <a:endParaRPr lang="en-IN" sz="4400"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pic>
        <p:nvPicPr>
          <p:cNvPr id="8" name="Picture 7" descr="Dashboard 2 (1).png"/>
          <p:cNvPicPr>
            <a:picLocks noChangeAspect="1"/>
          </p:cNvPicPr>
          <p:nvPr/>
        </p:nvPicPr>
        <p:blipFill>
          <a:blip r:embed="rId2"/>
          <a:stretch>
            <a:fillRect/>
          </a:stretch>
        </p:blipFill>
        <p:spPr>
          <a:xfrm>
            <a:off x="839416" y="980728"/>
            <a:ext cx="10369152" cy="587727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448" y="332656"/>
            <a:ext cx="9603203" cy="797843"/>
          </a:xfrm>
        </p:spPr>
        <p:txBody>
          <a:bodyPr/>
          <a:lstStyle/>
          <a:p>
            <a:r>
              <a:rPr lang="en-US" sz="4400" dirty="0" smtClean="0">
                <a:latin typeface="Times New Roman" pitchFamily="18" charset="0"/>
                <a:cs typeface="Times New Roman" pitchFamily="18" charset="0"/>
              </a:rPr>
              <a:t>Dashboard 3</a:t>
            </a:r>
            <a:endParaRPr lang="en-IN" sz="4400"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pic>
        <p:nvPicPr>
          <p:cNvPr id="8" name="Picture 7" descr="Dashboard 3.png"/>
          <p:cNvPicPr>
            <a:picLocks noChangeAspect="1"/>
          </p:cNvPicPr>
          <p:nvPr/>
        </p:nvPicPr>
        <p:blipFill>
          <a:blip r:embed="rId2"/>
          <a:stretch>
            <a:fillRect/>
          </a:stretch>
        </p:blipFill>
        <p:spPr>
          <a:xfrm>
            <a:off x="695399" y="1094946"/>
            <a:ext cx="10605343" cy="5430398"/>
          </a:xfrm>
          <a:prstGeom prst="rect">
            <a:avLst/>
          </a:prstGeom>
        </p:spPr>
      </p:pic>
    </p:spTree>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250</Words>
  <Application>Microsoft Office PowerPoint</Application>
  <PresentationFormat>Custom</PresentationFormat>
  <Paragraphs>36</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Times New Roman</vt:lpstr>
      <vt:lpstr>Calibri</vt:lpstr>
      <vt:lpstr>Office Theme</vt:lpstr>
      <vt:lpstr>PROJECT  EMPLOYEE ATTRITION</vt:lpstr>
      <vt:lpstr>Introduction</vt:lpstr>
      <vt:lpstr>Given Tasks</vt:lpstr>
      <vt:lpstr>Details of Data</vt:lpstr>
      <vt:lpstr>Tools Used</vt:lpstr>
      <vt:lpstr>Main KPI’s</vt:lpstr>
      <vt:lpstr>Dashboards 1</vt:lpstr>
      <vt:lpstr>Dashboard 2</vt:lpstr>
      <vt:lpstr>Dashboard 3</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ENTERTAINER DATA ANALYSIS</dc:title>
  <dc:creator>NAVEEN SRINIVASAN</dc:creator>
  <cp:lastModifiedBy>DELL</cp:lastModifiedBy>
  <cp:revision>2</cp:revision>
  <dcterms:created xsi:type="dcterms:W3CDTF">2022-12-29T06:36:15Z</dcterms:created>
  <dcterms:modified xsi:type="dcterms:W3CDTF">2024-08-03T18:13:01Z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