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64" r:id="rId3"/>
    <p:sldId id="265" r:id="rId4"/>
    <p:sldId id="267" r:id="rId5"/>
    <p:sldId id="268" r:id="rId6"/>
    <p:sldId id="269" r:id="rId7"/>
    <p:sldId id="270" r:id="rId8"/>
    <p:sldId id="271" r:id="rId9"/>
    <p:sldId id="272" r:id="rId10"/>
    <p:sldId id="262" r:id="rId11"/>
  </p:sldIdLst>
  <p:sldSz cx="12192000" cy="6858000"/>
  <p:notesSz cx="6858000" cy="9144000"/>
  <p:embeddedFontLst>
    <p:embeddedFont>
      <p:font typeface="Poppins" charset="0"/>
      <p:regular r:id="rId13"/>
      <p:bold r:id="rId14"/>
      <p:italic r:id="rId15"/>
      <p:boldItalic r:id="rId16"/>
    </p:embeddedFont>
    <p:embeddedFont>
      <p:font typeface="Calibri"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1167493" y="1122363"/>
            <a:ext cx="7888825" cy="2387600"/>
          </a:xfrm>
          <a:prstGeom prst="rect">
            <a:avLst/>
          </a:prstGeom>
          <a:noFill/>
          <a:ln>
            <a:noFill/>
          </a:ln>
        </p:spPr>
        <p:txBody>
          <a:bodyPr spcFirstLastPara="1" wrap="square" lIns="91425" tIns="45700" rIns="91425" bIns="45700" anchor="b" anchorCtr="0">
            <a:noAutofit/>
          </a:bodyPr>
          <a:lstStyle/>
          <a:p>
            <a:pPr lvl="0" algn="ctr">
              <a:buSzPts val="5400"/>
            </a:pPr>
            <a:r>
              <a:rPr lang="en-US" sz="5400" u="sng" dirty="0" smtClean="0">
                <a:latin typeface="Times New Roman" pitchFamily="18" charset="0"/>
                <a:cs typeface="Times New Roman" pitchFamily="18" charset="0"/>
              </a:rPr>
              <a:t>PROJECT </a:t>
            </a:r>
            <a:r>
              <a:rPr lang="en-US" sz="5400" dirty="0" smtClean="0">
                <a:latin typeface="Times New Roman" pitchFamily="18" charset="0"/>
                <a:cs typeface="Times New Roman" pitchFamily="18" charset="0"/>
              </a:rPr>
              <a:t/>
            </a:r>
            <a:br>
              <a:rPr lang="en-US" sz="5400" dirty="0" smtClean="0">
                <a:latin typeface="Times New Roman" pitchFamily="18" charset="0"/>
                <a:cs typeface="Times New Roman" pitchFamily="18" charset="0"/>
              </a:rPr>
            </a:br>
            <a:r>
              <a:rPr lang="en-US" sz="5400" dirty="0" smtClean="0">
                <a:latin typeface="Times New Roman" pitchFamily="18" charset="0"/>
                <a:cs typeface="Times New Roman" pitchFamily="18" charset="0"/>
              </a:rPr>
              <a:t/>
            </a:r>
            <a:br>
              <a:rPr lang="en-US" sz="54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ENTERTAINER </a:t>
            </a:r>
            <a:r>
              <a:rPr lang="en-US" sz="4000" dirty="0" smtClean="0">
                <a:latin typeface="Times New Roman" pitchFamily="18" charset="0"/>
                <a:cs typeface="Times New Roman" pitchFamily="18" charset="0"/>
              </a:rPr>
              <a:t>DATA ANALYSIS</a:t>
            </a:r>
            <a:endParaRPr dirty="0"/>
          </a:p>
        </p:txBody>
      </p:sp>
      <p:sp>
        <p:nvSpPr>
          <p:cNvPr id="4" name="TextBox 3"/>
          <p:cNvSpPr txBox="1"/>
          <p:nvPr/>
        </p:nvSpPr>
        <p:spPr>
          <a:xfrm>
            <a:off x="3791744" y="5589240"/>
            <a:ext cx="4104456" cy="369332"/>
          </a:xfrm>
          <a:prstGeom prst="rect">
            <a:avLst/>
          </a:prstGeom>
          <a:noFill/>
        </p:spPr>
        <p:txBody>
          <a:bodyPr wrap="square" rtlCol="0">
            <a:spAutoFit/>
          </a:bodyPr>
          <a:lstStyle/>
          <a:p>
            <a:r>
              <a:rPr lang="en-US" sz="1800" b="1" dirty="0" smtClean="0">
                <a:latin typeface="Times New Roman" pitchFamily="18" charset="0"/>
                <a:cs typeface="Times New Roman" pitchFamily="18" charset="0"/>
              </a:rPr>
              <a:t>Created by: Elizabeth Debbarma</a:t>
            </a:r>
            <a:endParaRPr lang="en-IN" sz="1800" b="1" dirty="0">
              <a:latin typeface="Times New Roman" pitchFamily="18" charset="0"/>
              <a:cs typeface="Times New Roman" pitchFamily="18" charset="0"/>
            </a:endParaRPr>
          </a:p>
        </p:txBody>
      </p:sp>
      <p:sp>
        <p:nvSpPr>
          <p:cNvPr id="5" name="Google Shape;198;p2"/>
          <p:cNvSpPr txBox="1">
            <a:spLocks/>
          </p:cNvSpPr>
          <p:nvPr/>
        </p:nvSpPr>
        <p:spPr>
          <a:xfrm>
            <a:off x="4151784" y="6309320"/>
            <a:ext cx="2743200" cy="365125"/>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smtClean="0">
                <a:ln>
                  <a:noFill/>
                </a:ln>
                <a:solidFill>
                  <a:srgbClr val="000000"/>
                </a:solidFill>
                <a:effectLst/>
                <a:uLnTx/>
                <a:uFillTx/>
                <a:latin typeface="Arial"/>
                <a:ea typeface="Arial"/>
                <a:cs typeface="Arial"/>
                <a:sym typeface="Arial"/>
              </a:rPr>
              <a:t>3/7/2024</a:t>
            </a: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latin typeface="Times New Roman" pitchFamily="18" charset="0"/>
                <a:cs typeface="Times New Roman" pitchFamily="18" charset="0"/>
              </a:rPr>
              <a:t>Introduction</a:t>
            </a:r>
            <a:endParaRPr dirty="0">
              <a:latin typeface="Times New Roman" pitchFamily="18" charset="0"/>
              <a:cs typeface="Times New Roman" pitchFamily="18" charset="0"/>
            </a:endParaRPr>
          </a:p>
        </p:txBody>
      </p:sp>
      <p:sp>
        <p:nvSpPr>
          <p:cNvPr id="197" name="Google Shape;197;p2"/>
          <p:cNvSpPr txBox="1">
            <a:spLocks noGrp="1"/>
          </p:cNvSpPr>
          <p:nvPr>
            <p:ph type="body" idx="1"/>
          </p:nvPr>
        </p:nvSpPr>
        <p:spPr>
          <a:xfrm>
            <a:off x="911424" y="2636913"/>
            <a:ext cx="10035251" cy="345273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lt1"/>
              </a:buClr>
              <a:buSzPts val="1800"/>
              <a:buNone/>
            </a:pPr>
            <a:r>
              <a:rPr lang="en-US" sz="2000" dirty="0" smtClean="0">
                <a:latin typeface="Times New Roman" pitchFamily="18" charset="0"/>
                <a:ea typeface="Poppins"/>
                <a:cs typeface="Times New Roman" pitchFamily="18" charset="0"/>
                <a:sym typeface="Poppins"/>
              </a:rPr>
              <a:t>This project analyzes entertainer data to uncover industry insights and trends. By examining datasets related to entertainers, we will identify keys to success, factors impacting career longevity, and the ways in which the industry is evolving. Through this analysis we hope to provide a data driven perspective on the entertainment industry and identify opportunities for growth and development. Our findings will be presented in a clear and actionable way, providing valuable insights for industry professionals, aspiring entertainers, and enthusiasts alike.</a:t>
            </a:r>
            <a:endParaRPr sz="2800" dirty="0">
              <a:latin typeface="Times New Roman" pitchFamily="18" charset="0"/>
              <a:cs typeface="Times New Roman" pitchFamily="18" charset="0"/>
            </a:endParaRPr>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Given Tasks</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a:xfrm>
            <a:off x="1055440" y="2420888"/>
            <a:ext cx="9897060" cy="3944185"/>
          </a:xfrm>
        </p:spPr>
        <p:txBody>
          <a:bodyPr/>
          <a:lstStyle/>
          <a:p>
            <a:pPr marL="685800" indent="-457200">
              <a:buAutoNum type="arabicPeriod"/>
            </a:pPr>
            <a:r>
              <a:rPr lang="en-US" sz="2000" dirty="0" smtClean="0">
                <a:latin typeface="Times New Roman" pitchFamily="18" charset="0"/>
                <a:cs typeface="Times New Roman" pitchFamily="18" charset="0"/>
              </a:rPr>
              <a:t>Write the process the data added to the current dataset. Also mention the theme on which you will create a dashboard.</a:t>
            </a:r>
          </a:p>
          <a:p>
            <a:pPr marL="685800" indent="-457200">
              <a:buAutoNum type="arabicPeriod"/>
            </a:pPr>
            <a:r>
              <a:rPr lang="en-US" sz="2000" dirty="0" smtClean="0">
                <a:latin typeface="Times New Roman" pitchFamily="18" charset="0"/>
                <a:cs typeface="Times New Roman" pitchFamily="18" charset="0"/>
              </a:rPr>
              <a:t> Add data as per your convenience</a:t>
            </a:r>
          </a:p>
          <a:p>
            <a:pPr marL="685800" indent="-457200">
              <a:buAutoNum type="arabicPeriod"/>
            </a:pPr>
            <a:r>
              <a:rPr lang="en-US" sz="2000" dirty="0" smtClean="0">
                <a:latin typeface="Times New Roman" pitchFamily="18" charset="0"/>
                <a:cs typeface="Times New Roman" pitchFamily="18" charset="0"/>
              </a:rPr>
              <a:t> Do data preparation part</a:t>
            </a:r>
          </a:p>
          <a:p>
            <a:pPr marL="685800" indent="-457200">
              <a:buAutoNum type="arabicPeriod"/>
            </a:pPr>
            <a:r>
              <a:rPr lang="en-US" sz="2000" dirty="0" smtClean="0">
                <a:latin typeface="Times New Roman" pitchFamily="18" charset="0"/>
                <a:cs typeface="Times New Roman" pitchFamily="18" charset="0"/>
              </a:rPr>
              <a:t> Build the Dashboard</a:t>
            </a:r>
          </a:p>
          <a:p>
            <a:pPr marL="685800" indent="-457200">
              <a:buAutoNum type="arabicPeriod"/>
            </a:pPr>
            <a:r>
              <a:rPr lang="en-US" sz="2000" dirty="0" smtClean="0">
                <a:latin typeface="Times New Roman" pitchFamily="18" charset="0"/>
                <a:cs typeface="Times New Roman" pitchFamily="18" charset="0"/>
              </a:rPr>
              <a:t> Build a storyline.</a:t>
            </a:r>
            <a:endParaRPr lang="en-IN" sz="20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199456" y="260648"/>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latin typeface="Times New Roman" pitchFamily="18" charset="0"/>
                <a:cs typeface="Times New Roman" pitchFamily="18" charset="0"/>
              </a:rPr>
              <a:t>Details of Data</a:t>
            </a:r>
            <a:endParaRPr dirty="0">
              <a:latin typeface="Times New Roman" pitchFamily="18" charset="0"/>
              <a:cs typeface="Times New Roman" pitchFamily="18" charset="0"/>
            </a:endParaRPr>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7" name="TextBox 16"/>
          <p:cNvSpPr txBox="1"/>
          <p:nvPr/>
        </p:nvSpPr>
        <p:spPr>
          <a:xfrm>
            <a:off x="1127448" y="1772816"/>
            <a:ext cx="9289032" cy="4878259"/>
          </a:xfrm>
          <a:prstGeom prst="rect">
            <a:avLst/>
          </a:prstGeom>
          <a:noFill/>
        </p:spPr>
        <p:txBody>
          <a:bodyPr wrap="square" rtlCol="0">
            <a:spAutoFit/>
          </a:bodyPr>
          <a:lstStyle/>
          <a:p>
            <a:pPr>
              <a:lnSpc>
                <a:spcPct val="150000"/>
              </a:lnSpc>
              <a:buFont typeface="Wingdings" pitchFamily="2" charset="2"/>
              <a:buChar char="Ø"/>
            </a:pPr>
            <a:r>
              <a:rPr lang="en-US" sz="1800" dirty="0" smtClean="0"/>
              <a:t> </a:t>
            </a:r>
            <a:r>
              <a:rPr lang="en-US" sz="2000" dirty="0" smtClean="0">
                <a:latin typeface="Times New Roman" pitchFamily="18" charset="0"/>
                <a:cs typeface="Times New Roman" pitchFamily="18" charset="0"/>
              </a:rPr>
              <a:t>The data was split into three parts: Entertainer Basic Info, Entertainer Breakthrough Info, and Entertainer Last Work Info.</a:t>
            </a:r>
          </a:p>
          <a:p>
            <a:pPr>
              <a:lnSpc>
                <a:spcPct val="150000"/>
              </a:lnSpc>
              <a:buFont typeface="Wingdings" pitchFamily="2" charset="2"/>
              <a:buChar char="Ø"/>
            </a:pPr>
            <a:r>
              <a:rPr lang="en-US" sz="2000" dirty="0" smtClean="0">
                <a:latin typeface="Times New Roman" pitchFamily="18" charset="0"/>
                <a:cs typeface="Times New Roman" pitchFamily="18" charset="0"/>
              </a:rPr>
              <a:t> Merged them into a single file named “Entertainer Final Data”</a:t>
            </a:r>
          </a:p>
          <a:p>
            <a:pPr>
              <a:lnSpc>
                <a:spcPct val="150000"/>
              </a:lnSpc>
              <a:buFont typeface="Wingdings" pitchFamily="2" charset="2"/>
              <a:buChar char="Ø"/>
            </a:pPr>
            <a:r>
              <a:rPr lang="en-US" sz="2000" dirty="0" smtClean="0">
                <a:latin typeface="Times New Roman" pitchFamily="18" charset="0"/>
                <a:cs typeface="Times New Roman" pitchFamily="18" charset="0"/>
              </a:rPr>
              <a:t> Given data was not sufficient for analysis part , so more information is required to add.</a:t>
            </a:r>
          </a:p>
          <a:p>
            <a:pPr>
              <a:lnSpc>
                <a:spcPct val="150000"/>
              </a:lnSpc>
              <a:buFont typeface="Wingdings" pitchFamily="2" charset="2"/>
              <a:buChar char="Ø"/>
            </a:pPr>
            <a:r>
              <a:rPr lang="en-US" sz="2000" dirty="0" smtClean="0">
                <a:latin typeface="Times New Roman" pitchFamily="18" charset="0"/>
                <a:cs typeface="Times New Roman" pitchFamily="18" charset="0"/>
              </a:rPr>
              <a:t> Number of awards and nominees won by them, awards from breakthrough performances were added to the data.</a:t>
            </a:r>
          </a:p>
          <a:p>
            <a:pPr>
              <a:lnSpc>
                <a:spcPct val="150000"/>
              </a:lnSpc>
              <a:buFont typeface="Wingdings" pitchFamily="2" charset="2"/>
              <a:buChar char="Ø"/>
            </a:pPr>
            <a:r>
              <a:rPr lang="en-US" sz="2000" dirty="0" smtClean="0">
                <a:latin typeface="Times New Roman" pitchFamily="18" charset="0"/>
                <a:cs typeface="Times New Roman" pitchFamily="18" charset="0"/>
              </a:rPr>
              <a:t> The data is in the form of numeric and alphabetic values.</a:t>
            </a:r>
          </a:p>
          <a:p>
            <a:pPr>
              <a:lnSpc>
                <a:spcPct val="150000"/>
              </a:lnSpc>
              <a:buFont typeface="Wingdings" pitchFamily="2" charset="2"/>
              <a:buChar char="Ø"/>
            </a:pPr>
            <a:r>
              <a:rPr lang="en-US" sz="2000" dirty="0" smtClean="0">
                <a:latin typeface="Times New Roman" pitchFamily="18" charset="0"/>
                <a:cs typeface="Times New Roman" pitchFamily="18" charset="0"/>
              </a:rPr>
              <a:t> Additional data was obtained from IMDb’s official website.</a:t>
            </a:r>
          </a:p>
          <a:p>
            <a:pPr>
              <a:lnSpc>
                <a:spcPct val="150000"/>
              </a:lnSpc>
              <a:buFont typeface="Wingdings" pitchFamily="2" charset="2"/>
              <a:buChar char="Ø"/>
            </a:pPr>
            <a:r>
              <a:rPr lang="en-US" sz="2000" dirty="0" smtClean="0">
                <a:latin typeface="Times New Roman" pitchFamily="18" charset="0"/>
                <a:cs typeface="Times New Roman" pitchFamily="18" charset="0"/>
              </a:rPr>
              <a:t> Source:</a:t>
            </a:r>
            <a:r>
              <a:rPr lang="en-US" sz="2000" b="1" u="sng" dirty="0" smtClean="0">
                <a:latin typeface="Times New Roman" pitchFamily="18" charset="0"/>
                <a:cs typeface="Times New Roman" pitchFamily="18" charset="0"/>
              </a:rPr>
              <a:t> IMDB</a:t>
            </a:r>
          </a:p>
          <a:p>
            <a:pPr>
              <a:lnSpc>
                <a:spcPct val="150000"/>
              </a:lnSpc>
              <a:buFont typeface="Wingdings" pitchFamily="2" charset="2"/>
              <a:buChar char="Ø"/>
            </a:pPr>
            <a:endParaRPr lang="en-US" sz="1800"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Tools Used</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buFont typeface="Arial" pitchFamily="34" charset="0"/>
              <a:buChar char="•"/>
            </a:pPr>
            <a:r>
              <a:rPr lang="en-US" dirty="0" smtClean="0">
                <a:latin typeface="Times New Roman" pitchFamily="18" charset="0"/>
                <a:cs typeface="Times New Roman" pitchFamily="18" charset="0"/>
              </a:rPr>
              <a:t>Excel</a:t>
            </a:r>
          </a:p>
          <a:p>
            <a:pPr>
              <a:buFont typeface="Arial" pitchFamily="34" charset="0"/>
              <a:buChar char="•"/>
            </a:pPr>
            <a:r>
              <a:rPr lang="en-US" dirty="0" smtClean="0">
                <a:latin typeface="Times New Roman" pitchFamily="18" charset="0"/>
                <a:cs typeface="Times New Roman" pitchFamily="18" charset="0"/>
              </a:rPr>
              <a:t>Tableau</a:t>
            </a:r>
            <a:endParaRPr lang="en-IN"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pic>
        <p:nvPicPr>
          <p:cNvPr id="7" name="Picture 6" descr="excel.png"/>
          <p:cNvPicPr>
            <a:picLocks noChangeAspect="1"/>
          </p:cNvPicPr>
          <p:nvPr/>
        </p:nvPicPr>
        <p:blipFill>
          <a:blip r:embed="rId2"/>
          <a:srcRect b="11031"/>
          <a:stretch>
            <a:fillRect/>
          </a:stretch>
        </p:blipFill>
        <p:spPr>
          <a:xfrm>
            <a:off x="3863752" y="4077072"/>
            <a:ext cx="2808312" cy="1139949"/>
          </a:xfrm>
          <a:prstGeom prst="rect">
            <a:avLst/>
          </a:prstGeom>
        </p:spPr>
      </p:pic>
      <p:pic>
        <p:nvPicPr>
          <p:cNvPr id="8" name="Picture 7" descr="images.png"/>
          <p:cNvPicPr>
            <a:picLocks noChangeAspect="1"/>
          </p:cNvPicPr>
          <p:nvPr/>
        </p:nvPicPr>
        <p:blipFill>
          <a:blip r:embed="rId3"/>
          <a:stretch>
            <a:fillRect/>
          </a:stretch>
        </p:blipFill>
        <p:spPr>
          <a:xfrm>
            <a:off x="7536160" y="3861048"/>
            <a:ext cx="2838450" cy="12961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Main KPI’s</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buFont typeface="Arial" pitchFamily="34" charset="0"/>
              <a:buChar char="•"/>
            </a:pPr>
            <a:r>
              <a:rPr lang="en-US" sz="2400" dirty="0" smtClean="0">
                <a:latin typeface="Times New Roman" pitchFamily="18" charset="0"/>
                <a:cs typeface="Times New Roman" pitchFamily="18" charset="0"/>
              </a:rPr>
              <a:t>Average movie rating of the Entertainer.</a:t>
            </a:r>
          </a:p>
          <a:p>
            <a:pPr>
              <a:buFont typeface="Arial" pitchFamily="34" charset="0"/>
              <a:buChar char="•"/>
            </a:pPr>
            <a:r>
              <a:rPr lang="en-US" sz="2400" dirty="0" smtClean="0">
                <a:latin typeface="Times New Roman" pitchFamily="18" charset="0"/>
                <a:cs typeface="Times New Roman" pitchFamily="18" charset="0"/>
              </a:rPr>
              <a:t>Total number of movies acted by Entertainer.</a:t>
            </a:r>
          </a:p>
          <a:p>
            <a:pPr>
              <a:buFont typeface="Arial" pitchFamily="34" charset="0"/>
              <a:buChar char="•"/>
            </a:pPr>
            <a:r>
              <a:rPr lang="en-US" sz="2400" dirty="0" smtClean="0">
                <a:latin typeface="Times New Roman" pitchFamily="18" charset="0"/>
                <a:cs typeface="Times New Roman" pitchFamily="18" charset="0"/>
              </a:rPr>
              <a:t>Total number of awards received by Entertainers.</a:t>
            </a:r>
          </a:p>
          <a:p>
            <a:pPr>
              <a:buFont typeface="Arial" pitchFamily="34" charset="0"/>
              <a:buChar char="•"/>
            </a:pPr>
            <a:r>
              <a:rPr lang="en-US" sz="2400" dirty="0" smtClean="0">
                <a:latin typeface="Times New Roman" pitchFamily="18" charset="0"/>
                <a:cs typeface="Times New Roman" pitchFamily="18" charset="0"/>
              </a:rPr>
              <a:t>Breakthrough movie of the year.</a:t>
            </a:r>
          </a:p>
          <a:p>
            <a:pPr>
              <a:buFont typeface="Arial" pitchFamily="34" charset="0"/>
              <a:buChar char="•"/>
            </a:pPr>
            <a:r>
              <a:rPr lang="en-US" sz="2400" dirty="0" smtClean="0">
                <a:latin typeface="Times New Roman" pitchFamily="18" charset="0"/>
                <a:cs typeface="Times New Roman" pitchFamily="18" charset="0"/>
              </a:rPr>
              <a:t>Trademarks of the Entertainer.</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smtClean="0">
                <a:latin typeface="Times New Roman" pitchFamily="18" charset="0"/>
                <a:cs typeface="Times New Roman" pitchFamily="18" charset="0"/>
              </a:rPr>
              <a:t> Dashboard 1</a:t>
            </a:r>
            <a:endParaRPr dirty="0">
              <a:latin typeface="Times New Roman" pitchFamily="18" charset="0"/>
              <a:cs typeface="Times New Roman" pitchFamily="18" charset="0"/>
            </a:endParaRPr>
          </a:p>
        </p:txBody>
      </p:sp>
      <p:sp>
        <p:nvSpPr>
          <p:cNvPr id="238" name="Google Shape;238;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pic>
        <p:nvPicPr>
          <p:cNvPr id="1027" name="Picture 3"/>
          <p:cNvPicPr>
            <a:picLocks noChangeAspect="1" noChangeArrowheads="1"/>
          </p:cNvPicPr>
          <p:nvPr/>
        </p:nvPicPr>
        <p:blipFill>
          <a:blip r:embed="rId3"/>
          <a:srcRect/>
          <a:stretch>
            <a:fillRect/>
          </a:stretch>
        </p:blipFill>
        <p:spPr bwMode="auto">
          <a:xfrm>
            <a:off x="1343472" y="1844824"/>
            <a:ext cx="4248472" cy="4314825"/>
          </a:xfrm>
          <a:prstGeom prst="rect">
            <a:avLst/>
          </a:prstGeom>
          <a:noFill/>
          <a:ln w="9525">
            <a:noFill/>
            <a:miter lim="800000"/>
            <a:headEnd/>
            <a:tailEnd/>
          </a:ln>
        </p:spPr>
      </p:pic>
      <p:pic>
        <p:nvPicPr>
          <p:cNvPr id="1028" name="Picture 4"/>
          <p:cNvPicPr>
            <a:picLocks noChangeAspect="1" noChangeArrowheads="1"/>
          </p:cNvPicPr>
          <p:nvPr/>
        </p:nvPicPr>
        <p:blipFill>
          <a:blip r:embed="rId4"/>
          <a:srcRect/>
          <a:stretch>
            <a:fillRect/>
          </a:stretch>
        </p:blipFill>
        <p:spPr bwMode="auto">
          <a:xfrm>
            <a:off x="6312024" y="2276872"/>
            <a:ext cx="5036988" cy="3224014"/>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815751"/>
          </a:xfrm>
        </p:spPr>
        <p:txBody>
          <a:bodyPr/>
          <a:lstStyle/>
          <a:p>
            <a:r>
              <a:rPr lang="en-US" dirty="0" smtClean="0">
                <a:latin typeface="Times New Roman" pitchFamily="18" charset="0"/>
                <a:cs typeface="Times New Roman" pitchFamily="18" charset="0"/>
              </a:rPr>
              <a:t>Dashboard 2</a:t>
            </a:r>
            <a:endParaRPr lang="en-IN"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pic>
        <p:nvPicPr>
          <p:cNvPr id="8" name="Picture 7" descr="Dashboard 1.png"/>
          <p:cNvPicPr>
            <a:picLocks noChangeAspect="1"/>
          </p:cNvPicPr>
          <p:nvPr/>
        </p:nvPicPr>
        <p:blipFill>
          <a:blip r:embed="rId2"/>
          <a:stretch>
            <a:fillRect/>
          </a:stretch>
        </p:blipFill>
        <p:spPr>
          <a:xfrm>
            <a:off x="767408" y="1268760"/>
            <a:ext cx="10081120" cy="460851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623392" y="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smtClean="0">
                <a:latin typeface="Times New Roman" pitchFamily="18" charset="0"/>
                <a:cs typeface="Times New Roman" pitchFamily="18" charset="0"/>
              </a:rPr>
              <a:t>Dashboard 3</a:t>
            </a:r>
            <a:endParaRPr dirty="0">
              <a:latin typeface="Times New Roman" pitchFamily="18" charset="0"/>
              <a:cs typeface="Times New Roman" pitchFamily="18" charset="0"/>
            </a:endParaRPr>
          </a:p>
        </p:txBody>
      </p:sp>
      <p:sp>
        <p:nvSpPr>
          <p:cNvPr id="252" name="Google Shape;25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pic>
        <p:nvPicPr>
          <p:cNvPr id="11" name="Picture 10" descr="Dashboard 2.png"/>
          <p:cNvPicPr>
            <a:picLocks noChangeAspect="1"/>
          </p:cNvPicPr>
          <p:nvPr/>
        </p:nvPicPr>
        <p:blipFill>
          <a:blip r:embed="rId3"/>
          <a:stretch>
            <a:fillRect/>
          </a:stretch>
        </p:blipFill>
        <p:spPr>
          <a:xfrm>
            <a:off x="767407" y="1340768"/>
            <a:ext cx="10945217" cy="4968552"/>
          </a:xfrm>
          <a:prstGeom prst="rect">
            <a:avLst/>
          </a:prstGeom>
        </p:spPr>
      </p:pic>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309</Words>
  <Application>Microsoft Office PowerPoint</Application>
  <PresentationFormat>Custom</PresentationFormat>
  <Paragraphs>44</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Poppins</vt:lpstr>
      <vt:lpstr>Wingdings</vt:lpstr>
      <vt:lpstr>Calibri</vt:lpstr>
      <vt:lpstr>Office Theme</vt:lpstr>
      <vt:lpstr>PROJECT   ENTERTAINER DATA ANALYSIS</vt:lpstr>
      <vt:lpstr>Introduction</vt:lpstr>
      <vt:lpstr>Given Tasks</vt:lpstr>
      <vt:lpstr>Details of Data</vt:lpstr>
      <vt:lpstr>Tools Used</vt:lpstr>
      <vt:lpstr>Main KPI’s</vt:lpstr>
      <vt:lpstr> Dashboard 1</vt:lpstr>
      <vt:lpstr>Dashboard 2</vt:lpstr>
      <vt:lpstr>Dashboard 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ENTERTAINER DATA ANALYSIS</dc:title>
  <dc:creator>NAVEEN SRINIVASAN</dc:creator>
  <cp:lastModifiedBy>DELL</cp:lastModifiedBy>
  <cp:revision>1</cp:revision>
  <dcterms:created xsi:type="dcterms:W3CDTF">2022-12-29T06:36:15Z</dcterms:created>
  <dcterms:modified xsi:type="dcterms:W3CDTF">2024-08-03T18:06:15Z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