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70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2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1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12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49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3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26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60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4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106B-D0E0-4824-873B-C0E08F29343A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FC0C-9ACF-41CF-9046-29CB71CE7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0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365299-3EF7-48B5-AF4C-5789CE0FBE96}"/>
              </a:ext>
            </a:extLst>
          </p:cNvPr>
          <p:cNvGrpSpPr/>
          <p:nvPr/>
        </p:nvGrpSpPr>
        <p:grpSpPr>
          <a:xfrm>
            <a:off x="40201" y="185"/>
            <a:ext cx="5320272" cy="6840354"/>
            <a:chOff x="-352149" y="56485"/>
            <a:chExt cx="5039998" cy="6480001"/>
          </a:xfrm>
        </p:grpSpPr>
        <p:pic>
          <p:nvPicPr>
            <p:cNvPr id="1030" name="Picture 6" descr="Repostería infinita - Home | Facebook">
              <a:extLst>
                <a:ext uri="{FF2B5EF4-FFF2-40B4-BE49-F238E27FC236}">
                  <a16:creationId xmlns:a16="http://schemas.microsoft.com/office/drawing/2014/main" id="{D430B5A6-50CF-40D0-8694-A0FF33BCB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7778" y1="41333" x2="24889" y2="40444"/>
                          <a14:foregroundMark x1="38667" y1="24444" x2="32889" y2="29778"/>
                          <a14:foregroundMark x1="60000" y1="29778" x2="54222" y2="22222"/>
                          <a14:foregroundMark x1="64889" y1="25333" x2="64889" y2="2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37" y="3386830"/>
              <a:ext cx="1264216" cy="126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Linda Chica Con El Pelo Rizado Para Su Diseño Ilustraciones Vectoriales,  Clip Art Vectorizado Libre De Derechos. Image 16125623.">
              <a:extLst>
                <a:ext uri="{FF2B5EF4-FFF2-40B4-BE49-F238E27FC236}">
                  <a16:creationId xmlns:a16="http://schemas.microsoft.com/office/drawing/2014/main" id="{F7A600DF-C540-4471-B6D4-D594B64DFE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000" y1="48077" x2="31385" y2="56000"/>
                          <a14:foregroundMark x1="31385" y1="56000" x2="37615" y2="59385"/>
                          <a14:foregroundMark x1="37615" y1="59385" x2="43077" y2="55000"/>
                          <a14:foregroundMark x1="43077" y1="55000" x2="40000" y2="48077"/>
                          <a14:foregroundMark x1="40000" y1="48077" x2="32462" y2="47077"/>
                          <a14:foregroundMark x1="38385" y1="70385" x2="35000" y2="64692"/>
                          <a14:foregroundMark x1="33462" y1="71154" x2="38923" y2="70000"/>
                          <a14:foregroundMark x1="32692" y1="68462" x2="37615" y2="74077"/>
                          <a14:foregroundMark x1="37615" y1="74077" x2="38923" y2="67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" t="25490" r="30033" b="15491"/>
            <a:stretch/>
          </p:blipFill>
          <p:spPr bwMode="auto">
            <a:xfrm>
              <a:off x="312072" y="660611"/>
              <a:ext cx="4183245" cy="389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C0D69B-14F4-411B-B0F5-09C04661A822}"/>
                </a:ext>
              </a:extLst>
            </p:cNvPr>
            <p:cNvSpPr/>
            <p:nvPr/>
          </p:nvSpPr>
          <p:spPr>
            <a:xfrm>
              <a:off x="176969" y="560569"/>
              <a:ext cx="3981752" cy="3119633"/>
            </a:xfrm>
            <a:prstGeom prst="rect">
              <a:avLst/>
            </a:prstGeom>
            <a:noFill/>
          </p:spPr>
          <p:txBody>
            <a:bodyPr spcFirstLastPara="1" wrap="none" lIns="92918" tIns="46457" rIns="92918" bIns="46457" numCol="1">
              <a:prstTxWarp prst="textArchUp">
                <a:avLst>
                  <a:gd name="adj" fmla="val 10587013"/>
                </a:avLst>
              </a:prstTxWarp>
              <a:spAutoFit/>
            </a:bodyPr>
            <a:lstStyle/>
            <a:p>
              <a:pPr algn="ctr"/>
              <a:r>
                <a:rPr lang="en-US" sz="5487" spc="2032" dirty="0">
                  <a:ln w="0"/>
                  <a:solidFill>
                    <a:srgbClr val="FF00D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Gill Sans Ultra Bold" panose="020B0A02020104020203" pitchFamily="34" charset="0"/>
                </a:rPr>
                <a:t>Sweet AniLu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EA4AD72-BA19-436A-ACAB-38EFD647A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2577" b="96953" l="5000" r="45000">
                          <a14:foregroundMark x1="12000" y1="81167" x2="12000" y2="81167"/>
                          <a14:foregroundMark x1="9833" y1="75000" x2="9833" y2="75000"/>
                          <a14:foregroundMark x1="12167" y1="75000" x2="11000" y2="77000"/>
                          <a14:foregroundMark x1="12000" y1="91333" x2="12000" y2="91333"/>
                          <a14:foregroundMark x1="25500" y1="92000" x2="25500" y2="92000"/>
                        </a14:backgroundRemoval>
                      </a14:imgEffect>
                    </a14:imgLayer>
                  </a14:imgProps>
                </a:ext>
              </a:extLst>
            </a:blip>
            <a:srcRect t="69530" r="50000"/>
            <a:stretch/>
          </p:blipFill>
          <p:spPr>
            <a:xfrm>
              <a:off x="-116302" y="3724181"/>
              <a:ext cx="4804150" cy="2768450"/>
            </a:xfrm>
            <a:prstGeom prst="rect">
              <a:avLst/>
            </a:prstGeom>
          </p:spPr>
        </p:pic>
        <p:pic>
          <p:nvPicPr>
            <p:cNvPr id="1036" name="Picture 12" descr="Smart Seguros">
              <a:extLst>
                <a:ext uri="{FF2B5EF4-FFF2-40B4-BE49-F238E27FC236}">
                  <a16:creationId xmlns:a16="http://schemas.microsoft.com/office/drawing/2014/main" id="{5EE14BD2-491B-4263-A812-EE64320AC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01" b="93069" l="2823" r="96371">
                          <a14:foregroundMark x1="8266" y1="53465" x2="8266" y2="53465"/>
                          <a14:foregroundMark x1="30242" y1="46535" x2="30242" y2="46535"/>
                          <a14:foregroundMark x1="51008" y1="54455" x2="51008" y2="54455"/>
                          <a14:foregroundMark x1="87702" y1="64356" x2="87702" y2="64356"/>
                          <a14:foregroundMark x1="89113" y1="46535" x2="89113" y2="46535"/>
                          <a14:foregroundMark x1="92742" y1="77228" x2="92742" y2="77228"/>
                          <a14:foregroundMark x1="93347" y1="50495" x2="93347" y2="50495"/>
                          <a14:foregroundMark x1="96371" y1="47525" x2="96371" y2="47525"/>
                          <a14:foregroundMark x1="69355" y1="60396" x2="69355" y2="60396"/>
                          <a14:foregroundMark x1="2823" y1="45545" x2="3629" y2="47525"/>
                          <a14:foregroundMark x1="35484" y1="90099" x2="35484" y2="90099"/>
                          <a14:foregroundMark x1="24395" y1="93069" x2="24395" y2="930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413" y="5919611"/>
              <a:ext cx="1765851" cy="35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500DD-D52F-43A4-8D1E-FAFAE14B3B97}"/>
                </a:ext>
              </a:extLst>
            </p:cNvPr>
            <p:cNvSpPr/>
            <p:nvPr/>
          </p:nvSpPr>
          <p:spPr>
            <a:xfrm>
              <a:off x="-352149" y="56485"/>
              <a:ext cx="5039998" cy="6480001"/>
            </a:xfrm>
            <a:prstGeom prst="rect">
              <a:avLst/>
            </a:prstGeom>
            <a:noFill/>
            <a:ln>
              <a:solidFill>
                <a:srgbClr val="FF0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524" tIns="48264" rIns="96524" bIns="482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99"/>
            </a:p>
          </p:txBody>
        </p:sp>
      </p:grpSp>
    </p:spTree>
    <p:extLst>
      <p:ext uri="{BB962C8B-B14F-4D97-AF65-F5344CB8AC3E}">
        <p14:creationId xmlns:p14="http://schemas.microsoft.com/office/powerpoint/2010/main" val="219429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Holguin</dc:creator>
  <cp:lastModifiedBy>Emmanuel Holguin</cp:lastModifiedBy>
  <cp:revision>3</cp:revision>
  <dcterms:created xsi:type="dcterms:W3CDTF">2022-03-08T01:30:57Z</dcterms:created>
  <dcterms:modified xsi:type="dcterms:W3CDTF">2022-03-08T01:49:54Z</dcterms:modified>
</cp:coreProperties>
</file>