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C084-7E3D-4650-95E4-DFEFF5CF3FC8}" type="datetimeFigureOut">
              <a:rPr lang="fr-FR" smtClean="0"/>
              <a:t>01/05/2017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059DA-B102-41E5-BB14-AC2BE209FEC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5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9DA-B102-41E5-BB14-AC2BE209FEC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38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042573E-9E67-488C-82A1-2BD1D44D823E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0FDC-D4BF-4EED-AD09-569DE3E76E07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00F6-BC4B-49BC-A106-5AD394A47124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1D2-5E91-4C71-A197-C8C5F1017631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6697-0E9D-4697-9C02-653CFFA6BC62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6B02-EE8B-4A7A-9D9B-D970E9D244DD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491C-1A3B-4A5E-933F-C37B9454E0CF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B52E-35ED-41C7-8B04-5F2629D996F1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5444-57E6-4641-8F6B-A6D64B8D6EC0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FD47-AD92-443C-965F-D26B1107DEB7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5531-6757-4987-BDE4-07745D8D569E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7043840-AAD8-4779-9F47-819A15C7F34B}" type="datetime1">
              <a:rPr lang="fr-FR" smtClean="0"/>
              <a:t>01/05/2017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E757BB-A167-422A-8B19-3B0264FDFB27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Mobile application :</a:t>
            </a:r>
            <a:br>
              <a:rPr lang="fr-FR" dirty="0" smtClean="0"/>
            </a:br>
            <a:r>
              <a:rPr lang="fr-FR" dirty="0" smtClean="0"/>
              <a:t>SpellingWizard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221088"/>
            <a:ext cx="3309803" cy="1728192"/>
          </a:xfrm>
        </p:spPr>
        <p:txBody>
          <a:bodyPr>
            <a:normAutofit fontScale="85000" lnSpcReduction="20000"/>
          </a:bodyPr>
          <a:lstStyle/>
          <a:p>
            <a:r>
              <a:rPr lang="fr-FR" u="sng" dirty="0" smtClean="0"/>
              <a:t>Authors: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Cesaro Jordan</a:t>
            </a:r>
          </a:p>
          <a:p>
            <a:r>
              <a:rPr lang="fr-FR" dirty="0" smtClean="0"/>
              <a:t>Sochala Antoine</a:t>
            </a:r>
          </a:p>
          <a:p>
            <a:endParaRPr lang="fr-FR" u="sng" dirty="0"/>
          </a:p>
          <a:p>
            <a:r>
              <a:rPr lang="fr-FR" u="sng" dirty="0" smtClean="0"/>
              <a:t>Teachers :</a:t>
            </a:r>
          </a:p>
          <a:p>
            <a:r>
              <a:rPr lang="fr-FR" dirty="0" smtClean="0"/>
              <a:t>Despres Charles</a:t>
            </a:r>
          </a:p>
          <a:p>
            <a:r>
              <a:rPr lang="fr-FR" dirty="0" smtClean="0"/>
              <a:t>Duval Muriel</a:t>
            </a:r>
            <a:endParaRPr lang="fr-FR" dirty="0"/>
          </a:p>
        </p:txBody>
      </p:sp>
      <p:pic>
        <p:nvPicPr>
          <p:cNvPr id="1026" name="Picture 2" descr="C:\Users\Daidaii\AndroidStudioProjects\ProjetAnglais2A\EnglishProject\app\src\main\res\drawable\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26"/>
            <a:ext cx="2448272" cy="22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Table of contents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I. </a:t>
            </a:r>
            <a:r>
              <a:rPr lang="fr-FR" dirty="0" smtClean="0"/>
              <a:t>Goals </a:t>
            </a:r>
            <a:r>
              <a:rPr lang="fr-FR" dirty="0" smtClean="0"/>
              <a:t>of the application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II. The features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III. Demonstration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IV. Technical aspects</a:t>
            </a:r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8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I. Goals of the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fr-FR" dirty="0" smtClean="0"/>
              <a:t>	</a:t>
            </a:r>
          </a:p>
          <a:p>
            <a:pPr marL="68580" indent="0">
              <a:buNone/>
            </a:pPr>
            <a:r>
              <a:rPr lang="fr-FR" dirty="0"/>
              <a:t>	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To </a:t>
            </a:r>
            <a:r>
              <a:rPr lang="fr-FR" dirty="0" err="1" smtClean="0"/>
              <a:t>enhance</a:t>
            </a:r>
            <a:r>
              <a:rPr lang="fr-FR" dirty="0" smtClean="0"/>
              <a:t> </a:t>
            </a:r>
            <a:r>
              <a:rPr lang="fr-FR" dirty="0" err="1" smtClean="0"/>
              <a:t>spelling</a:t>
            </a:r>
            <a:r>
              <a:rPr lang="fr-FR" dirty="0" smtClean="0"/>
              <a:t> &amp; grammar </a:t>
            </a:r>
            <a:r>
              <a:rPr lang="fr-FR" dirty="0" err="1" smtClean="0"/>
              <a:t>skills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	</a:t>
            </a:r>
            <a:r>
              <a:rPr lang="fr-FR" dirty="0" smtClean="0"/>
              <a:t>To </a:t>
            </a:r>
            <a:r>
              <a:rPr lang="fr-FR" dirty="0" err="1" smtClean="0"/>
              <a:t>m</a:t>
            </a:r>
            <a:r>
              <a:rPr lang="fr-FR" dirty="0" err="1" smtClean="0"/>
              <a:t>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accessible to </a:t>
            </a:r>
            <a:r>
              <a:rPr lang="fr-FR" dirty="0" err="1" smtClean="0"/>
              <a:t>everyone</a:t>
            </a:r>
            <a:endParaRPr lang="fr-FR" dirty="0" smtClean="0"/>
          </a:p>
          <a:p>
            <a:pPr marL="68580" indent="0">
              <a:buNone/>
            </a:pPr>
            <a:endParaRPr lang="fr-FR" dirty="0" smtClean="0"/>
          </a:p>
          <a:p>
            <a:pPr marL="68580" indent="0">
              <a:buNone/>
            </a:pPr>
            <a:endParaRPr lang="fr-FR" dirty="0"/>
          </a:p>
          <a:p>
            <a:pPr marL="68580" indent="0">
              <a:buNone/>
            </a:pPr>
            <a:r>
              <a:rPr lang="fr-FR" dirty="0" smtClean="0"/>
              <a:t>	To </a:t>
            </a:r>
            <a:r>
              <a:rPr lang="fr-FR" dirty="0" err="1" smtClean="0"/>
              <a:t>provide</a:t>
            </a:r>
            <a:r>
              <a:rPr lang="fr-FR" dirty="0" smtClean="0"/>
              <a:t> an attractive solution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3</a:t>
            </a:fld>
            <a:endParaRPr lang="fr-FR" dirty="0"/>
          </a:p>
        </p:txBody>
      </p:sp>
      <p:pic>
        <p:nvPicPr>
          <p:cNvPr id="1026" name="Picture 2" descr="C:\Users\Daidaii\Downloads\18279980_1876754272549380_1014853411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41558"/>
            <a:ext cx="648072" cy="6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7" y="4619596"/>
            <a:ext cx="11906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Daidaii\Downloads\18254305_1876767395881401_330027421_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17" y="3501008"/>
            <a:ext cx="752872" cy="7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II. The features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700808"/>
            <a:ext cx="7704856" cy="439248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   </a:t>
            </a:r>
            <a:r>
              <a:rPr lang="fr-FR" dirty="0" smtClean="0"/>
              <a:t>Inspired by :  Projet Voltaire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68580" indent="0">
              <a:buNone/>
            </a:pPr>
            <a:r>
              <a:rPr lang="fr-FR" dirty="0" smtClean="0"/>
              <a:t>		   Spelling &amp; grammar lessons</a:t>
            </a:r>
          </a:p>
          <a:p>
            <a:endParaRPr lang="fr-FR" dirty="0" smtClean="0"/>
          </a:p>
          <a:p>
            <a:endParaRPr lang="fr-FR" dirty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	   </a:t>
            </a:r>
            <a:r>
              <a:rPr lang="fr-FR" dirty="0" smtClean="0"/>
              <a:t>A training : find mistakes in sentences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4</a:t>
            </a:fld>
            <a:endParaRPr lang="fr-FR" dirty="0"/>
          </a:p>
        </p:txBody>
      </p:sp>
      <p:pic>
        <p:nvPicPr>
          <p:cNvPr id="2050" name="Picture 2" descr="C:\Users\Daidaii\Downloads\18217391_1876757015882439_422679648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92" y="1412776"/>
            <a:ext cx="144443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864096" cy="864096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75" y="4605076"/>
            <a:ext cx="1376922" cy="61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idaii\AndroidStudioProjects\ProjetAnglais2A\EnglishProject\app\src\main\res\drawable\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140968"/>
            <a:ext cx="2448272" cy="22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III. 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3292953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Let’s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start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the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demonstration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!</a:t>
            </a:r>
          </a:p>
          <a:p>
            <a:pPr marL="68580" indent="0" algn="ctr">
              <a:buNone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  <a:p>
            <a:pPr marL="68580" indent="0" algn="ctr">
              <a:buNone/>
            </a:pP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81" y="3720311"/>
            <a:ext cx="1118206" cy="1118206"/>
          </a:xfrm>
          <a:prstGeom prst="rect">
            <a:avLst/>
          </a:prstGeom>
          <a:effectLst>
            <a:innerShdw blurRad="63500" dist="50800" dir="8100000">
              <a:schemeClr val="tx1">
                <a:alpha val="50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IV. Technical aspects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508977"/>
          </a:xfrm>
        </p:spPr>
        <p:txBody>
          <a:bodyPr>
            <a:normAutofit/>
          </a:bodyPr>
          <a:lstStyle/>
          <a:p>
            <a:r>
              <a:rPr lang="fr-FR" dirty="0" smtClean="0"/>
              <a:t>Programming languages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Creation tools :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6</a:t>
            </a:fld>
            <a:endParaRPr lang="fr-FR" dirty="0"/>
          </a:p>
        </p:txBody>
      </p:sp>
      <p:pic>
        <p:nvPicPr>
          <p:cNvPr id="3074" name="Picture 2" descr="C:\Users\Daidaii\Downloads\androi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15" y="2514217"/>
            <a:ext cx="1708376" cy="12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idaii\Downloads\téléchargem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91" y="2603935"/>
            <a:ext cx="1777090" cy="10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aidaii\Downloads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82" y="2599354"/>
            <a:ext cx="1070835" cy="107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aidaii\Downloads\c0310c832455e63cd409d2837738108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4" y="4573082"/>
            <a:ext cx="1951462" cy="17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aidaii\Downloads\3cd5679f54dc60811383649f9f6ea37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082" y="5016489"/>
            <a:ext cx="2352834" cy="88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logo sqlite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80" y="5062351"/>
            <a:ext cx="1680301" cy="79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IV. Technical aspects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916832"/>
            <a:ext cx="6777317" cy="39604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Difficulties encountered :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C</a:t>
            </a:r>
            <a:r>
              <a:rPr lang="fr-FR" dirty="0" smtClean="0"/>
              <a:t>hallenging </a:t>
            </a:r>
            <a:r>
              <a:rPr lang="fr-FR" dirty="0"/>
              <a:t>d</a:t>
            </a:r>
            <a:r>
              <a:rPr lang="fr-FR" dirty="0" smtClean="0"/>
              <a:t>esire to discover Android </a:t>
            </a:r>
            <a:r>
              <a:rPr lang="fr-FR" dirty="0"/>
              <a:t>u</a:t>
            </a:r>
            <a:r>
              <a:rPr lang="fr-FR" dirty="0" smtClean="0"/>
              <a:t>niverse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Strange database building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Links between XML and Java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Layout &amp; activity management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7</a:t>
            </a:fld>
            <a:endParaRPr lang="fr-FR" dirty="0"/>
          </a:p>
        </p:txBody>
      </p:sp>
      <p:pic>
        <p:nvPicPr>
          <p:cNvPr id="4098" name="Picture 2" descr="http://www.clipartkid.com/images/448/teacher-self-reflection-clipart-images-pictures-becuo-E7HgR8-clipart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1467"/>
          <a:stretch/>
        </p:blipFill>
        <p:spPr bwMode="auto">
          <a:xfrm>
            <a:off x="7236296" y="3646800"/>
            <a:ext cx="1085566" cy="25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2204864"/>
            <a:ext cx="6777317" cy="3580985"/>
          </a:xfrm>
        </p:spPr>
        <p:txBody>
          <a:bodyPr>
            <a:normAutofit/>
          </a:bodyPr>
          <a:lstStyle/>
          <a:p>
            <a:r>
              <a:rPr lang="fr-FR" dirty="0" err="1" smtClean="0"/>
              <a:t>Achieved</a:t>
            </a:r>
            <a:r>
              <a:rPr lang="fr-FR" dirty="0" smtClean="0"/>
              <a:t> objectives</a:t>
            </a:r>
            <a:endParaRPr lang="fr-FR" dirty="0"/>
          </a:p>
          <a:p>
            <a:endParaRPr lang="fr-FR" dirty="0" smtClean="0"/>
          </a:p>
          <a:p>
            <a:r>
              <a:rPr lang="fr-FR" dirty="0" err="1"/>
              <a:t>Assimilate</a:t>
            </a:r>
            <a:r>
              <a:rPr lang="fr-FR" dirty="0"/>
              <a:t> new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 smtClean="0"/>
              <a:t>skills</a:t>
            </a:r>
            <a:endParaRPr lang="fr-FR" dirty="0" smtClean="0"/>
          </a:p>
          <a:p>
            <a:endParaRPr lang="fr-FR" dirty="0"/>
          </a:p>
          <a:p>
            <a:r>
              <a:rPr lang="en-US" dirty="0"/>
              <a:t>Simple evolution of the </a:t>
            </a:r>
            <a:r>
              <a:rPr lang="en-US" dirty="0" smtClean="0"/>
              <a:t>app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Dynamic</a:t>
            </a:r>
            <a:r>
              <a:rPr lang="fr-FR" dirty="0" smtClean="0"/>
              <a:t> database</a:t>
            </a:r>
          </a:p>
          <a:p>
            <a:pPr lvl="1"/>
            <a:r>
              <a:rPr lang="fr-FR" dirty="0" err="1" smtClean="0"/>
              <a:t>Add-on</a:t>
            </a:r>
            <a:r>
              <a:rPr lang="fr-FR" dirty="0" smtClean="0"/>
              <a:t> features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57BB-A167-422A-8B19-3B0264FDFB2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ersonnalisé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8B6C42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259</TotalTime>
  <Words>110</Words>
  <Application>Microsoft Office PowerPoint</Application>
  <PresentationFormat>Affichage à l'écran (4:3)</PresentationFormat>
  <Paragraphs>71</Paragraphs>
  <Slides>8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Austin</vt:lpstr>
      <vt:lpstr>Mobile application : SpellingWizard </vt:lpstr>
      <vt:lpstr>Table of contents</vt:lpstr>
      <vt:lpstr>I. Goals of the application</vt:lpstr>
      <vt:lpstr>II. The features</vt:lpstr>
      <vt:lpstr>III. Demonstration</vt:lpstr>
      <vt:lpstr>IV. Technical aspects</vt:lpstr>
      <vt:lpstr>IV. Technical aspects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SOCHALA</dc:creator>
  <cp:lastModifiedBy>Antoine SOCHALA</cp:lastModifiedBy>
  <cp:revision>21</cp:revision>
  <dcterms:created xsi:type="dcterms:W3CDTF">2017-05-01T12:30:42Z</dcterms:created>
  <dcterms:modified xsi:type="dcterms:W3CDTF">2017-05-01T16:51:25Z</dcterms:modified>
</cp:coreProperties>
</file>