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56B8-0407-4A47-B4CE-42FE2EA3BA2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98A-A2D3-3D48-925E-CF4D384E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0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56B8-0407-4A47-B4CE-42FE2EA3BA2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98A-A2D3-3D48-925E-CF4D384E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3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56B8-0407-4A47-B4CE-42FE2EA3BA2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98A-A2D3-3D48-925E-CF4D384E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56B8-0407-4A47-B4CE-42FE2EA3BA2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98A-A2D3-3D48-925E-CF4D384E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3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56B8-0407-4A47-B4CE-42FE2EA3BA2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98A-A2D3-3D48-925E-CF4D384E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8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56B8-0407-4A47-B4CE-42FE2EA3BA2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98A-A2D3-3D48-925E-CF4D384E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56B8-0407-4A47-B4CE-42FE2EA3BA2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98A-A2D3-3D48-925E-CF4D384E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56B8-0407-4A47-B4CE-42FE2EA3BA2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98A-A2D3-3D48-925E-CF4D384E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3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56B8-0407-4A47-B4CE-42FE2EA3BA2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98A-A2D3-3D48-925E-CF4D384E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2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56B8-0407-4A47-B4CE-42FE2EA3BA2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98A-A2D3-3D48-925E-CF4D384E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56B8-0407-4A47-B4CE-42FE2EA3BA2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98A-A2D3-3D48-925E-CF4D384E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F56B8-0407-4A47-B4CE-42FE2EA3BA21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F98A-A2D3-3D48-925E-CF4D384E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6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Baa-</a:t>
            </a:r>
            <a:r>
              <a:rPr lang="en-US" dirty="0" err="1" smtClean="0"/>
              <a:t>dumm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Finding the best price on items across multiple vendors.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offer a user friendly filtering experience when shopping for specific 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emphasized on our design phase to make a cohesive concept of the product.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Identifying and prototyping hits to the API’s.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Designing HTML to present a professionally simple customer experience (with Google as our inspiration).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Implemented API results into neatly displayed result cards. </a:t>
            </a:r>
          </a:p>
        </p:txBody>
      </p:sp>
    </p:spTree>
    <p:extLst>
      <p:ext uri="{BB962C8B-B14F-4D97-AF65-F5344CB8AC3E}">
        <p14:creationId xmlns:p14="http://schemas.microsoft.com/office/powerpoint/2010/main" val="35074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Automation on scroll</a:t>
            </a:r>
          </a:p>
          <a:p>
            <a:r>
              <a:rPr lang="en-US" dirty="0" smtClean="0"/>
              <a:t>Anime</a:t>
            </a:r>
          </a:p>
          <a:p>
            <a:r>
              <a:rPr lang="en-US" dirty="0" smtClean="0"/>
              <a:t>MDB (Material Design Bootstrap)</a:t>
            </a:r>
          </a:p>
          <a:p>
            <a:r>
              <a:rPr lang="en-US" dirty="0" smtClean="0"/>
              <a:t>Popper</a:t>
            </a:r>
          </a:p>
          <a:p>
            <a:r>
              <a:rPr lang="en-US" dirty="0" err="1" smtClean="0"/>
              <a:t>Sourcetree</a:t>
            </a:r>
            <a:r>
              <a:rPr lang="en-US" dirty="0" smtClean="0"/>
              <a:t> (to whom it may concern)</a:t>
            </a:r>
          </a:p>
          <a:p>
            <a:r>
              <a:rPr lang="en-US" smtClean="0"/>
              <a:t>Google Hangouts (we’re proud of this one)</a:t>
            </a:r>
            <a:endParaRPr lang="en-US" dirty="0" smtClean="0"/>
          </a:p>
          <a:p>
            <a:r>
              <a:rPr lang="en-US" sz="1200" dirty="0" smtClean="0"/>
              <a:t>Firebase</a:t>
            </a:r>
          </a:p>
          <a:p>
            <a:r>
              <a:rPr lang="en-US" sz="1200" dirty="0" smtClean="0"/>
              <a:t>Bootstrap</a:t>
            </a:r>
          </a:p>
          <a:p>
            <a:r>
              <a:rPr lang="en-US" sz="1200" dirty="0" err="1" smtClean="0"/>
              <a:t>Jquery</a:t>
            </a:r>
            <a:endParaRPr lang="en-US" sz="1200" dirty="0" smtClean="0"/>
          </a:p>
          <a:p>
            <a:r>
              <a:rPr lang="en-US" sz="800" dirty="0" smtClean="0"/>
              <a:t>Computers</a:t>
            </a:r>
          </a:p>
          <a:p>
            <a:r>
              <a:rPr lang="en-US" sz="800" dirty="0" smtClean="0"/>
              <a:t>Electricity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724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112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Baa-dumm</vt:lpstr>
      <vt:lpstr>Conflict?</vt:lpstr>
      <vt:lpstr>Resolution</vt:lpstr>
      <vt:lpstr>Steps</vt:lpstr>
      <vt:lpstr>Technologies used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Baa-dumm</dc:title>
  <dc:creator>Mike Wylie</dc:creator>
  <cp:lastModifiedBy>Mike Wylie</cp:lastModifiedBy>
  <cp:revision>4</cp:revision>
  <dcterms:created xsi:type="dcterms:W3CDTF">2018-09-26T01:50:25Z</dcterms:created>
  <dcterms:modified xsi:type="dcterms:W3CDTF">2018-09-26T04:53:19Z</dcterms:modified>
</cp:coreProperties>
</file>