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" TargetMode="External"/><Relationship Id="rId2" Type="http://schemas.openxmlformats.org/officeDocument/2006/relationships/hyperlink" Target="https://godotengin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dotforums.org/" TargetMode="External"/><Relationship Id="rId4" Type="http://schemas.openxmlformats.org/officeDocument/2006/relationships/hyperlink" Target="https://www.youtube.com/watch?v=WRDl2gQObg8&amp;list=PL1td_Fr5vMGOW0hasVEYlvfdm_oYh0xi9https://www.youtube.com/watch?v=WRDl2gQObg8&amp;list=PL1td_Fr5vMGOW0hasVEYlvfdm_oYh0xi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6B27E-9013-47EA-A79D-E68CD701A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Multiplayer-Projekt</a:t>
            </a:r>
            <a:endParaRPr lang="en-CA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5C9BB-1E1B-4196-8B6C-EFFE3B4CC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CT-Präsentation von Dominik Kaiser und David Balsacq 17.5.20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365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8DE55-CF23-424D-84B8-C68AB91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Vektorgeometrie beim Programmieren</a:t>
            </a:r>
          </a:p>
        </p:txBody>
      </p:sp>
      <p:pic>
        <p:nvPicPr>
          <p:cNvPr id="5" name="Inhaltsplatzhalter 4" descr="Ein Bild, das Mann enthält.&#10;&#10;Automatisch generierte Beschreibung">
            <a:extLst>
              <a:ext uri="{FF2B5EF4-FFF2-40B4-BE49-F238E27FC236}">
                <a16:creationId xmlns:a16="http://schemas.microsoft.com/office/drawing/2014/main" id="{1A20A731-DE59-4D32-A345-CC5911275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2" y="1677946"/>
            <a:ext cx="7865706" cy="5188373"/>
          </a:xfrm>
        </p:spPr>
      </p:pic>
    </p:spTree>
    <p:extLst>
      <p:ext uri="{BB962C8B-B14F-4D97-AF65-F5344CB8AC3E}">
        <p14:creationId xmlns:p14="http://schemas.microsoft.com/office/powerpoint/2010/main" val="145640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9071F-F386-4B39-84C4-FB896078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Vektorgeometrie beim Programmieren</a:t>
            </a:r>
          </a:p>
        </p:txBody>
      </p:sp>
      <p:pic>
        <p:nvPicPr>
          <p:cNvPr id="5" name="Inhaltsplatzhalter 4" descr="Ein Bild, das Mann, Skifahren, rot, fliegend enthält.&#10;&#10;Automatisch generierte Beschreibung">
            <a:extLst>
              <a:ext uri="{FF2B5EF4-FFF2-40B4-BE49-F238E27FC236}">
                <a16:creationId xmlns:a16="http://schemas.microsoft.com/office/drawing/2014/main" id="{B39B4B8A-5385-4570-843C-3A8D6C5D4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321" y="2125072"/>
            <a:ext cx="7175241" cy="4732928"/>
          </a:xfrm>
        </p:spPr>
      </p:pic>
    </p:spTree>
    <p:extLst>
      <p:ext uri="{BB962C8B-B14F-4D97-AF65-F5344CB8AC3E}">
        <p14:creationId xmlns:p14="http://schemas.microsoft.com/office/powerpoint/2010/main" val="101137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E0DE7-D940-4E1A-BBDA-72431E2B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Vektorgeometrie beim Programmieren</a:t>
            </a:r>
          </a:p>
        </p:txBody>
      </p:sp>
      <p:pic>
        <p:nvPicPr>
          <p:cNvPr id="9" name="Inhaltsplatzhalter 8" descr="Ein Bild, das Mann enthält.&#10;&#10;Automatisch generierte Beschreibung">
            <a:extLst>
              <a:ext uri="{FF2B5EF4-FFF2-40B4-BE49-F238E27FC236}">
                <a16:creationId xmlns:a16="http://schemas.microsoft.com/office/drawing/2014/main" id="{944CC6ED-1008-45AB-9403-AE018948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078" y="2108638"/>
            <a:ext cx="7321452" cy="4749362"/>
          </a:xfrm>
        </p:spPr>
      </p:pic>
    </p:spTree>
    <p:extLst>
      <p:ext uri="{BB962C8B-B14F-4D97-AF65-F5344CB8AC3E}">
        <p14:creationId xmlns:p14="http://schemas.microsoft.com/office/powerpoint/2010/main" val="220645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30D7F-0064-4E54-84D4-71AF4622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Vektorgeometrie beim Programmieren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7D4982-6E37-478A-8B01-3ADB98B95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47" y="2097088"/>
            <a:ext cx="7367705" cy="4760912"/>
          </a:xfrm>
        </p:spPr>
      </p:pic>
    </p:spTree>
    <p:extLst>
      <p:ext uri="{BB962C8B-B14F-4D97-AF65-F5344CB8AC3E}">
        <p14:creationId xmlns:p14="http://schemas.microsoft.com/office/powerpoint/2010/main" val="143086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C8C19-A741-4244-9A60-89E284D5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Vektorgeometrie beim </a:t>
            </a:r>
            <a:r>
              <a:rPr lang="de-DE" dirty="0" err="1"/>
              <a:t>programieren</a:t>
            </a:r>
            <a:endParaRPr lang="de-DE" dirty="0"/>
          </a:p>
        </p:txBody>
      </p:sp>
      <p:pic>
        <p:nvPicPr>
          <p:cNvPr id="5" name="Inhaltsplatzhalter 4" descr="Ein Bild, das Spiel enthält.&#10;&#10;Automatisch generierte Beschreibung">
            <a:extLst>
              <a:ext uri="{FF2B5EF4-FFF2-40B4-BE49-F238E27FC236}">
                <a16:creationId xmlns:a16="http://schemas.microsoft.com/office/drawing/2014/main" id="{4A99EEAE-E39D-4CFC-BF6F-CDA7D0B8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46" y="2097088"/>
            <a:ext cx="7367705" cy="4760912"/>
          </a:xfrm>
        </p:spPr>
      </p:pic>
    </p:spTree>
    <p:extLst>
      <p:ext uri="{BB962C8B-B14F-4D97-AF65-F5344CB8AC3E}">
        <p14:creationId xmlns:p14="http://schemas.microsoft.com/office/powerpoint/2010/main" val="94912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E7482-9C3C-4E36-971C-BA162CAB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Vektorgeometrie beim </a:t>
            </a:r>
            <a:r>
              <a:rPr lang="de-DE" dirty="0" err="1"/>
              <a:t>programieren</a:t>
            </a:r>
            <a:endParaRPr lang="de-DE" dirty="0"/>
          </a:p>
        </p:txBody>
      </p:sp>
      <p:pic>
        <p:nvPicPr>
          <p:cNvPr id="5" name="Inhaltsplatzhalter 4" descr="Ein Bild, das Spiel enthält.&#10;&#10;Automatisch generierte Beschreibung">
            <a:extLst>
              <a:ext uri="{FF2B5EF4-FFF2-40B4-BE49-F238E27FC236}">
                <a16:creationId xmlns:a16="http://schemas.microsoft.com/office/drawing/2014/main" id="{293AF3BD-1EE9-4C9B-8F09-E6116D91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292" y="2097088"/>
            <a:ext cx="7367706" cy="4760912"/>
          </a:xfrm>
        </p:spPr>
      </p:pic>
    </p:spTree>
    <p:extLst>
      <p:ext uri="{BB962C8B-B14F-4D97-AF65-F5344CB8AC3E}">
        <p14:creationId xmlns:p14="http://schemas.microsoft.com/office/powerpoint/2010/main" val="355027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3EB5B-696C-4F79-AE04-4C7C48AF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Steuerung des Spielers durch die Controllerklasse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17DCA-95D2-4A60-8CAB-CC558AF5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75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2E639-ECFF-40EA-B2AB-898DD33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Wurden alle ziele erreicht?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75484-8FF8-47DD-B0A5-C01CDDE3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ist ein Multiplayer-Spiel </a:t>
            </a:r>
          </a:p>
          <a:p>
            <a:r>
              <a:rPr lang="de-DE" dirty="0"/>
              <a:t>Es ist 2D top-down</a:t>
            </a:r>
          </a:p>
          <a:p>
            <a:r>
              <a:rPr lang="de-DE" dirty="0"/>
              <a:t>Es ist (relativ) übersichtlich</a:t>
            </a:r>
          </a:p>
          <a:p>
            <a:r>
              <a:rPr lang="de-DE" dirty="0"/>
              <a:t>Jeder kann es schnell lernen</a:t>
            </a:r>
          </a:p>
          <a:p>
            <a:r>
              <a:rPr lang="de-DE" dirty="0"/>
              <a:t>Es ist ohne großen Aufwand spielbar</a:t>
            </a:r>
          </a:p>
          <a:p>
            <a:r>
              <a:rPr lang="de-DE" dirty="0"/>
              <a:t>Macht es Spaß?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4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77FA-50E9-4F63-8C26-8C1184B8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E6C46-C365-44DF-931D-B72792D3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 es Spaß macht dürfen sie selbst entscheiden</a:t>
            </a:r>
          </a:p>
        </p:txBody>
      </p:sp>
    </p:spTree>
    <p:extLst>
      <p:ext uri="{BB962C8B-B14F-4D97-AF65-F5344CB8AC3E}">
        <p14:creationId xmlns:p14="http://schemas.microsoft.com/office/powerpoint/2010/main" val="195630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C33E9-4E64-4AE8-B0A7-AC88ECB4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9BF97-1577-4381-9EF1-4D93AA99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https://godotengine.org/</a:t>
            </a:r>
            <a:endParaRPr lang="de-DE" dirty="0"/>
          </a:p>
          <a:p>
            <a:r>
              <a:rPr lang="de-DE" dirty="0">
                <a:hlinkClick r:id="rId3"/>
              </a:rPr>
              <a:t>https://docs.godotengine.org/en/stable/</a:t>
            </a:r>
            <a:endParaRPr lang="de-DE" dirty="0"/>
          </a:p>
          <a:p>
            <a:r>
              <a:rPr lang="de-DE" dirty="0">
                <a:hlinkClick r:id="rId4"/>
              </a:rPr>
              <a:t>https://www.youtube.com/watch?v=WRDl2gQObg8&amp;list=PL1td_Fr5vMGOW0hasVEYlvfdm_oYh0xi9</a:t>
            </a:r>
          </a:p>
          <a:p>
            <a:r>
              <a:rPr lang="de-DE" dirty="0">
                <a:hlinkClick r:id="rId4"/>
              </a:rPr>
              <a:t>https://www.youtube.com/watch?v=WRDl2gQObg8&amp;list=PL1td_Fr5vMGOW0hasVEYlvfdm_oYh0xi9</a:t>
            </a:r>
            <a:endParaRPr lang="de-DE" dirty="0"/>
          </a:p>
          <a:p>
            <a:r>
              <a:rPr lang="de-DE" dirty="0">
                <a:hlinkClick r:id="rId5"/>
              </a:rPr>
              <a:t>https://godotforums.org/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0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6F589-8D4F-468C-B455-C5C47E2C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AB1D8-2D2C-4281-91DD-FF30A81C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Verlauf des Projekts</a:t>
            </a:r>
            <a:br>
              <a:rPr lang="de-DE" dirty="0"/>
            </a:br>
            <a:r>
              <a:rPr lang="de-DE" dirty="0"/>
              <a:t>  - Planung</a:t>
            </a:r>
            <a:br>
              <a:rPr lang="de-DE" dirty="0"/>
            </a:br>
            <a:r>
              <a:rPr lang="de-DE" dirty="0"/>
              <a:t>  - Vorbereitung</a:t>
            </a:r>
            <a:br>
              <a:rPr lang="de-DE" dirty="0"/>
            </a:br>
            <a:r>
              <a:rPr lang="de-DE" dirty="0"/>
              <a:t>  - Programmieren</a:t>
            </a:r>
          </a:p>
          <a:p>
            <a:r>
              <a:rPr lang="de-DE" dirty="0"/>
              <a:t>Probleme und Lösungen</a:t>
            </a:r>
          </a:p>
          <a:p>
            <a:r>
              <a:rPr lang="de-DE" dirty="0"/>
              <a:t>Wurden die Ziele erreicht?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Quellen</a:t>
            </a:r>
          </a:p>
          <a:p>
            <a:endParaRPr lang="de-DE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670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072C-2CC4-4690-B571-89229491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Planung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8F938-F4DB-41F9-9C80-BE44E398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Planung: Was wollen wir überhaupt machen?</a:t>
            </a:r>
          </a:p>
          <a:p>
            <a:r>
              <a:rPr lang="de-DE" dirty="0"/>
              <a:t>Vorschläge</a:t>
            </a:r>
            <a:r>
              <a:rPr lang="en-CA" dirty="0"/>
              <a:t> </a:t>
            </a:r>
            <a:r>
              <a:rPr lang="de-DE" dirty="0"/>
              <a:t>enthielten</a:t>
            </a:r>
            <a:r>
              <a:rPr lang="en-CA" dirty="0"/>
              <a:t>: Mensch </a:t>
            </a:r>
            <a:r>
              <a:rPr lang="de-DE" dirty="0"/>
              <a:t>Ärgere dich nicht</a:t>
            </a:r>
            <a:r>
              <a:rPr lang="en-CA" dirty="0"/>
              <a:t>, </a:t>
            </a:r>
            <a:r>
              <a:rPr lang="en-CA" dirty="0" err="1"/>
              <a:t>Computerversion</a:t>
            </a:r>
            <a:r>
              <a:rPr lang="en-CA" dirty="0"/>
              <a:t> des </a:t>
            </a:r>
            <a:r>
              <a:rPr lang="de-DE" dirty="0"/>
              <a:t>Verrückten</a:t>
            </a:r>
            <a:r>
              <a:rPr lang="en-CA" dirty="0"/>
              <a:t> Labyrinths, Multiplayer-Pacman-Version...</a:t>
            </a:r>
          </a:p>
          <a:p>
            <a:r>
              <a:rPr lang="de-DE" dirty="0"/>
              <a:t>Welche Engine?</a:t>
            </a:r>
          </a:p>
          <a:p>
            <a:r>
              <a:rPr lang="de-DE" dirty="0"/>
              <a:t>Welche Programmiersprache?</a:t>
            </a:r>
          </a:p>
          <a:p>
            <a:endParaRPr lang="en-CA" dirty="0"/>
          </a:p>
          <a:p>
            <a:endParaRPr lang="en-CA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71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332DA-E954-4AA8-B13B-6A63B854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Planung</a:t>
            </a:r>
            <a:endParaRPr lang="en-CA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91AC3-A276-4536-86B8-6C4445BD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waren die Ziele: Multiplayer-Spiel, 2D top-down, es soll Spaß machen, übersichtlich sein, jeder kann es schnell lernen, ohne großen Aufwand spielbar.</a:t>
            </a:r>
          </a:p>
          <a:p>
            <a:r>
              <a:rPr lang="de-DE" dirty="0"/>
              <a:t>Godot als Engine für das Projekt</a:t>
            </a:r>
          </a:p>
          <a:p>
            <a:r>
              <a:rPr lang="de-DE" dirty="0"/>
              <a:t>Programmiersprache Godot </a:t>
            </a:r>
            <a:r>
              <a:rPr lang="de-DE" dirty="0" err="1"/>
              <a:t>Script</a:t>
            </a:r>
            <a:r>
              <a:rPr lang="de-DE" dirty="0"/>
              <a:t> (</a:t>
            </a:r>
            <a:r>
              <a:rPr lang="de-DE" dirty="0" err="1"/>
              <a:t>pythonbasierte</a:t>
            </a:r>
            <a:r>
              <a:rPr lang="de-DE" dirty="0"/>
              <a:t> Sprache)</a:t>
            </a:r>
          </a:p>
          <a:p>
            <a:r>
              <a:rPr lang="de-DE" dirty="0"/>
              <a:t>Spieleidee: Zwei Spieler, einer schickt Monster los, der andere verteidigt sich.</a:t>
            </a:r>
          </a:p>
          <a:p>
            <a:endParaRPr lang="de-DE" dirty="0"/>
          </a:p>
          <a:p>
            <a:endParaRPr lang="de-DE" dirty="0"/>
          </a:p>
          <a:p>
            <a:endParaRPr lang="en-CA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29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A5C85-E865-45B7-BF45-BA7570F8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DC5172-7B01-46B6-8195-39CD6A53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Menge </a:t>
            </a:r>
            <a:r>
              <a:rPr lang="de-DE" dirty="0" err="1"/>
              <a:t>Youtube</a:t>
            </a:r>
            <a:r>
              <a:rPr lang="de-DE" dirty="0"/>
              <a:t>-Tutorials</a:t>
            </a:r>
          </a:p>
          <a:p>
            <a:r>
              <a:rPr lang="de-DE" dirty="0"/>
              <a:t>Godots eigene Tutorials und Website</a:t>
            </a:r>
          </a:p>
          <a:p>
            <a:r>
              <a:rPr lang="de-DE" dirty="0"/>
              <a:t>Godot-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Ähnliche Projekte anschauen</a:t>
            </a:r>
          </a:p>
          <a:p>
            <a:r>
              <a:rPr lang="de-DE" dirty="0"/>
              <a:t>Arbeitsaufteilung</a:t>
            </a:r>
          </a:p>
          <a:p>
            <a:r>
              <a:rPr lang="de-DE" dirty="0"/>
              <a:t>Austausch und Versionsverwaltung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0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A3E19-B217-4C67-8132-458F691E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Vorbereitung: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56FC5-6A75-4296-A306-405A3059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„Das könnte eventuell etwas sehr viel Arbeit werden“</a:t>
            </a:r>
          </a:p>
          <a:p>
            <a:r>
              <a:rPr lang="de-DE" dirty="0"/>
              <a:t>„Wer soll jetzt nochmal was machen?“</a:t>
            </a:r>
          </a:p>
          <a:p>
            <a:r>
              <a:rPr lang="de-DE" dirty="0"/>
              <a:t>„Kannst du den Teil machen? Du hast dich doch schon in dem Bereich eingelesen“</a:t>
            </a:r>
          </a:p>
          <a:p>
            <a:r>
              <a:rPr lang="de-DE" dirty="0"/>
              <a:t>„GitHub funktioniert irgendwie nicht“</a:t>
            </a:r>
          </a:p>
        </p:txBody>
      </p:sp>
    </p:spTree>
    <p:extLst>
      <p:ext uri="{BB962C8B-B14F-4D97-AF65-F5344CB8AC3E}">
        <p14:creationId xmlns:p14="http://schemas.microsoft.com/office/powerpoint/2010/main" val="77636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613C-6D34-4FE9-8C0D-B382C453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ECA9C-E195-4CA9-836C-4F72FC6E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Das Spiel muss Controller und Tastatur Input erkennen</a:t>
            </a:r>
            <a:endParaRPr lang="de-DE" b="1" dirty="0"/>
          </a:p>
          <a:p>
            <a:r>
              <a:rPr lang="de-DE" dirty="0"/>
              <a:t>Das Spiel muss den Input richtig umsetzen (Steuerung)</a:t>
            </a:r>
            <a:endParaRPr lang="de-DE" b="1" dirty="0"/>
          </a:p>
          <a:p>
            <a:r>
              <a:rPr lang="de-DE" dirty="0"/>
              <a:t>Es müssen Gegner erschaffen werden</a:t>
            </a:r>
          </a:p>
          <a:p>
            <a:r>
              <a:rPr lang="de-DE" dirty="0"/>
              <a:t>Gegner müssen gespawnt werden</a:t>
            </a:r>
          </a:p>
          <a:p>
            <a:r>
              <a:rPr lang="de-DE" dirty="0"/>
              <a:t>Gegner müssen sich unterschiedlich verhalten</a:t>
            </a:r>
          </a:p>
          <a:p>
            <a:r>
              <a:rPr lang="de-DE" dirty="0"/>
              <a:t>Es müssen Wände erschaffen werden</a:t>
            </a:r>
          </a:p>
          <a:p>
            <a:r>
              <a:rPr lang="de-DE" dirty="0"/>
              <a:t>Kollision muss eingebaut werden</a:t>
            </a:r>
          </a:p>
          <a:p>
            <a:r>
              <a:rPr lang="de-DE" dirty="0"/>
              <a:t>Spieler muss Angreifen können</a:t>
            </a:r>
          </a:p>
          <a:p>
            <a:r>
              <a:rPr lang="de-DE" dirty="0"/>
              <a:t>Spieler muss sich bewegen können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98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D23CE-D29D-4358-9CFF-7248E7C4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11771"/>
            <a:ext cx="9905998" cy="1478570"/>
          </a:xfrm>
        </p:spPr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Ergebniss</a:t>
            </a:r>
            <a:r>
              <a:rPr lang="de-DE" dirty="0"/>
              <a:t> der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410BF-A336-480A-955B-22424C07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 descr="Ein Bild, das Monitor, Screenshot, schwarz, Bildschirm enthält.&#10;&#10;Automatisch generierte Beschreibung">
            <a:extLst>
              <a:ext uri="{FF2B5EF4-FFF2-40B4-BE49-F238E27FC236}">
                <a16:creationId xmlns:a16="http://schemas.microsoft.com/office/drawing/2014/main" id="{82D28A98-8C65-44DD-B937-03B0F586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482017"/>
            <a:ext cx="12192000" cy="63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5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790B8-3AAD-4570-8DCB-14D3BA1D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Technik, Probleme und Lösungen</a:t>
            </a:r>
            <a:br>
              <a:rPr lang="de-DE" dirty="0"/>
            </a:br>
            <a:r>
              <a:rPr lang="de-DE" dirty="0"/>
              <a:t>(Hier Erklären wir nur Coole Probleme und wie wir sie gelöst haben)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5F4DB-2B59-40C7-8DCD-FDB417CB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Vektorgeometrie beim Programmieren</a:t>
            </a:r>
          </a:p>
          <a:p>
            <a:r>
              <a:rPr lang="de-DE" dirty="0"/>
              <a:t>Steuerung des Spielers durch die Controllerklasse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4010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407</Words>
  <Application>Microsoft Office PowerPoint</Application>
  <PresentationFormat>Breitbild</PresentationFormat>
  <Paragraphs>69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Tw Cen MT</vt:lpstr>
      <vt:lpstr>Schaltkreis</vt:lpstr>
      <vt:lpstr>Multiplayer-Projekt</vt:lpstr>
      <vt:lpstr>Inhalt</vt:lpstr>
      <vt:lpstr>Die Planung</vt:lpstr>
      <vt:lpstr>Ergebnisse der Planung</vt:lpstr>
      <vt:lpstr>Vorbereitung</vt:lpstr>
      <vt:lpstr>Ergebnisse der Vorbereitung:</vt:lpstr>
      <vt:lpstr>Programmierung</vt:lpstr>
      <vt:lpstr>Das Ergebniss der Programmierung</vt:lpstr>
      <vt:lpstr>Technik, Probleme und Lösungen (Hier Erklären wir nur Coole Probleme und wie wir sie gelöst haben)</vt:lpstr>
      <vt:lpstr>Vektorgeometrie beim Programmieren</vt:lpstr>
      <vt:lpstr>Vektorgeometrie beim Programmieren</vt:lpstr>
      <vt:lpstr>Vektorgeometrie beim Programmieren</vt:lpstr>
      <vt:lpstr>Vektorgeometrie beim Programmieren</vt:lpstr>
      <vt:lpstr>Vektorgeometrie beim programieren</vt:lpstr>
      <vt:lpstr>Vektorgeometrie beim programieren</vt:lpstr>
      <vt:lpstr>Steuerung des Spielers durch die Controllerklasse </vt:lpstr>
      <vt:lpstr>Wurden alle ziele erreicht?</vt:lpstr>
      <vt:lpstr>Demo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Projekt</dc:title>
  <dc:creator>Nutzer</dc:creator>
  <cp:lastModifiedBy>Dominik Kaiser</cp:lastModifiedBy>
  <cp:revision>19</cp:revision>
  <dcterms:created xsi:type="dcterms:W3CDTF">2020-06-14T10:37:26Z</dcterms:created>
  <dcterms:modified xsi:type="dcterms:W3CDTF">2020-06-16T21:05:27Z</dcterms:modified>
</cp:coreProperties>
</file>