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sldIdLst>
    <p:sldId id="259" r:id="rId3"/>
    <p:sldId id="261" r:id="rId4"/>
    <p:sldId id="269" r:id="rId5"/>
    <p:sldId id="262" r:id="rId6"/>
    <p:sldId id="275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261"/>
          </p14:sldIdLst>
        </p14:section>
        <p14:section name="Status Update" id="{521DEF98-8796-4632-831A-16252E9A6054}">
          <p14:sldIdLst>
            <p14:sldId id="269"/>
            <p14:sldId id="262"/>
            <p14:sldId id="275"/>
          </p14:sldIdLst>
        </p14:section>
        <p14:section name="Next Steps and Action Items" id="{C24C98EC-938D-4034-8DB8-5E8DBF16E3CB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88187" autoAdjust="0"/>
  </p:normalViewPr>
  <p:slideViewPr>
    <p:cSldViewPr>
      <p:cViewPr varScale="1">
        <p:scale>
          <a:sx n="75" d="100"/>
          <a:sy n="75" d="100"/>
        </p:scale>
        <p:origin x="240" y="66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3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to give updates for project</a:t>
            </a:r>
            <a:r>
              <a:rPr lang="en-US" baseline="0" dirty="0" smtClean="0"/>
              <a:t> milestones.</a:t>
            </a:r>
            <a:endParaRPr lang="en-US" dirty="0" smtClean="0"/>
          </a:p>
          <a:p>
            <a:endParaRPr lang="en-US" baseline="0" dirty="0" smtClean="0"/>
          </a:p>
          <a:p>
            <a:pPr lvl="0"/>
            <a:r>
              <a:rPr lang="en-US" sz="1000" b="1" dirty="0" smtClean="0"/>
              <a:t>Sections</a:t>
            </a:r>
            <a:endParaRPr lang="en-US" sz="1000" b="0" dirty="0" smtClean="0"/>
          </a:p>
          <a:p>
            <a:pPr lvl="0"/>
            <a:r>
              <a:rPr lang="en-US" sz="1000" b="0" dirty="0" smtClean="0"/>
              <a:t>Right-click on a slide to add sections.</a:t>
            </a:r>
            <a:r>
              <a:rPr lang="en-US" sz="1000" b="0" baseline="0" dirty="0" smtClean="0"/>
              <a:t> Sections can help to organize your slides or facilitate collaboration between multiple authors.</a:t>
            </a:r>
            <a:endParaRPr lang="en-US" sz="1000" b="0" dirty="0" smtClean="0"/>
          </a:p>
          <a:p>
            <a:pPr lvl="0"/>
            <a:endParaRPr lang="en-US" sz="1000" b="1" dirty="0" smtClean="0"/>
          </a:p>
          <a:p>
            <a:pPr lvl="0"/>
            <a:r>
              <a:rPr lang="en-US" sz="1000" b="1" dirty="0" smtClean="0"/>
              <a:t>Notes</a:t>
            </a:r>
          </a:p>
          <a:p>
            <a:pPr lvl="0"/>
            <a:r>
              <a:rPr lang="en-US" sz="1000" dirty="0" smtClean="0"/>
              <a:t>Use the Notes section for delivery notes or to provide additional details for the audience.</a:t>
            </a:r>
            <a:r>
              <a:rPr lang="en-US" sz="10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0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000" dirty="0" smtClean="0"/>
              <a:t>Pay particular attention to the graphs, charts, and text boxes.</a:t>
            </a:r>
            <a:r>
              <a:rPr lang="en-US" sz="1000" baseline="0" dirty="0" smtClean="0"/>
              <a:t> </a:t>
            </a:r>
            <a:endParaRPr lang="en-US" sz="1000" dirty="0" smtClean="0"/>
          </a:p>
          <a:p>
            <a:pPr lvl="0"/>
            <a:r>
              <a:rPr lang="en-US" sz="1000" dirty="0" smtClean="0"/>
              <a:t>Consider that attendees will print in black and white or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 Run a test print to make sure your colors work when printed in pure black and white and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</a:t>
            </a:r>
          </a:p>
          <a:p>
            <a:pPr lvl="0">
              <a:buFontTx/>
              <a:buNone/>
            </a:pPr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Graphics, tables, and graphs</a:t>
            </a:r>
          </a:p>
          <a:p>
            <a:pPr lvl="0"/>
            <a:r>
              <a:rPr lang="en-US" sz="1000" dirty="0" smtClean="0"/>
              <a:t>Keep it simple: If possible, use consistent, non-distracting styles and colors.</a:t>
            </a:r>
          </a:p>
          <a:p>
            <a:pPr lvl="0"/>
            <a:r>
              <a:rPr lang="en-US" sz="10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52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project</a:t>
            </a:r>
            <a:r>
              <a:rPr lang="en-US" baseline="0" dirty="0" smtClean="0"/>
              <a:t> about?</a:t>
            </a:r>
          </a:p>
          <a:p>
            <a:r>
              <a:rPr lang="en-US" dirty="0" smtClean="0"/>
              <a:t>Define</a:t>
            </a:r>
            <a:r>
              <a:rPr lang="en-US" baseline="0" dirty="0" smtClean="0"/>
              <a:t> the goal of this project</a:t>
            </a:r>
          </a:p>
          <a:p>
            <a:pPr lvl="1"/>
            <a:r>
              <a:rPr lang="en-US" dirty="0" smtClean="0"/>
              <a:t>Is it similar to projects in the past or is it a new effort?</a:t>
            </a:r>
          </a:p>
          <a:p>
            <a:r>
              <a:rPr lang="en-US" baseline="0" dirty="0" smtClean="0"/>
              <a:t>Define the scope of this project</a:t>
            </a:r>
          </a:p>
          <a:p>
            <a:pPr lvl="1"/>
            <a:r>
              <a:rPr lang="en-US" baseline="0" dirty="0" smtClean="0"/>
              <a:t>Is it an independent project or is it related to other projects?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* Note that this slide is not necessary for weekly status meetings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64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* If any of</a:t>
            </a:r>
            <a:r>
              <a:rPr lang="en-US" baseline="0" dirty="0" smtClean="0"/>
              <a:t> these issues caused a schedule delay or need to be discussed further, include details in next slide.</a:t>
            </a:r>
          </a:p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26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Prepare slides for the appendix in</a:t>
            </a:r>
            <a:r>
              <a:rPr lang="en-US" baseline="0" dirty="0" smtClean="0"/>
              <a:t> the event that more details or supplemental slides are needed. The appendix is also useful if the presentation is distributed later.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7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0.jpe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Project Report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Ehrgo</a:t>
            </a:r>
            <a:r>
              <a:rPr lang="en-US" dirty="0" smtClean="0"/>
              <a:t> Health</a:t>
            </a:r>
          </a:p>
          <a:p>
            <a:r>
              <a:rPr lang="en-US" dirty="0" smtClean="0"/>
              <a:t>04/10/16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4648200" cy="4297363"/>
          </a:xfrm>
        </p:spPr>
        <p:txBody>
          <a:bodyPr/>
          <a:lstStyle/>
          <a:p>
            <a:pPr marL="228600" lvl="1" indent="0">
              <a:buNone/>
            </a:pPr>
            <a:r>
              <a:rPr lang="en-US" sz="2000" dirty="0" smtClean="0"/>
              <a:t>Plugin </a:t>
            </a:r>
            <a:r>
              <a:rPr lang="en-US" sz="2000" dirty="0"/>
              <a:t>architecture to capture treatment analysis from EHR</a:t>
            </a:r>
          </a:p>
          <a:p>
            <a:pPr lvl="1">
              <a:buFont typeface="Georgia" panose="02040502050405020303" pitchFamily="18" charset="0"/>
              <a:buChar char="~"/>
            </a:pPr>
            <a:r>
              <a:rPr lang="en-US" dirty="0" smtClean="0"/>
              <a:t>Patient Portal: allowing patient to enter personal information and leverage commonly-used technology APIs such as MyFitnessPal</a:t>
            </a:r>
          </a:p>
          <a:p>
            <a:pPr lvl="1">
              <a:buFont typeface="Georgia" panose="02040502050405020303" pitchFamily="18" charset="0"/>
              <a:buChar char="~"/>
            </a:pPr>
            <a:r>
              <a:rPr lang="en-US" dirty="0" smtClean="0"/>
              <a:t>Provider EHR plugin: show warnings between allergies/medication and optimize treatment strategies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360918"/>
            <a:ext cx="4000500" cy="32289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Chart</a:t>
            </a:r>
            <a:endParaRPr lang="en-US" dirty="0"/>
          </a:p>
        </p:txBody>
      </p:sp>
      <p:pic>
        <p:nvPicPr>
          <p:cNvPr id="168" name="Picture 16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9144000" cy="423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62254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smtClean="0"/>
              <a:t>Status and Screenshots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Progress made from previous milestone (Show code or screenshots for each of these)</a:t>
            </a:r>
          </a:p>
          <a:p>
            <a:pPr lvl="1"/>
            <a:r>
              <a:rPr lang="en-US" dirty="0" smtClean="0"/>
              <a:t>Defined Target Platforms and Data Interop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pPr lvl="1"/>
            <a:r>
              <a:rPr lang="en-US" dirty="0"/>
              <a:t>Completed EHR </a:t>
            </a:r>
            <a:r>
              <a:rPr lang="en-US" dirty="0" smtClean="0"/>
              <a:t>Prototype used to test provider snap-in capability</a:t>
            </a:r>
            <a:endParaRPr lang="en-US" dirty="0"/>
          </a:p>
          <a:p>
            <a:pPr lvl="1"/>
            <a:r>
              <a:rPr lang="en-US" dirty="0"/>
              <a:t>Defined set of Project </a:t>
            </a:r>
            <a:r>
              <a:rPr lang="en-US" dirty="0" smtClean="0"/>
              <a:t>Risks and Capabilities</a:t>
            </a:r>
          </a:p>
          <a:p>
            <a:pPr lvl="1"/>
            <a:r>
              <a:rPr lang="en-US" smtClean="0"/>
              <a:t>Problem </a:t>
            </a:r>
            <a:r>
              <a:rPr lang="en-US" dirty="0"/>
              <a:t>Item(s) </a:t>
            </a:r>
            <a:r>
              <a:rPr lang="en-US" dirty="0" smtClean="0"/>
              <a:t>List captured using </a:t>
            </a:r>
            <a:r>
              <a:rPr lang="en-US" dirty="0" err="1" smtClean="0"/>
              <a:t>Github</a:t>
            </a:r>
            <a:r>
              <a:rPr lang="en-US" dirty="0" smtClean="0"/>
              <a:t> Issues tracker</a:t>
            </a:r>
          </a:p>
          <a:p>
            <a:pPr lvl="1"/>
            <a:r>
              <a:rPr lang="en-US" dirty="0" smtClean="0"/>
              <a:t>75% Complete full stack development</a:t>
            </a:r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200400"/>
            <a:ext cx="3048000" cy="100279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375558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905000"/>
            <a:ext cx="5597104" cy="114300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Ehrgo</a:t>
            </a:r>
            <a:r>
              <a:rPr lang="en-US" dirty="0" smtClean="0"/>
              <a:t> Health Team Members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3048000"/>
            <a:ext cx="5562600" cy="1500187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Eric Greene</a:t>
            </a:r>
            <a:r>
              <a:rPr lang="en-US" dirty="0"/>
              <a:t>: Project </a:t>
            </a:r>
            <a:r>
              <a:rPr lang="en-US" dirty="0" smtClean="0"/>
              <a:t>Manager/Developer</a:t>
            </a:r>
            <a:endParaRPr lang="en-US" dirty="0"/>
          </a:p>
          <a:p>
            <a:r>
              <a:rPr lang="en-US" b="1" dirty="0" err="1"/>
              <a:t>Huarui</a:t>
            </a:r>
            <a:r>
              <a:rPr lang="en-US" b="1" dirty="0"/>
              <a:t> Zheng</a:t>
            </a:r>
            <a:r>
              <a:rPr lang="en-US" dirty="0"/>
              <a:t>: </a:t>
            </a:r>
            <a:r>
              <a:rPr lang="en-US" dirty="0" smtClean="0"/>
              <a:t>Developer/Tester </a:t>
            </a:r>
            <a:r>
              <a:rPr lang="en-US" b="1" dirty="0" smtClean="0"/>
              <a:t>Narrator</a:t>
            </a:r>
            <a:endParaRPr lang="en-US" dirty="0"/>
          </a:p>
          <a:p>
            <a:r>
              <a:rPr lang="en-US" b="1" dirty="0"/>
              <a:t>Donna Carey</a:t>
            </a:r>
            <a:r>
              <a:rPr lang="en-US" dirty="0"/>
              <a:t>: Documentation </a:t>
            </a:r>
            <a:r>
              <a:rPr lang="en-US" dirty="0" smtClean="0"/>
              <a:t>Lead/Developer</a:t>
            </a:r>
            <a:endParaRPr lang="en-US" dirty="0"/>
          </a:p>
          <a:p>
            <a:r>
              <a:rPr lang="en-US" b="1" dirty="0"/>
              <a:t>Tommy Parnell</a:t>
            </a:r>
            <a:r>
              <a:rPr lang="en-US" dirty="0"/>
              <a:t>: Development </a:t>
            </a:r>
            <a:r>
              <a:rPr lang="en-US" dirty="0" smtClean="0"/>
              <a:t>Lead/Documentation</a:t>
            </a:r>
            <a:endParaRPr lang="en-US" dirty="0"/>
          </a:p>
          <a:p>
            <a:r>
              <a:rPr lang="en-US" b="1" dirty="0"/>
              <a:t>James Ruiz</a:t>
            </a:r>
            <a:r>
              <a:rPr lang="en-US" dirty="0"/>
              <a:t>: </a:t>
            </a:r>
            <a:r>
              <a:rPr lang="en-US" dirty="0" smtClean="0"/>
              <a:t>Developer/Tester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16781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3501ADB-0687-4C08-ACC7-50606E2335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 presentation</Template>
  <TotalTime>0</TotalTime>
  <Words>407</Words>
  <Application>Microsoft Office PowerPoint</Application>
  <PresentationFormat>On-screen Show (4:3)</PresentationFormat>
  <Paragraphs>54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Georgia</vt:lpstr>
      <vt:lpstr>Project Status Report</vt:lpstr>
      <vt:lpstr>Project Report 2</vt:lpstr>
      <vt:lpstr>Project Overview</vt:lpstr>
      <vt:lpstr>Progress Chart</vt:lpstr>
      <vt:lpstr>Current Status and Screenshots</vt:lpstr>
      <vt:lpstr>Further Research</vt:lpstr>
      <vt:lpstr>Ehrgo Health Team Members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2016-03-11T03:29:21Z</dcterms:created>
  <dcterms:modified xsi:type="dcterms:W3CDTF">2016-04-09T17:34:04Z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TC016745569991</vt:lpwstr>
  </property>
</Properties>
</file>