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sldIdLst>
    <p:sldId id="259" r:id="rId3"/>
    <p:sldId id="261" r:id="rId4"/>
    <p:sldId id="275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75"/>
          </p14:sldIdLst>
        </p14:section>
        <p14:section name="Next Steps and Action Items" id="{C24C98EC-938D-4034-8DB8-5E8DBF16E3CB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88187" autoAdjust="0"/>
  </p:normalViewPr>
  <p:slideViewPr>
    <p:cSldViewPr>
      <p:cViewPr varScale="1">
        <p:scale>
          <a:sx n="75" d="100"/>
          <a:sy n="75" d="100"/>
        </p:scale>
        <p:origin x="240" y="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1.wav"/><Relationship Id="rId4" Type="http://schemas.microsoft.com/office/2007/relationships/media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7" Type="http://schemas.openxmlformats.org/officeDocument/2006/relationships/image" Target="../media/image10.png"/><Relationship Id="rId2" Type="http://schemas.microsoft.com/office/2007/relationships/media" Target="../media/media2.wav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04/30/16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0">
        <p:blinds dir="vert"/>
      </p:transition>
    </mc:Choice>
    <mc:Fallback xmlns="">
      <p:transition spd="slow" advTm="1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000" dirty="0" smtClean="0"/>
              <a:t>Plugin </a:t>
            </a:r>
            <a:r>
              <a:rPr lang="en-US" sz="2000" dirty="0"/>
              <a:t>architecture to capture treatment analysis from EHR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Patient Portal: allowing patient to enter personal information and leverage commonly-used technology APIs such as </a:t>
            </a:r>
            <a:r>
              <a:rPr lang="en-US" dirty="0" err="1" smtClean="0"/>
              <a:t>fitbit</a:t>
            </a:r>
            <a:endParaRPr lang="en-US" dirty="0" smtClean="0"/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Provider EHR plugin: show warnings between allergies/medication and optimize treatment strategies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0918"/>
            <a:ext cx="4000500" cy="322897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" y="1935162"/>
            <a:ext cx="8942618" cy="4084638"/>
          </a:xfrm>
        </p:spPr>
      </p:pic>
    </p:spTree>
    <p:extLst>
      <p:ext uri="{BB962C8B-B14F-4D97-AF65-F5344CB8AC3E}">
        <p14:creationId xmlns:p14="http://schemas.microsoft.com/office/powerpoint/2010/main" val="36625846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004" y="2895599"/>
            <a:ext cx="5597104" cy="11430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Ehrgo</a:t>
            </a:r>
            <a:r>
              <a:rPr lang="en-US" dirty="0" smtClean="0"/>
              <a:t> Health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004" y="40386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Eric Greene</a:t>
            </a:r>
            <a:r>
              <a:rPr lang="en-US" dirty="0"/>
              <a:t>: Project </a:t>
            </a:r>
            <a:r>
              <a:rPr lang="en-US" dirty="0" smtClean="0"/>
              <a:t>Manager/Developer</a:t>
            </a:r>
            <a:endParaRPr lang="en-US" dirty="0"/>
          </a:p>
          <a:p>
            <a:r>
              <a:rPr lang="en-US" b="1" dirty="0" err="1"/>
              <a:t>Huarui</a:t>
            </a:r>
            <a:r>
              <a:rPr lang="en-US" b="1" dirty="0"/>
              <a:t> Zheng</a:t>
            </a:r>
            <a:r>
              <a:rPr lang="en-US" dirty="0"/>
              <a:t>: </a:t>
            </a:r>
            <a:r>
              <a:rPr lang="en-US" dirty="0" smtClean="0"/>
              <a:t>Developer/Tester </a:t>
            </a:r>
          </a:p>
          <a:p>
            <a:r>
              <a:rPr lang="en-US" b="1" dirty="0" smtClean="0"/>
              <a:t>Donna Carey</a:t>
            </a:r>
            <a:r>
              <a:rPr lang="en-US" dirty="0" smtClean="0"/>
              <a:t>: Documentation Lead/Developer</a:t>
            </a:r>
          </a:p>
          <a:p>
            <a:r>
              <a:rPr lang="en-US" b="1" dirty="0" smtClean="0"/>
              <a:t>Tommy Parnell</a:t>
            </a:r>
            <a:r>
              <a:rPr lang="en-US" dirty="0" smtClean="0"/>
              <a:t>: Development Lead/Documentation </a:t>
            </a:r>
            <a:r>
              <a:rPr lang="en-US" b="1" dirty="0" smtClean="0"/>
              <a:t>Narrator</a:t>
            </a:r>
            <a:endParaRPr lang="en-US" dirty="0" smtClean="0"/>
          </a:p>
          <a:p>
            <a:r>
              <a:rPr lang="en-US" b="1" dirty="0" smtClean="0"/>
              <a:t>James </a:t>
            </a:r>
            <a:r>
              <a:rPr lang="en-US" b="1" dirty="0"/>
              <a:t>Ruiz</a:t>
            </a:r>
            <a:r>
              <a:rPr lang="en-US" dirty="0"/>
              <a:t>: </a:t>
            </a:r>
            <a:r>
              <a:rPr lang="en-US" dirty="0" smtClean="0"/>
              <a:t>Developer/Tester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817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325</Words>
  <Application>Microsoft Office PowerPoint</Application>
  <PresentationFormat>On-screen Show (4:3)</PresentationFormat>
  <Paragraphs>41</Paragraphs>
  <Slides>4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Project Status Report</vt:lpstr>
      <vt:lpstr>Final Presentation </vt:lpstr>
      <vt:lpstr>Project Overview</vt:lpstr>
      <vt:lpstr>Final Gantt Chart</vt:lpstr>
      <vt:lpstr>Ehrgo Health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2016-03-11T03:29:21Z</dcterms:created>
  <dcterms:modified xsi:type="dcterms:W3CDTF">2016-04-30T16:38:06Z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