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71" r:id="rId10"/>
    <p:sldId id="272" r:id="rId11"/>
    <p:sldId id="273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Mozilla/Firefox_OS" TargetMode="External"/><Relationship Id="rId2" Type="http://schemas.openxmlformats.org/officeDocument/2006/relationships/hyperlink" Target="http://dev.bennage.com/blog/2012/08/01/a-brief-introduction-to-winj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/BrowserQuest" TargetMode="External"/><Relationship Id="rId2" Type="http://schemas.openxmlformats.org/officeDocument/2006/relationships/hyperlink" Target="http://browserquest.mozilla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html5rocks.com/#canvas-3d" TargetMode="External"/><Relationship Id="rId2" Type="http://schemas.openxmlformats.org/officeDocument/2006/relationships/hyperlink" Target="http://www.wheelspoking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zilla.org/en-US/apps/" TargetMode="External"/><Relationship Id="rId2" Type="http://schemas.openxmlformats.org/officeDocument/2006/relationships/hyperlink" Target="http://www.html5rocks.com/en/tutorials/appcache/beginn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HTML5: What’s New?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3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AppCache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html </a:t>
            </a:r>
            <a:r>
              <a:rPr lang="en-US" dirty="0"/>
              <a:t>manifest="</a:t>
            </a:r>
            <a:r>
              <a:rPr lang="en-US" dirty="0" err="1"/>
              <a:t>example.appcache</a:t>
            </a:r>
            <a:r>
              <a:rPr lang="en-US" dirty="0" smtClean="0"/>
              <a:t>"&gt;</a:t>
            </a:r>
            <a:endParaRPr lang="en-US" dirty="0"/>
          </a:p>
        </p:txBody>
      </p:sp>
      <p:pic>
        <p:nvPicPr>
          <p:cNvPr id="1026" name="Picture 2" descr="C:\Users\Eric\Desktop\AppCache Manifest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477000" cy="42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23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window.localStorage.setItem</a:t>
            </a:r>
            <a:r>
              <a:rPr lang="en-US" dirty="0" smtClean="0"/>
              <a:t>(‘key’, value);</a:t>
            </a:r>
          </a:p>
          <a:p>
            <a:r>
              <a:rPr lang="en-US" dirty="0" err="1" smtClean="0"/>
              <a:t>window.localStorage.getItem</a:t>
            </a:r>
            <a:r>
              <a:rPr lang="en-US" dirty="0" smtClean="0"/>
              <a:t>(‘key’);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7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Various browsers have different levels of support for each tag, but in general the following support most of HTML5:</a:t>
            </a:r>
          </a:p>
          <a:p>
            <a:r>
              <a:rPr lang="en-US" dirty="0" smtClean="0"/>
              <a:t>IE8+ (except canvas, use IE9 or </a:t>
            </a:r>
            <a:r>
              <a:rPr lang="en-US" dirty="0" err="1" smtClean="0"/>
              <a:t>ExCanvas</a:t>
            </a:r>
            <a:r>
              <a:rPr lang="en-US" dirty="0" smtClean="0"/>
              <a:t>), Chrome 28+, Opera 14, Gecko 22+ (Firefox), </a:t>
            </a:r>
            <a:r>
              <a:rPr lang="en-US" dirty="0" err="1" smtClean="0"/>
              <a:t>WebKit</a:t>
            </a:r>
            <a:r>
              <a:rPr lang="en-US" dirty="0" smtClean="0"/>
              <a:t> 534.20+ (Safari, Chrome, Android and </a:t>
            </a:r>
            <a:r>
              <a:rPr lang="en-US" dirty="0" err="1" smtClean="0"/>
              <a:t>iOS</a:t>
            </a:r>
            <a:r>
              <a:rPr lang="en-US" dirty="0" smtClean="0"/>
              <a:t> browsers)</a:t>
            </a:r>
          </a:p>
          <a:p>
            <a:r>
              <a:rPr lang="en-US" dirty="0" smtClean="0"/>
              <a:t>Windows 8 Store (including phone) – Microsoft allows the choice between XAML/C# and HTML5/JS using a projection of the Windows API in </a:t>
            </a:r>
            <a:r>
              <a:rPr lang="en-US" dirty="0" err="1" smtClean="0"/>
              <a:t>Javascript</a:t>
            </a:r>
            <a:r>
              <a:rPr lang="en-US" dirty="0" smtClean="0"/>
              <a:t> (file system access in JavaScript!) called </a:t>
            </a:r>
            <a:r>
              <a:rPr lang="en-US" dirty="0" err="1" smtClean="0"/>
              <a:t>WinJS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http://dev.bennage.com/blog/2012/08/01/a-brief-introduction-to-winjs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FirefoxOS</a:t>
            </a:r>
            <a:r>
              <a:rPr lang="en-US" dirty="0" smtClean="0"/>
              <a:t> – A lightweight HTML5/CSS/JS phone OS for lower hardware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developer.mozilla.org/en-US/docs/Mozilla/Firefox_OS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1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what HTML5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Mozilla has written an entire online multiplayer game in HTML5 with especially the 2D &lt;canvas&gt; and &lt;audio&gt; tags called </a:t>
            </a:r>
            <a:r>
              <a:rPr lang="en-US" dirty="0" err="1" smtClean="0"/>
              <a:t>BrowserQuest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http://browserquest.mozilla.org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Completely open source (MPL):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://github.com/mozilla/BrowserQuest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75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Eric\Desktop\BrowserQu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57199"/>
            <a:ext cx="9144000" cy="557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21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6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&lt;div&gt;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&lt;section&gt;</a:t>
            </a:r>
          </a:p>
          <a:p>
            <a:r>
              <a:rPr lang="en-US" dirty="0" smtClean="0"/>
              <a:t>&lt;aside&gt;</a:t>
            </a:r>
          </a:p>
          <a:p>
            <a:r>
              <a:rPr lang="en-US" dirty="0" smtClean="0"/>
              <a:t>&lt;header&gt;</a:t>
            </a:r>
          </a:p>
          <a:p>
            <a:r>
              <a:rPr lang="en-US" dirty="0" smtClean="0"/>
              <a:t>&lt;footer&gt;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&lt;dialog&gt;</a:t>
            </a:r>
          </a:p>
          <a:p>
            <a:r>
              <a:rPr lang="en-US" dirty="0" smtClean="0"/>
              <a:t>&lt;figure&gt;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0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&lt;canvas&gt;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 element that renders raster graphics</a:t>
            </a:r>
          </a:p>
          <a:p>
            <a:r>
              <a:rPr lang="en-US" dirty="0" smtClean="0"/>
              <a:t>Similar to Paint, not Photoshop – once you draw it, you cannot reference or modify it (besides drawing over it)</a:t>
            </a:r>
          </a:p>
          <a:p>
            <a:r>
              <a:rPr lang="en-US" dirty="0" smtClean="0"/>
              <a:t>2D Example: </a:t>
            </a:r>
            <a:r>
              <a:rPr lang="en-US" dirty="0" smtClean="0">
                <a:hlinkClick r:id="rId2"/>
              </a:rPr>
              <a:t>www.wheelspoking.com</a:t>
            </a:r>
            <a:endParaRPr lang="en-US" dirty="0" smtClean="0"/>
          </a:p>
          <a:p>
            <a:r>
              <a:rPr lang="en-US" dirty="0" smtClean="0"/>
              <a:t>There’s a 3D Open-GL version, too (browser support may </a:t>
            </a:r>
            <a:r>
              <a:rPr lang="en-US" smtClean="0"/>
              <a:t>vary): </a:t>
            </a:r>
            <a:r>
              <a:rPr lang="en-US" dirty="0">
                <a:hlinkClick r:id="rId3"/>
              </a:rPr>
              <a:t>http://slides.html5rocks.com/#canvas-3d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5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&lt;audio&gt;</a:t>
            </a:r>
          </a:p>
          <a:p>
            <a:r>
              <a:rPr lang="en-US" dirty="0" smtClean="0"/>
              <a:t>&lt;video&gt;</a:t>
            </a:r>
          </a:p>
          <a:p>
            <a:r>
              <a:rPr lang="en-US" dirty="0" smtClean="0"/>
              <a:t>&lt;embed&gt;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8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&lt;meter&gt;</a:t>
            </a:r>
          </a:p>
          <a:p>
            <a:r>
              <a:rPr lang="en-US" dirty="0" smtClean="0"/>
              <a:t>&lt;time&gt;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datagrid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&lt;details&gt;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datalist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&lt;output&gt;</a:t>
            </a:r>
          </a:p>
        </p:txBody>
      </p:sp>
    </p:spTree>
    <p:extLst>
      <p:ext uri="{BB962C8B-B14F-4D97-AF65-F5344CB8AC3E}">
        <p14:creationId xmlns:p14="http://schemas.microsoft.com/office/powerpoint/2010/main" val="322379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&lt;input type=‘</a:t>
            </a:r>
            <a:r>
              <a:rPr lang="en-US" dirty="0" err="1"/>
              <a:t>datetime</a:t>
            </a:r>
            <a:r>
              <a:rPr lang="en-US" dirty="0" smtClean="0"/>
              <a:t>’&gt;</a:t>
            </a:r>
          </a:p>
          <a:p>
            <a:r>
              <a:rPr lang="en-US" dirty="0"/>
              <a:t>&lt;input type=‘</a:t>
            </a:r>
            <a:r>
              <a:rPr lang="en-US" dirty="0" err="1" smtClean="0"/>
              <a:t>datetime</a:t>
            </a:r>
            <a:r>
              <a:rPr lang="en-US" dirty="0" smtClean="0"/>
              <a:t>-local’&gt;</a:t>
            </a:r>
          </a:p>
          <a:p>
            <a:r>
              <a:rPr lang="en-US" dirty="0"/>
              <a:t>&lt;input type=‘</a:t>
            </a:r>
            <a:r>
              <a:rPr lang="en-US" dirty="0" smtClean="0"/>
              <a:t>date’&gt;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=‘month’&gt;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=‘week’&gt;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=‘time’&gt;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=‘number’&gt;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=‘range’&gt;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=‘email’&gt;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=‘</a:t>
            </a:r>
            <a:r>
              <a:rPr lang="en-US" dirty="0" err="1" smtClean="0"/>
              <a:t>url</a:t>
            </a:r>
            <a:r>
              <a:rPr lang="en-US" dirty="0" smtClean="0"/>
              <a:t>’&gt;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Global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of these were available in certain HTML4 elements, but now apply to all elements</a:t>
            </a:r>
          </a:p>
          <a:p>
            <a:r>
              <a:rPr lang="en-US" dirty="0" err="1" smtClean="0"/>
              <a:t>contenteditable</a:t>
            </a:r>
            <a:endParaRPr lang="en-US" dirty="0" smtClean="0"/>
          </a:p>
          <a:p>
            <a:r>
              <a:rPr lang="en-US" dirty="0" err="1" smtClean="0"/>
              <a:t>contextmenu</a:t>
            </a:r>
            <a:endParaRPr lang="en-US" dirty="0" smtClean="0"/>
          </a:p>
          <a:p>
            <a:r>
              <a:rPr lang="en-US" dirty="0" err="1" smtClean="0"/>
              <a:t>draggable</a:t>
            </a:r>
            <a:endParaRPr lang="en-US" dirty="0" smtClean="0"/>
          </a:p>
          <a:p>
            <a:r>
              <a:rPr lang="en-US" dirty="0" smtClean="0"/>
              <a:t>irrelevant</a:t>
            </a:r>
          </a:p>
        </p:txBody>
      </p:sp>
    </p:spTree>
    <p:extLst>
      <p:ext uri="{BB962C8B-B14F-4D97-AF65-F5344CB8AC3E}">
        <p14:creationId xmlns:p14="http://schemas.microsoft.com/office/powerpoint/2010/main" val="345691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Support (Application Cache)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HTML5 allows the specification of a manifest file that tells compatible browsers what it needs to cache locally for offline functionality</a:t>
            </a:r>
          </a:p>
          <a:p>
            <a:r>
              <a:rPr lang="en-US" dirty="0"/>
              <a:t>Using the cache interface gives your application three advantages:</a:t>
            </a:r>
          </a:p>
          <a:p>
            <a:pPr lvl="1"/>
            <a:r>
              <a:rPr lang="en-US" dirty="0"/>
              <a:t>Offline browsing - users can navigate your full site when they're offline</a:t>
            </a:r>
          </a:p>
          <a:p>
            <a:pPr lvl="1"/>
            <a:r>
              <a:rPr lang="en-US" dirty="0"/>
              <a:t>Speed - cached resources are local, and therefore load faster.</a:t>
            </a:r>
          </a:p>
          <a:p>
            <a:pPr lvl="1"/>
            <a:r>
              <a:rPr lang="en-US" dirty="0"/>
              <a:t>Reduced server load - the browser will only download resources from the server that have changed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http://www.html5rocks.com/en/tutorials/appcache/beginner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Used extensively in Firefox Marketplace </a:t>
            </a:r>
            <a:r>
              <a:rPr lang="en-US" dirty="0">
                <a:hlinkClick r:id="rId3"/>
              </a:rPr>
              <a:t>https://www.mozilla.org/en-US/apps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Allows a simple bookmark to serve as a ‘hybrid app’ for </a:t>
            </a:r>
            <a:r>
              <a:rPr lang="en-US" dirty="0" err="1" smtClean="0"/>
              <a:t>iOS</a:t>
            </a:r>
            <a:r>
              <a:rPr lang="en-US" dirty="0" smtClean="0"/>
              <a:t>, Android, </a:t>
            </a:r>
            <a:r>
              <a:rPr lang="en-US" dirty="0" err="1" smtClean="0"/>
              <a:t>FirefoxOS</a:t>
            </a:r>
            <a:r>
              <a:rPr lang="en-US" dirty="0" smtClean="0"/>
              <a:t>, </a:t>
            </a:r>
            <a:r>
              <a:rPr lang="en-US" dirty="0" err="1" smtClean="0"/>
              <a:t>ChromeOS</a:t>
            </a:r>
            <a:r>
              <a:rPr lang="en-US" dirty="0" smtClean="0"/>
              <a:t> and anything that supports the HTML5 </a:t>
            </a:r>
            <a:r>
              <a:rPr lang="en-US" smtClean="0"/>
              <a:t>AppCache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486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496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HTML5: What’s New?</vt:lpstr>
      <vt:lpstr>&lt;!DOCTYPE html&gt;</vt:lpstr>
      <vt:lpstr>Semantic &lt;div&gt; tags</vt:lpstr>
      <vt:lpstr>&lt;canvas&gt;</vt:lpstr>
      <vt:lpstr>Multimedia</vt:lpstr>
      <vt:lpstr>Data</vt:lpstr>
      <vt:lpstr>New Input Types</vt:lpstr>
      <vt:lpstr>New Global Attributes</vt:lpstr>
      <vt:lpstr>Offline Support (Application Cache)</vt:lpstr>
      <vt:lpstr>AppCache Example</vt:lpstr>
      <vt:lpstr>Local Storage</vt:lpstr>
      <vt:lpstr>Support!!!</vt:lpstr>
      <vt:lpstr>See what HTML5 can do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HTML5: What’s New?</dc:title>
  <dc:creator>Eric Menze</dc:creator>
  <cp:lastModifiedBy>Eric Menze</cp:lastModifiedBy>
  <cp:revision>8</cp:revision>
  <dcterms:created xsi:type="dcterms:W3CDTF">2006-08-16T00:00:00Z</dcterms:created>
  <dcterms:modified xsi:type="dcterms:W3CDTF">2013-07-01T21:06:17Z</dcterms:modified>
</cp:coreProperties>
</file>