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3" r:id="rId15"/>
    <p:sldId id="274" r:id="rId16"/>
    <p:sldId id="270" r:id="rId17"/>
    <p:sldId id="271" r:id="rId18"/>
    <p:sldId id="272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24" autoAdjust="0"/>
    <p:restoredTop sz="94660"/>
  </p:normalViewPr>
  <p:slideViewPr>
    <p:cSldViewPr>
      <p:cViewPr>
        <p:scale>
          <a:sx n="66" d="100"/>
          <a:sy n="66" d="100"/>
        </p:scale>
        <p:origin x="-1680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48BC-0FD9-4CB1-A81B-5D23AA73ACFA}" type="datetimeFigureOut">
              <a:rPr lang="en-US" smtClean="0"/>
              <a:t>6/7/2012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F010E-7E43-405F-8E4F-4FACB6308F0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48BC-0FD9-4CB1-A81B-5D23AA73ACFA}" type="datetimeFigureOut">
              <a:rPr lang="en-US" smtClean="0"/>
              <a:t>6/7/2012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F010E-7E43-405F-8E4F-4FACB6308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48BC-0FD9-4CB1-A81B-5D23AA73ACFA}" type="datetimeFigureOut">
              <a:rPr lang="en-US" smtClean="0"/>
              <a:t>6/7/2012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F010E-7E43-405F-8E4F-4FACB6308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48BC-0FD9-4CB1-A81B-5D23AA73ACFA}" type="datetimeFigureOut">
              <a:rPr lang="en-US" smtClean="0"/>
              <a:t>6/7/2012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F010E-7E43-405F-8E4F-4FACB6308F0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48BC-0FD9-4CB1-A81B-5D23AA73ACFA}" type="datetimeFigureOut">
              <a:rPr lang="en-US" smtClean="0"/>
              <a:t>6/7/2012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F010E-7E43-405F-8E4F-4FACB6308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48BC-0FD9-4CB1-A81B-5D23AA73ACFA}" type="datetimeFigureOut">
              <a:rPr lang="en-US" smtClean="0"/>
              <a:t>6/7/2012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F010E-7E43-405F-8E4F-4FACB6308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48BC-0FD9-4CB1-A81B-5D23AA73ACFA}" type="datetimeFigureOut">
              <a:rPr lang="en-US" smtClean="0"/>
              <a:t>6/7/2012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F010E-7E43-405F-8E4F-4FACB6308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48BC-0FD9-4CB1-A81B-5D23AA73ACFA}" type="datetimeFigureOut">
              <a:rPr lang="en-US" smtClean="0"/>
              <a:t>6/7/2012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F010E-7E43-405F-8E4F-4FACB6308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48BC-0FD9-4CB1-A81B-5D23AA73ACFA}" type="datetimeFigureOut">
              <a:rPr lang="en-US" smtClean="0"/>
              <a:t>6/7/2012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F010E-7E43-405F-8E4F-4FACB6308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48BC-0FD9-4CB1-A81B-5D23AA73ACFA}" type="datetimeFigureOut">
              <a:rPr lang="en-US" smtClean="0"/>
              <a:t>6/7/2012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F010E-7E43-405F-8E4F-4FACB6308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48BC-0FD9-4CB1-A81B-5D23AA73ACFA}" type="datetimeFigureOut">
              <a:rPr lang="en-US" smtClean="0"/>
              <a:t>6/7/2012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F010E-7E43-405F-8E4F-4FACB6308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0E2348BC-0FD9-4CB1-A81B-5D23AA73ACFA}" type="datetimeFigureOut">
              <a:rPr lang="en-US" smtClean="0"/>
              <a:t>6/7/2012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BC2F010E-7E43-405F-8E4F-4FACB6308F0E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heelspoking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 introduction into the canvas element  - and wheel building.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Eric </a:t>
            </a:r>
            <a:r>
              <a:rPr lang="en-US" dirty="0" err="1" smtClean="0"/>
              <a:t>Menze</a:t>
            </a:r>
            <a:endParaRPr lang="en-US" dirty="0" smtClean="0"/>
          </a:p>
          <a:p>
            <a:r>
              <a:rPr lang="en-US" dirty="0" smtClean="0"/>
              <a:t>June 7, 2012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Html5 canvas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11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How to calculate spoke lengths?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u="sng" dirty="0" smtClean="0"/>
              <a:t>best</a:t>
            </a:r>
            <a:r>
              <a:rPr lang="en-US" dirty="0"/>
              <a:t> </a:t>
            </a:r>
            <a:r>
              <a:rPr lang="en-US" dirty="0" smtClean="0"/>
              <a:t>option: spocalc.xls (still pretty terrible)</a:t>
            </a:r>
          </a:p>
          <a:p>
            <a:endParaRPr lang="en-US" dirty="0"/>
          </a:p>
          <a:p>
            <a:r>
              <a:rPr lang="en-US" dirty="0" smtClean="0"/>
              <a:t>Lack of visualization and variables</a:t>
            </a:r>
          </a:p>
          <a:p>
            <a:endParaRPr lang="en-US" dirty="0"/>
          </a:p>
          <a:p>
            <a:r>
              <a:rPr lang="en-US" dirty="0" smtClean="0"/>
              <a:t>So: I use canvases in </a:t>
            </a:r>
            <a:r>
              <a:rPr lang="en-US" dirty="0" smtClean="0">
                <a:hlinkClick r:id="rId2"/>
              </a:rPr>
              <a:t>www.wheelspoking.com</a:t>
            </a:r>
            <a:r>
              <a:rPr lang="en-US" dirty="0" smtClean="0"/>
              <a:t> to do a better job!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6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Drawing the Tire</a:t>
            </a:r>
            <a:endParaRPr lang="en-US" cap="non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133600"/>
            <a:ext cx="7420426" cy="2667000"/>
          </a:xfrm>
        </p:spPr>
      </p:pic>
    </p:spTree>
    <p:extLst>
      <p:ext uri="{BB962C8B-B14F-4D97-AF65-F5344CB8AC3E}">
        <p14:creationId xmlns:p14="http://schemas.microsoft.com/office/powerpoint/2010/main" val="171739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Drawing the Rim</a:t>
            </a:r>
            <a:endParaRPr lang="en-US" cap="none" dirty="0"/>
          </a:p>
        </p:txBody>
      </p:sp>
      <p:pic>
        <p:nvPicPr>
          <p:cNvPr id="5122" name="Picture 2" descr="C:\Users\Ehryk\Desktop\Canvas Roundtable\Draw Ri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447800"/>
            <a:ext cx="6477000" cy="5035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09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Drawing Spokes</a:t>
            </a:r>
            <a:endParaRPr lang="en-US" cap="non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905000"/>
            <a:ext cx="8409215" cy="4114800"/>
          </a:xfrm>
        </p:spPr>
      </p:pic>
    </p:spTree>
    <p:extLst>
      <p:ext uri="{BB962C8B-B14F-4D97-AF65-F5344CB8AC3E}">
        <p14:creationId xmlns:p14="http://schemas.microsoft.com/office/powerpoint/2010/main" val="420176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Translation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Translation: Move the coordinate system by a specified x and y value</a:t>
            </a:r>
          </a:p>
          <a:p>
            <a:r>
              <a:rPr lang="en-US" dirty="0" smtClean="0"/>
              <a:t>I frequently translated the coordinate system to wheel center:</a:t>
            </a:r>
            <a:endParaRPr lang="en-US" dirty="0"/>
          </a:p>
        </p:txBody>
      </p:sp>
      <p:pic>
        <p:nvPicPr>
          <p:cNvPr id="8194" name="Picture 2" descr="C:\Users\Ehryk\Desktop\Canvas Roundtable\Transl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96" y="2667000"/>
            <a:ext cx="8894104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26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Rotation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Rotates the coordinate system</a:t>
            </a:r>
          </a:p>
          <a:p>
            <a:r>
              <a:rPr lang="en-US" dirty="0" smtClean="0"/>
              <a:t>Instead of complicating the spoke process by converting to x/y coordinates, I rotated the canvas and reused the same values:</a:t>
            </a:r>
            <a:endParaRPr lang="en-US" dirty="0"/>
          </a:p>
        </p:txBody>
      </p:sp>
      <p:pic>
        <p:nvPicPr>
          <p:cNvPr id="9218" name="Picture 2" descr="C:\Users\Ehryk\Desktop\Canvas Roundtable\Rot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819400"/>
            <a:ext cx="8848803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328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Drawn Wheel</a:t>
            </a:r>
            <a:endParaRPr lang="en-US" cap="non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600200"/>
            <a:ext cx="4419600" cy="4332299"/>
          </a:xfrm>
        </p:spPr>
      </p:pic>
    </p:spTree>
    <p:extLst>
      <p:ext uri="{BB962C8B-B14F-4D97-AF65-F5344CB8AC3E}">
        <p14:creationId xmlns:p14="http://schemas.microsoft.com/office/powerpoint/2010/main" val="11242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Animation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Animation can be accomplished by repeatedly redrawing the image with rotations, or saving the image and recopying repeatedly with rotation</a:t>
            </a:r>
            <a:endParaRPr lang="en-US" dirty="0"/>
          </a:p>
        </p:txBody>
      </p:sp>
      <p:pic>
        <p:nvPicPr>
          <p:cNvPr id="6146" name="Picture 2" descr="C:\Users\Ehryk\Desktop\Canvas Roundtable\Anim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14600"/>
            <a:ext cx="841051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62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Other Usages? Canvas experience?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Some browsers support a ‘3D’ drawing mode: has anyone used this?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lvl="4"/>
            <a:r>
              <a:rPr lang="en-US" dirty="0" smtClean="0"/>
              <a:t>Multilayer canvas?</a:t>
            </a:r>
            <a:endParaRPr lang="en-US" dirty="0"/>
          </a:p>
        </p:txBody>
      </p:sp>
      <p:pic>
        <p:nvPicPr>
          <p:cNvPr id="7170" name="Picture 2" descr="C:\Users\Ehryk\Desktop\Canvas Roundtable\3D Canva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05000"/>
            <a:ext cx="4572001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Ehryk\Desktop\Canvas Roundtable\Multilayer Canva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048000"/>
            <a:ext cx="381000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29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Questions? Comments? Concerns?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106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What is a canvas element?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Introduced by Apple in 2004 for </a:t>
            </a:r>
            <a:r>
              <a:rPr lang="en-US" dirty="0" err="1" smtClean="0"/>
              <a:t>WebKit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Now supported by all non-terrible browsers (so not IE7 or IE8)</a:t>
            </a:r>
          </a:p>
          <a:p>
            <a:endParaRPr lang="en-US" dirty="0" smtClean="0"/>
          </a:p>
          <a:p>
            <a:r>
              <a:rPr lang="en-US" dirty="0" smtClean="0"/>
              <a:t>Allows drawing via </a:t>
            </a:r>
            <a:r>
              <a:rPr lang="en-US" dirty="0" err="1" smtClean="0"/>
              <a:t>javascript</a:t>
            </a:r>
            <a:r>
              <a:rPr lang="en-US" dirty="0" smtClean="0"/>
              <a:t> and other libraries</a:t>
            </a:r>
          </a:p>
          <a:p>
            <a:endParaRPr lang="en-US" dirty="0" smtClean="0"/>
          </a:p>
          <a:p>
            <a:r>
              <a:rPr lang="en-US" u="sng" dirty="0" smtClean="0"/>
              <a:t>Does not remember what was drawn on it </a:t>
            </a:r>
            <a:r>
              <a:rPr lang="en-US" dirty="0" smtClean="0"/>
              <a:t>– think Paint not Photoshop</a:t>
            </a:r>
          </a:p>
          <a:p>
            <a:endParaRPr lang="en-US" dirty="0" smtClean="0"/>
          </a:p>
          <a:p>
            <a:r>
              <a:rPr lang="en-US" dirty="0" smtClean="0"/>
              <a:t>Has anyone else used them?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88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Example</a:t>
            </a:r>
            <a:endParaRPr lang="en-US" cap="non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76400"/>
            <a:ext cx="7538439" cy="1219200"/>
          </a:xfrm>
        </p:spPr>
      </p:pic>
      <p:pic>
        <p:nvPicPr>
          <p:cNvPr id="1026" name="Picture 2" descr="C:\Users\Ehryk\Desktop\Canvas Roundtable\Canvas Script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8" y="3276600"/>
            <a:ext cx="7543801" cy="170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207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Result</a:t>
            </a:r>
            <a:endParaRPr lang="en-US" cap="none" dirty="0"/>
          </a:p>
        </p:txBody>
      </p:sp>
      <p:pic>
        <p:nvPicPr>
          <p:cNvPr id="2050" name="Picture 2" descr="C:\Users\Ehryk\Desktop\Canvas Roundtable\Canvas Resul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838200"/>
            <a:ext cx="41910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4659868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 to </a:t>
            </a:r>
            <a:r>
              <a:rPr lang="en-US" dirty="0" err="1" smtClean="0"/>
              <a:t>wheelbuilding</a:t>
            </a:r>
            <a:r>
              <a:rPr lang="en-US" dirty="0" smtClean="0"/>
              <a:t>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25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 smtClean="0"/>
              <a:t>Wheelbuilding</a:t>
            </a:r>
            <a:r>
              <a:rPr lang="en-US" cap="none" dirty="0" smtClean="0"/>
              <a:t> 1</a:t>
            </a:r>
            <a:endParaRPr lang="en-US" cap="non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600200"/>
            <a:ext cx="5486400" cy="4114800"/>
          </a:xfrm>
        </p:spPr>
      </p:pic>
    </p:spTree>
    <p:extLst>
      <p:ext uri="{BB962C8B-B14F-4D97-AF65-F5344CB8AC3E}">
        <p14:creationId xmlns:p14="http://schemas.microsoft.com/office/powerpoint/2010/main" val="268948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 smtClean="0"/>
              <a:t>Wheelbuilding</a:t>
            </a:r>
            <a:r>
              <a:rPr lang="en-US" cap="none" dirty="0" smtClean="0"/>
              <a:t> 2</a:t>
            </a:r>
            <a:endParaRPr lang="en-US" cap="non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600200"/>
            <a:ext cx="5486400" cy="4114800"/>
          </a:xfrm>
        </p:spPr>
      </p:pic>
    </p:spTree>
    <p:extLst>
      <p:ext uri="{BB962C8B-B14F-4D97-AF65-F5344CB8AC3E}">
        <p14:creationId xmlns:p14="http://schemas.microsoft.com/office/powerpoint/2010/main" val="427094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 smtClean="0"/>
              <a:t>Wheelbuilding</a:t>
            </a:r>
            <a:r>
              <a:rPr lang="en-US" cap="none" dirty="0" smtClean="0"/>
              <a:t> 3</a:t>
            </a:r>
            <a:endParaRPr lang="en-US" cap="non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600200"/>
            <a:ext cx="5486400" cy="4114800"/>
          </a:xfrm>
        </p:spPr>
      </p:pic>
    </p:spTree>
    <p:extLst>
      <p:ext uri="{BB962C8B-B14F-4D97-AF65-F5344CB8AC3E}">
        <p14:creationId xmlns:p14="http://schemas.microsoft.com/office/powerpoint/2010/main" val="399656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Start of project….</a:t>
            </a:r>
            <a:endParaRPr lang="en-US" cap="non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600200"/>
            <a:ext cx="5486400" cy="4114800"/>
          </a:xfrm>
        </p:spPr>
      </p:pic>
    </p:spTree>
    <p:extLst>
      <p:ext uri="{BB962C8B-B14F-4D97-AF65-F5344CB8AC3E}">
        <p14:creationId xmlns:p14="http://schemas.microsoft.com/office/powerpoint/2010/main" val="249944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Finished!</a:t>
            </a:r>
            <a:endParaRPr lang="en-US" cap="non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600200"/>
            <a:ext cx="5486400" cy="4114800"/>
          </a:xfrm>
        </p:spPr>
      </p:pic>
    </p:spTree>
    <p:extLst>
      <p:ext uri="{BB962C8B-B14F-4D97-AF65-F5344CB8AC3E}">
        <p14:creationId xmlns:p14="http://schemas.microsoft.com/office/powerpoint/2010/main" val="255036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62</TotalTime>
  <Words>236</Words>
  <Application>Microsoft Office PowerPoint</Application>
  <PresentationFormat>On-screen Show (4:3)</PresentationFormat>
  <Paragraphs>55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Horizon</vt:lpstr>
      <vt:lpstr>Html5 canvas</vt:lpstr>
      <vt:lpstr>What is a canvas element?</vt:lpstr>
      <vt:lpstr>Example</vt:lpstr>
      <vt:lpstr>Result</vt:lpstr>
      <vt:lpstr>Wheelbuilding 1</vt:lpstr>
      <vt:lpstr>Wheelbuilding 2</vt:lpstr>
      <vt:lpstr>Wheelbuilding 3</vt:lpstr>
      <vt:lpstr>Start of project….</vt:lpstr>
      <vt:lpstr>Finished!</vt:lpstr>
      <vt:lpstr>How to calculate spoke lengths?</vt:lpstr>
      <vt:lpstr>Drawing the Tire</vt:lpstr>
      <vt:lpstr>Drawing the Rim</vt:lpstr>
      <vt:lpstr>Drawing Spokes</vt:lpstr>
      <vt:lpstr>Translation</vt:lpstr>
      <vt:lpstr>Rotation</vt:lpstr>
      <vt:lpstr>Drawn Wheel</vt:lpstr>
      <vt:lpstr>Animation</vt:lpstr>
      <vt:lpstr>Other Usages? Canvas experience?</vt:lpstr>
      <vt:lpstr>Questions? Comments? Concerns?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 canvas</dc:title>
  <dc:creator>Eric Menze</dc:creator>
  <cp:lastModifiedBy>Eric Menze</cp:lastModifiedBy>
  <cp:revision>7</cp:revision>
  <dcterms:created xsi:type="dcterms:W3CDTF">2012-06-07T17:51:52Z</dcterms:created>
  <dcterms:modified xsi:type="dcterms:W3CDTF">2012-06-07T18:54:48Z</dcterms:modified>
</cp:coreProperties>
</file>