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7" r:id="rId7"/>
    <p:sldId id="310" r:id="rId8"/>
    <p:sldId id="311" r:id="rId9"/>
    <p:sldId id="316" r:id="rId10"/>
    <p:sldId id="315" r:id="rId11"/>
    <p:sldId id="312"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5400" dirty="0"/>
              <a:t>Student Management System</a:t>
            </a:r>
            <a:r>
              <a:rPr lang="en-US" sz="3200" dirty="0"/>
              <a:t>(mini version)</a:t>
            </a:r>
            <a:endParaRPr lang="en-US" sz="5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05053" y="4772985"/>
            <a:ext cx="4829101" cy="1238616"/>
          </a:xfrm>
        </p:spPr>
        <p:txBody>
          <a:bodyPr>
            <a:normAutofit/>
          </a:bodyPr>
          <a:lstStyle/>
          <a:p>
            <a:r>
              <a:rPr lang="en-US" sz="1800" dirty="0">
                <a:latin typeface="Bahnschrift SemiCondensed" panose="020B0502040204020203" pitchFamily="34" charset="0"/>
              </a:rPr>
              <a:t>Ehsan ullah(46465)</a:t>
            </a:r>
          </a:p>
          <a:p>
            <a:r>
              <a:rPr lang="en-US" sz="1800" dirty="0">
                <a:latin typeface="Bahnschrift SemiCondensed" panose="020B0502040204020203" pitchFamily="34" charset="0"/>
              </a:rPr>
              <a:t>Usman Pervez(47419)</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Student Management System</a:t>
            </a:r>
          </a:p>
        </p:txBody>
      </p:sp>
      <p:sp>
        <p:nvSpPr>
          <p:cNvPr id="5" name="Content Placeholder 4">
            <a:extLst>
              <a:ext uri="{FF2B5EF4-FFF2-40B4-BE49-F238E27FC236}">
                <a16:creationId xmlns:a16="http://schemas.microsoft.com/office/drawing/2014/main" id="{78952167-46EE-6CE0-DE3C-92CD5B2F6AE8}"/>
              </a:ext>
            </a:extLst>
          </p:cNvPr>
          <p:cNvSpPr>
            <a:spLocks noGrp="1"/>
          </p:cNvSpPr>
          <p:nvPr>
            <p:ph idx="1"/>
          </p:nvPr>
        </p:nvSpPr>
        <p:spPr>
          <a:xfrm>
            <a:off x="1097280" y="2108201"/>
            <a:ext cx="6710289" cy="3760891"/>
          </a:xfrm>
        </p:spPr>
        <p:txBody>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Student Management System (SMS) is a software application or system designed to efficiently manage and organize information related to students within an educational institution. This system is commonly used by schools, colleges, universities, and other educational entities.</a:t>
            </a:r>
            <a:endParaRPr lang="en-PK"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FDC88EA-0D71-CE76-E95D-5DCF5EABBC28}"/>
              </a:ext>
            </a:extLst>
          </p:cNvPr>
          <p:cNvSpPr txBox="1"/>
          <p:nvPr/>
        </p:nvSpPr>
        <p:spPr>
          <a:xfrm>
            <a:off x="1097280" y="4773258"/>
            <a:ext cx="6096000" cy="664284"/>
          </a:xfrm>
          <a:prstGeom prst="rect">
            <a:avLst/>
          </a:prstGeom>
          <a:noFill/>
        </p:spPr>
        <p:txBody>
          <a:bodyPr wrap="square">
            <a:spAutoFit/>
          </a:bodyPr>
          <a:lstStyle/>
          <a:p>
            <a:pPr>
              <a:lnSpc>
                <a:spcPct val="250000"/>
              </a:lnSpc>
            </a:pPr>
            <a:r>
              <a:rPr lang="en-US" sz="1800" dirty="0">
                <a:latin typeface="Arial" panose="020B0604020202020204" pitchFamily="34" charset="0"/>
                <a:ea typeface="Adobe Fangsong Std R" panose="02020400000000000000" pitchFamily="18" charset="-128"/>
                <a:cs typeface="Arial" panose="020B0604020202020204" pitchFamily="34" charset="0"/>
              </a:rPr>
              <a:t>Note : The project is completely Console Based.</a:t>
            </a:r>
          </a:p>
        </p:txBody>
      </p:sp>
    </p:spTree>
    <p:extLst>
      <p:ext uri="{BB962C8B-B14F-4D97-AF65-F5344CB8AC3E}">
        <p14:creationId xmlns:p14="http://schemas.microsoft.com/office/powerpoint/2010/main" val="2655225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Planning</a:t>
            </a:r>
          </a:p>
        </p:txBody>
      </p:sp>
      <p:sp>
        <p:nvSpPr>
          <p:cNvPr id="5" name="Content Placeholder 4">
            <a:extLst>
              <a:ext uri="{FF2B5EF4-FFF2-40B4-BE49-F238E27FC236}">
                <a16:creationId xmlns:a16="http://schemas.microsoft.com/office/drawing/2014/main" id="{78952167-46EE-6CE0-DE3C-92CD5B2F6AE8}"/>
              </a:ext>
            </a:extLst>
          </p:cNvPr>
          <p:cNvSpPr>
            <a:spLocks noGrp="1"/>
          </p:cNvSpPr>
          <p:nvPr>
            <p:ph idx="1"/>
          </p:nvPr>
        </p:nvSpPr>
        <p:spPr>
          <a:xfrm>
            <a:off x="1097280" y="2277013"/>
            <a:ext cx="6710289" cy="3760891"/>
          </a:xfrm>
        </p:spPr>
        <p:txBody>
          <a:bodyPr>
            <a:normAutofit/>
          </a:bodyPr>
          <a:lstStyle/>
          <a:p>
            <a:pPr>
              <a:lnSpc>
                <a:spcPct val="200000"/>
              </a:lnSpc>
            </a:pPr>
            <a:r>
              <a:rPr lang="en-US" sz="1600" dirty="0">
                <a:latin typeface="Arial" panose="020B0604020202020204" pitchFamily="34" charset="0"/>
                <a:cs typeface="Arial" panose="020B0604020202020204" pitchFamily="34" charset="0"/>
              </a:rPr>
              <a:t>	We decided to develop a mini version of SMS.</a:t>
            </a:r>
          </a:p>
          <a:p>
            <a:pPr>
              <a:lnSpc>
                <a:spcPct val="200000"/>
              </a:lnSpc>
            </a:pPr>
            <a:r>
              <a:rPr lang="en-US" sz="1600" dirty="0">
                <a:latin typeface="Arial" panose="020B0604020202020204" pitchFamily="34" charset="0"/>
                <a:cs typeface="Arial" panose="020B0604020202020204" pitchFamily="34" charset="0"/>
              </a:rPr>
              <a:t>	We have gathered information from internet about our project.</a:t>
            </a:r>
          </a:p>
          <a:p>
            <a:pPr>
              <a:lnSpc>
                <a:spcPct val="200000"/>
              </a:lnSpc>
            </a:pPr>
            <a:r>
              <a:rPr lang="en-US" sz="1600" dirty="0">
                <a:latin typeface="Arial" panose="020B0604020202020204" pitchFamily="34" charset="0"/>
                <a:cs typeface="Arial" panose="020B0604020202020204" pitchFamily="34" charset="0"/>
              </a:rPr>
              <a:t>	We have divided the project into portions.</a:t>
            </a:r>
          </a:p>
          <a:p>
            <a:pPr>
              <a:lnSpc>
                <a:spcPct val="200000"/>
              </a:lnSpc>
            </a:pPr>
            <a:r>
              <a:rPr lang="en-US" sz="1600" dirty="0">
                <a:latin typeface="Arial" panose="020B0604020202020204" pitchFamily="34" charset="0"/>
                <a:cs typeface="Arial" panose="020B0604020202020204" pitchFamily="34" charset="0"/>
              </a:rPr>
              <a:t>	We used Waterfall Model for our project.</a:t>
            </a:r>
          </a:p>
          <a:p>
            <a:pPr>
              <a:lnSpc>
                <a:spcPct val="200000"/>
              </a:lnSpc>
            </a:pPr>
            <a:r>
              <a:rPr lang="en-US" sz="1600" dirty="0">
                <a:latin typeface="Arial" panose="020B0604020202020204" pitchFamily="34" charset="0"/>
                <a:cs typeface="Arial" panose="020B0604020202020204" pitchFamily="34" charset="0"/>
              </a:rPr>
              <a:t>	Our project will perform basic functionalities.</a:t>
            </a:r>
          </a:p>
        </p:txBody>
      </p:sp>
    </p:spTree>
    <p:extLst>
      <p:ext uri="{BB962C8B-B14F-4D97-AF65-F5344CB8AC3E}">
        <p14:creationId xmlns:p14="http://schemas.microsoft.com/office/powerpoint/2010/main" val="30392467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Requirements</a:t>
            </a:r>
          </a:p>
        </p:txBody>
      </p:sp>
      <p:sp>
        <p:nvSpPr>
          <p:cNvPr id="5" name="Content Placeholder 4">
            <a:extLst>
              <a:ext uri="{FF2B5EF4-FFF2-40B4-BE49-F238E27FC236}">
                <a16:creationId xmlns:a16="http://schemas.microsoft.com/office/drawing/2014/main" id="{4A3F304C-94CB-FAB7-7AD0-70893ED0C9FC}"/>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Login</a:t>
            </a:r>
          </a:p>
          <a:p>
            <a:pPr>
              <a:buFont typeface="Arial" panose="020B0604020202020204" pitchFamily="34" charset="0"/>
              <a:buChar char="•"/>
            </a:pPr>
            <a:r>
              <a:rPr lang="en-US" dirty="0">
                <a:latin typeface="Arial" panose="020B0604020202020204" pitchFamily="34" charset="0"/>
                <a:cs typeface="Arial" panose="020B0604020202020204" pitchFamily="34" charset="0"/>
              </a:rPr>
              <a:t>Data Insertion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Data Display</a:t>
            </a:r>
          </a:p>
          <a:p>
            <a:pPr>
              <a:buFont typeface="Arial" panose="020B0604020202020204" pitchFamily="34" charset="0"/>
              <a:buChar char="•"/>
            </a:pPr>
            <a:r>
              <a:rPr lang="en-US" dirty="0">
                <a:latin typeface="Arial" panose="020B0604020202020204" pitchFamily="34" charset="0"/>
                <a:cs typeface="Arial" panose="020B0604020202020204" pitchFamily="34" charset="0"/>
              </a:rPr>
              <a:t>Data Search via(student id, name, class, course, admission year)</a:t>
            </a:r>
          </a:p>
          <a:p>
            <a:pPr>
              <a:buFont typeface="Arial" panose="020B0604020202020204" pitchFamily="34" charset="0"/>
              <a:buChar char="•"/>
            </a:pPr>
            <a:r>
              <a:rPr lang="en-US" dirty="0">
                <a:latin typeface="Arial" panose="020B0604020202020204" pitchFamily="34" charset="0"/>
                <a:cs typeface="Arial" panose="020B0604020202020204" pitchFamily="34" charset="0"/>
              </a:rPr>
              <a:t>Data Update</a:t>
            </a:r>
          </a:p>
          <a:p>
            <a:pPr>
              <a:buFont typeface="Arial" panose="020B0604020202020204" pitchFamily="34" charset="0"/>
              <a:buChar char="•"/>
            </a:pPr>
            <a:r>
              <a:rPr lang="en-US" dirty="0">
                <a:latin typeface="Arial" panose="020B0604020202020204" pitchFamily="34" charset="0"/>
                <a:cs typeface="Arial" panose="020B0604020202020204" pitchFamily="34" charset="0"/>
              </a:rPr>
              <a:t>Data Deletion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Fee Management </a:t>
            </a:r>
          </a:p>
          <a:p>
            <a:pPr>
              <a:buFont typeface="Arial" panose="020B0604020202020204" pitchFamily="34" charset="0"/>
              <a:buChar char="•"/>
            </a:pPr>
            <a:r>
              <a:rPr lang="en-US" dirty="0">
                <a:latin typeface="Arial" panose="020B0604020202020204" pitchFamily="34" charset="0"/>
                <a:cs typeface="Arial" panose="020B0604020202020204" pitchFamily="34" charset="0"/>
              </a:rPr>
              <a:t>Logout(Exit)</a:t>
            </a:r>
            <a:endParaRPr lang="en-P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7723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Class Diagram</a:t>
            </a:r>
          </a:p>
        </p:txBody>
      </p:sp>
      <p:pic>
        <p:nvPicPr>
          <p:cNvPr id="7" name="Content Placeholder 6">
            <a:extLst>
              <a:ext uri="{FF2B5EF4-FFF2-40B4-BE49-F238E27FC236}">
                <a16:creationId xmlns:a16="http://schemas.microsoft.com/office/drawing/2014/main" id="{EDE502D5-209C-D665-409C-1092E7CE7B26}"/>
              </a:ext>
            </a:extLst>
          </p:cNvPr>
          <p:cNvPicPr>
            <a:picLocks noGrp="1" noChangeAspect="1"/>
          </p:cNvPicPr>
          <p:nvPr>
            <p:ph idx="1"/>
          </p:nvPr>
        </p:nvPicPr>
        <p:blipFill>
          <a:blip r:embed="rId3"/>
          <a:srcRect/>
          <a:stretch/>
        </p:blipFill>
        <p:spPr>
          <a:xfrm>
            <a:off x="633999" y="782444"/>
            <a:ext cx="6912217" cy="4769429"/>
          </a:xfrm>
          <a:prstGeom prst="rect">
            <a:avLst/>
          </a:prstGeom>
        </p:spPr>
      </p:pic>
      <p:cxnSp>
        <p:nvCxnSpPr>
          <p:cNvPr id="18" name="Straight Connector 1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23112312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Architectural Design</a:t>
            </a:r>
          </a:p>
        </p:txBody>
      </p:sp>
      <p:pic>
        <p:nvPicPr>
          <p:cNvPr id="5" name="Picture 4">
            <a:extLst>
              <a:ext uri="{FF2B5EF4-FFF2-40B4-BE49-F238E27FC236}">
                <a16:creationId xmlns:a16="http://schemas.microsoft.com/office/drawing/2014/main" id="{ED8D2F29-26EC-753E-991F-732C8AB7C7C4}"/>
              </a:ext>
            </a:extLst>
          </p:cNvPr>
          <p:cNvPicPr>
            <a:picLocks noChangeAspect="1"/>
          </p:cNvPicPr>
          <p:nvPr/>
        </p:nvPicPr>
        <p:blipFill>
          <a:blip r:embed="rId3"/>
          <a:stretch>
            <a:fillRect/>
          </a:stretch>
        </p:blipFill>
        <p:spPr>
          <a:xfrm>
            <a:off x="1680546" y="2012554"/>
            <a:ext cx="8830907" cy="4267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29982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Architectural Design</a:t>
            </a:r>
          </a:p>
        </p:txBody>
      </p:sp>
      <p:pic>
        <p:nvPicPr>
          <p:cNvPr id="5" name="Picture 4">
            <a:extLst>
              <a:ext uri="{FF2B5EF4-FFF2-40B4-BE49-F238E27FC236}">
                <a16:creationId xmlns:a16="http://schemas.microsoft.com/office/drawing/2014/main" id="{FF80C143-D192-3FD8-FED1-03E6E88DC430}"/>
              </a:ext>
            </a:extLst>
          </p:cNvPr>
          <p:cNvPicPr>
            <a:picLocks noChangeAspect="1"/>
          </p:cNvPicPr>
          <p:nvPr/>
        </p:nvPicPr>
        <p:blipFill rotWithShape="1">
          <a:blip r:embed="rId3"/>
          <a:srcRect l="273" t="6254" b="13963"/>
          <a:stretch/>
        </p:blipFill>
        <p:spPr>
          <a:xfrm>
            <a:off x="1463039" y="2152355"/>
            <a:ext cx="9291335" cy="38686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90338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Implementation</a:t>
            </a:r>
          </a:p>
        </p:txBody>
      </p:sp>
      <p:sp>
        <p:nvSpPr>
          <p:cNvPr id="5" name="Content Placeholder 4">
            <a:extLst>
              <a:ext uri="{FF2B5EF4-FFF2-40B4-BE49-F238E27FC236}">
                <a16:creationId xmlns:a16="http://schemas.microsoft.com/office/drawing/2014/main" id="{AF9D59CB-BF61-FE87-9B12-745ABEE3B2C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	The Project is completely written in c++.</a:t>
            </a:r>
          </a:p>
          <a:p>
            <a:r>
              <a:rPr lang="en-US" dirty="0">
                <a:latin typeface="Arial" panose="020B0604020202020204" pitchFamily="34" charset="0"/>
                <a:cs typeface="Arial" panose="020B0604020202020204" pitchFamily="34" charset="0"/>
              </a:rPr>
              <a:t>•	Project file is uploaded on Moellim. </a:t>
            </a:r>
          </a:p>
          <a:p>
            <a:endParaRPr lang="en-PK"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D83136A-B892-DEB7-6F86-E2E741AB903F}"/>
              </a:ext>
            </a:extLst>
          </p:cNvPr>
          <p:cNvPicPr>
            <a:picLocks noChangeAspect="1"/>
          </p:cNvPicPr>
          <p:nvPr/>
        </p:nvPicPr>
        <p:blipFill>
          <a:blip r:embed="rId3"/>
          <a:stretch>
            <a:fillRect/>
          </a:stretch>
        </p:blipFill>
        <p:spPr>
          <a:xfrm>
            <a:off x="1428658" y="3124823"/>
            <a:ext cx="8659433" cy="3115110"/>
          </a:xfrm>
          <a:prstGeom prst="rect">
            <a:avLst/>
          </a:prstGeom>
        </p:spPr>
      </p:pic>
    </p:spTree>
    <p:extLst>
      <p:ext uri="{BB962C8B-B14F-4D97-AF65-F5344CB8AC3E}">
        <p14:creationId xmlns:p14="http://schemas.microsoft.com/office/powerpoint/2010/main" val="27221174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Testing</a:t>
            </a:r>
          </a:p>
        </p:txBody>
      </p:sp>
      <p:sp>
        <p:nvSpPr>
          <p:cNvPr id="5" name="Content Placeholder 4">
            <a:extLst>
              <a:ext uri="{FF2B5EF4-FFF2-40B4-BE49-F238E27FC236}">
                <a16:creationId xmlns:a16="http://schemas.microsoft.com/office/drawing/2014/main" id="{7E2C9783-ADB2-791F-FCB7-786CD288FF10}"/>
              </a:ext>
            </a:extLst>
          </p:cNvPr>
          <p:cNvSpPr>
            <a:spLocks noGrp="1"/>
          </p:cNvSpPr>
          <p:nvPr>
            <p:ph idx="1"/>
          </p:nvPr>
        </p:nvSpPr>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System will prompt user and will avoid unexpected crashes.</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 biggest challenge was the use of getline().It was unable to display the correct data entered. As you can see </a:t>
            </a:r>
            <a:endParaRPr lang="en-PK"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3598B03-585A-D70D-22F3-B9D52390382B}"/>
              </a:ext>
            </a:extLst>
          </p:cNvPr>
          <p:cNvPicPr>
            <a:picLocks noChangeAspect="1"/>
          </p:cNvPicPr>
          <p:nvPr/>
        </p:nvPicPr>
        <p:blipFill rotWithShape="1">
          <a:blip r:embed="rId3"/>
          <a:srcRect t="5242" b="10998"/>
          <a:stretch/>
        </p:blipFill>
        <p:spPr>
          <a:xfrm>
            <a:off x="1097280" y="3296268"/>
            <a:ext cx="7129745" cy="2968283"/>
          </a:xfrm>
          <a:prstGeom prst="rect">
            <a:avLst/>
          </a:prstGeom>
        </p:spPr>
      </p:pic>
    </p:spTree>
    <p:extLst>
      <p:ext uri="{BB962C8B-B14F-4D97-AF65-F5344CB8AC3E}">
        <p14:creationId xmlns:p14="http://schemas.microsoft.com/office/powerpoint/2010/main" val="9367335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{F4D166B7-7506-4A1C-B681-5702A562AB89}tf11437505_win32</Template>
  <TotalTime>152</TotalTime>
  <Words>220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SemiCondensed</vt:lpstr>
      <vt:lpstr>Calibri</vt:lpstr>
      <vt:lpstr>Georgia Pro Cond Light</vt:lpstr>
      <vt:lpstr>Speak Pro</vt:lpstr>
      <vt:lpstr>RetrospectVTI</vt:lpstr>
      <vt:lpstr>Student Management System(mini version)</vt:lpstr>
      <vt:lpstr>Student Management System</vt:lpstr>
      <vt:lpstr>Planning</vt:lpstr>
      <vt:lpstr>Requirements</vt:lpstr>
      <vt:lpstr>Class Diagram</vt:lpstr>
      <vt:lpstr>Architectural Design</vt:lpstr>
      <vt:lpstr>Architectural Design</vt:lpstr>
      <vt:lpstr>Implementation</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System(mini version)</dc:title>
  <dc:creator>Ehsan Ullah</dc:creator>
  <cp:lastModifiedBy>Usman X</cp:lastModifiedBy>
  <cp:revision>22</cp:revision>
  <dcterms:created xsi:type="dcterms:W3CDTF">2023-12-09T13:20:49Z</dcterms:created>
  <dcterms:modified xsi:type="dcterms:W3CDTF">2023-12-17T11:04:47Z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2023-12-12T10:21:29Z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5d438df9-a6be-416c-8d40-2fce184ac291</vt:lpwstr>
  </property>
  <property fmtid="{D5CDD505-2E9C-101B-9397-08002B2CF9AE}" pid="8" name="MSIP_Label_defa4170-0d19-0005-0004-bc88714345d2_ActionId">
    <vt:lpwstr>b377945e-1705-4260-a8c9-2b7fd2cbba36</vt:lpwstr>
  </property>
  <property fmtid="{D5CDD505-2E9C-101B-9397-08002B2CF9AE}" pid="9" name="MSIP_Label_defa4170-0d19-0005-0004-bc88714345d2_ContentBits">
    <vt:lpwstr>0</vt:lpwstr>
  </property>
</Properties>
</file>