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6" r:id="rId3"/>
    <p:sldId id="308" r:id="rId4"/>
    <p:sldId id="310" r:id="rId5"/>
    <p:sldId id="325" r:id="rId6"/>
    <p:sldId id="311" r:id="rId7"/>
    <p:sldId id="321" r:id="rId9"/>
    <p:sldId id="315" r:id="rId10"/>
    <p:sldId id="316" r:id="rId11"/>
    <p:sldId id="317" r:id="rId12"/>
    <p:sldId id="318" r:id="rId13"/>
    <p:sldId id="322" r:id="rId14"/>
    <p:sldId id="323" r:id="rId15"/>
    <p:sldId id="313" r:id="rId16"/>
    <p:sldId id="319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5400" dirty="0"/>
              <a:t>Class</a:t>
            </a:r>
            <a:br>
              <a:rPr lang="en-US" sz="5400" dirty="0"/>
            </a:br>
            <a:r>
              <a:rPr lang="en-US" sz="5400" dirty="0"/>
              <a:t>Management System</a:t>
            </a:r>
            <a:r>
              <a:rPr lang="en-US" sz="3200" dirty="0"/>
              <a:t>(GUI)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5295" y="4890770"/>
            <a:ext cx="4829175" cy="4565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Ehsan ullah(46465)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/>
        </p:nvSpPr>
        <p:spPr>
          <a:xfrm>
            <a:off x="6805295" y="5347335"/>
            <a:ext cx="4829175" cy="456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 SemiCondensed" panose="020B0502040204020203" pitchFamily="34" charset="0"/>
              </a:rPr>
              <a:t>Advanced Computer programming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b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endParaRPr lang="en-US" sz="5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rcRect l="1585" t="2479" r="3415" b="1773"/>
          <a:stretch>
            <a:fillRect/>
          </a:stretch>
        </p:blipFill>
        <p:spPr>
          <a:xfrm>
            <a:off x="556260" y="335915"/>
            <a:ext cx="7429500" cy="562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/>
              <a:t>Key Features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Clean GUI with user-friendly interface.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Robust data handling (real-time updates).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Secure login and logout mechanism.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Printable data for record keeping.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Improved quality by testing each module in development.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Scalable for future enhancements.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/>
              <a:t>Challenges &amp; Solutions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920115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Challenge 1:</a:t>
            </a:r>
            <a:r>
              <a:rPr lang="en-US" altLang="en-US"/>
              <a:t> Repetitive Code Duplication.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Solution:</a:t>
            </a:r>
            <a:r>
              <a:rPr lang="en-US" altLang="en-US"/>
              <a:t> Separate methods in Utility Class.</a:t>
            </a:r>
            <a:endParaRPr lang="en-US" altLang="en-US"/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1097280" y="3153410"/>
            <a:ext cx="10058400" cy="920115"/>
          </a:xfrm>
          <a:prstGeom prst="rect">
            <a:avLst/>
          </a:prstGeom>
        </p:spPr>
        <p:txBody>
          <a:bodyPr vert="horz" lIns="0" tIns="45720" rIns="0" bIns="45720" rtlCol="0">
            <a:normAutofit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Challenge 2:</a:t>
            </a:r>
            <a:r>
              <a:rPr lang="en-US" altLang="en-US"/>
              <a:t> Student Login Funtionality.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Solution:</a:t>
            </a:r>
            <a:r>
              <a:rPr lang="en-US" altLang="en-US"/>
              <a:t> Using Loop and Break Statement and storing current student number in variable.</a:t>
            </a:r>
            <a:endParaRPr lang="en-US" altLang="en-US"/>
          </a:p>
        </p:txBody>
      </p:sp>
      <p:sp>
        <p:nvSpPr>
          <p:cNvPr id="4" name="Content Placeholder 4"/>
          <p:cNvSpPr>
            <a:spLocks noGrp="1"/>
          </p:cNvSpPr>
          <p:nvPr/>
        </p:nvSpPr>
        <p:spPr>
          <a:xfrm>
            <a:off x="1097280" y="4198620"/>
            <a:ext cx="10058400" cy="920115"/>
          </a:xfrm>
          <a:prstGeom prst="rect">
            <a:avLst/>
          </a:prstGeom>
        </p:spPr>
        <p:txBody>
          <a:bodyPr vert="horz" lIns="0" tIns="45720" rIns="0" bIns="45720" rtlCol="0">
            <a:normAutofit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Challenge 2: </a:t>
            </a:r>
            <a:r>
              <a:rPr lang="en-US" altLang="en-US"/>
              <a:t>Implementing fee management logic.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Solution:</a:t>
            </a:r>
            <a:r>
              <a:rPr lang="en-US" altLang="en-US"/>
              <a:t> Designed a modular approach for fee tracking.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Database Connectivity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108200"/>
            <a:ext cx="8796655" cy="376110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A database connection is established using JDBC.</a:t>
            </a:r>
            <a:endParaRPr lang="en-US" alt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Successfully stores both Teacher and Student data in the database.</a:t>
            </a:r>
            <a:endParaRPr lang="en-US" alt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Updates in the program automatically reflect in the database, maintaining real-time synchronization.</a:t>
            </a:r>
            <a:endParaRPr lang="en-US" alt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Implements error handling for database operations, such as connection failures or invalid queries using try catch blocks.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+mn-ea"/>
                <a:cs typeface="+mn-ea"/>
              </a:rPr>
              <a:t>The system has been thoroughly tested for errors.</a:t>
            </a:r>
            <a:endParaRPr lang="en-US" altLang="en-US"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  <a:cs typeface="+mn-ea"/>
              </a:rPr>
              <a:t>Each module is tested several times during development.</a:t>
            </a:r>
            <a:endParaRPr lang="en-US" dirty="0"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  <a:cs typeface="+mn-ea"/>
              </a:rPr>
              <a:t>All critical areas of code are controlled by try catch blocks.</a:t>
            </a:r>
            <a:endParaRPr lang="en-US" dirty="0"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The system will be fully converted from a runtime environment to a database.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 search feature will be added to quickly locate students.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 feature to delete specific students will be implemented.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Unlimited teachers and students can be added for scalability.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An announcement alert feature will be introduced.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Class Management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108201"/>
            <a:ext cx="6710289" cy="3760891"/>
          </a:xfrm>
        </p:spPr>
        <p:txBody>
          <a:bodyPr/>
          <a:lstStyle/>
          <a:p>
            <a:pPr algn="just"/>
            <a:r>
              <a:rPr lang="en-US" sz="2400" dirty="0">
                <a:cs typeface="+mn-lt"/>
              </a:rPr>
              <a:t>A Class Management System (CMS) is a software application or system designed to efficiently manage and organize information related to students within an educational institution. This system is commonly used by schools, colleges, and other educational institutions.</a:t>
            </a:r>
            <a:endParaRPr lang="en-US" sz="2400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/>
              <a:t>Tools &amp; Technologies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Programming Language:</a:t>
            </a:r>
            <a:r>
              <a:rPr lang="en-US" altLang="en-US"/>
              <a:t> Java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GUI Framework:</a:t>
            </a:r>
            <a:r>
              <a:rPr lang="en-US" altLang="en-US"/>
              <a:t> Java Swing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Database:</a:t>
            </a:r>
            <a:r>
              <a:rPr lang="en-US" altLang="en-US"/>
              <a:t> MySQL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IDE:</a:t>
            </a:r>
            <a:r>
              <a:rPr lang="en-US" altLang="en-US"/>
              <a:t> NetBeans IDE (</a:t>
            </a:r>
            <a:r>
              <a:rPr lang="en-US" altLang="en-US">
                <a:sym typeface="+mn-ea"/>
              </a:rPr>
              <a:t>Version </a:t>
            </a:r>
            <a:r>
              <a:rPr lang="en-US" altLang="en-US"/>
              <a:t>8.0.2)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Connector: </a:t>
            </a:r>
            <a:r>
              <a:rPr lang="en-US" altLang="en-US"/>
              <a:t>MySQL Connector (Version 9.1.0)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Development Approach</a:t>
            </a:r>
            <a:r>
              <a:rPr lang="en-US" altLang="en-US"/>
              <a:t>: Incremental Model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The System was developed in Increments and each module was built and tested after integrating into the system.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2000" fill="hold"/>
                                              <p:tgtEl>
                                                <p:spTgt spid="5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0" dur="2000" fill="hold"/>
                                              <p:tgtEl>
                                                <p:spTgt spid="5">
                                                  <p:txEl>
                                                    <p:pRg st="1" end="1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3" dur="2000" fill="hold"/>
                                              <p:tgtEl>
                                                <p:spTgt spid="5">
                                                  <p:txEl>
                                                    <p:pRg st="2" end="2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6" dur="1000" fill="hold"/>
                                              <p:tgtEl>
                                                <p:spTgt spid="5">
                                                  <p:txEl>
                                                    <p:pRg st="3" end="3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9" dur="1000" fill="hold"/>
                                              <p:tgtEl>
                                                <p:spTgt spid="5">
                                                  <p:txEl>
                                                    <p:pRg st="4" end="4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2" dur="2000" fill="hold"/>
                                              <p:tgtEl>
                                                <p:spTgt spid="5">
                                                  <p:txEl>
                                                    <p:pRg st="5" end="5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5" dur="2000" fill="hold"/>
                                              <p:tgtEl>
                                                <p:spTgt spid="5">
                                                  <p:txEl>
                                                    <p:pRg st="6" end="6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/>
              <a:t>Functionalities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Login</a:t>
            </a:r>
            <a:r>
              <a:rPr lang="en-US" altLang="en-US"/>
              <a:t>: Secure access with user credentials.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Data Insertion: </a:t>
            </a:r>
            <a:r>
              <a:rPr lang="en-US" altLang="en-US"/>
              <a:t>Add new students or teachers into the system.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Data Display:</a:t>
            </a:r>
            <a:r>
              <a:rPr lang="en-US" altLang="en-US"/>
              <a:t> View records in an organized table.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Data Print:</a:t>
            </a:r>
            <a:r>
              <a:rPr lang="en-US" altLang="en-US"/>
              <a:t> Print Data of Teacher and Students.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Data Update:</a:t>
            </a:r>
            <a:r>
              <a:rPr lang="en-US" altLang="en-US"/>
              <a:t> Edit existing records.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Data Deletion:</a:t>
            </a:r>
            <a:r>
              <a:rPr lang="en-US" altLang="en-US"/>
              <a:t> Delete all records.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Fee Management</a:t>
            </a:r>
            <a:r>
              <a:rPr lang="en-US" altLang="en-US"/>
              <a:t>: Track and manage fee submissions and dues.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Logout: </a:t>
            </a:r>
            <a:r>
              <a:rPr lang="en-US" altLang="en-US"/>
              <a:t>Exit the system securely.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CMS - GU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045" y="260985"/>
            <a:ext cx="7579360" cy="574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794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CMS - U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254635"/>
            <a:ext cx="7522845" cy="589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Interface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3" descr="1"/>
          <p:cNvPicPr>
            <a:picLocks noChangeAspect="1"/>
          </p:cNvPicPr>
          <p:nvPr/>
        </p:nvPicPr>
        <p:blipFill>
          <a:blip r:embed="rId1"/>
          <a:srcRect l="1058" t="1162" r="869"/>
          <a:stretch>
            <a:fillRect/>
          </a:stretch>
        </p:blipFill>
        <p:spPr>
          <a:xfrm>
            <a:off x="513080" y="439420"/>
            <a:ext cx="7385050" cy="567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  <a:b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endParaRPr lang="en-US" sz="5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2."/>
          <p:cNvPicPr>
            <a:picLocks noChangeAspect="1"/>
          </p:cNvPicPr>
          <p:nvPr/>
        </p:nvPicPr>
        <p:blipFill>
          <a:blip r:embed="rId1"/>
          <a:srcRect l="811" t="2039" r="1264" b="1438"/>
          <a:stretch>
            <a:fillRect/>
          </a:stretch>
        </p:blipFill>
        <p:spPr>
          <a:xfrm>
            <a:off x="600075" y="410210"/>
            <a:ext cx="7371080" cy="568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Teacher</a:t>
            </a:r>
            <a:b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endParaRPr lang="en-US" sz="5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rcRect l="1585" t="1496" r="1380" b="2386"/>
          <a:stretch>
            <a:fillRect/>
          </a:stretch>
        </p:blipFill>
        <p:spPr>
          <a:xfrm>
            <a:off x="556260" y="409575"/>
            <a:ext cx="7528560" cy="5669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32467670037_1_1"/>
</p:tagLst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0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2.xml><?xml version="1.0" encoding="utf-8"?>
<ds:datastoreItem xmlns:ds="http://schemas.openxmlformats.org/officeDocument/2006/customXml" ds:itemID="{16377351-63A1-4C2E-8C9A-66CDD70F16AC}">
  <ds:schemaRefs/>
</ds:datastoreItem>
</file>

<file path=customXml/itemProps3.xml><?xml version="1.0" encoding="utf-8"?>
<ds:datastoreItem xmlns:ds="http://schemas.openxmlformats.org/officeDocument/2006/customXml" ds:itemID="{8F3CD65D-61A5-43C9-A837-6EC73C7DA8AB}">
  <ds:schemaRefs/>
</ds:datastoreItem>
</file>

<file path=customXml/itemProps4.xml><?xml version="1.0" encoding="utf-8"?>
<ds:datastoreItem xmlns:ds="http://schemas.openxmlformats.org/officeDocument/2006/customXml" ds:itemID="{31F006B4-A9E1-4F39-85C8-FB836F91934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{F4D166B7-7506-4A1C-B681-5702A562AB89}tf11437505_win32</Template>
  <TotalTime>0</TotalTime>
  <Words>2566</Words>
  <Application>WPS Presentation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Speak Pro</vt:lpstr>
      <vt:lpstr>Bahnschrift SemiCondensed</vt:lpstr>
      <vt:lpstr>Georgia Pro Cond Light</vt:lpstr>
      <vt:lpstr>Georgia</vt:lpstr>
      <vt:lpstr>Microsoft YaHei</vt:lpstr>
      <vt:lpstr>Arial Unicode MS</vt:lpstr>
      <vt:lpstr>RetrospectVTI</vt:lpstr>
      <vt:lpstr>Class Management System(GUI)</vt:lpstr>
      <vt:lpstr>Class Management System</vt:lpstr>
      <vt:lpstr>Tools &amp; Technologies</vt:lpstr>
      <vt:lpstr>Functionalities</vt:lpstr>
      <vt:lpstr>Class Diagram</vt:lpstr>
      <vt:lpstr>Use Case Diagram</vt:lpstr>
      <vt:lpstr>Interface</vt:lpstr>
      <vt:lpstr>Admin Dashboard</vt:lpstr>
      <vt:lpstr>Teacher Dashboard</vt:lpstr>
      <vt:lpstr>Student Dashboard</vt:lpstr>
      <vt:lpstr>Key Features</vt:lpstr>
      <vt:lpstr>Challenges &amp; Solutions</vt:lpstr>
      <vt:lpstr>Database Connectivity</vt:lpstr>
      <vt:lpstr>Testing</vt:lpstr>
      <vt:lpstr>Future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System(mini version)</dc:title>
  <dc:creator>Ehsan Ullah</dc:creator>
  <cp:lastModifiedBy>Ehsan ullah</cp:lastModifiedBy>
  <cp:revision>52</cp:revision>
  <dcterms:created xsi:type="dcterms:W3CDTF">2023-12-09T13:20:00Z</dcterms:created>
  <dcterms:modified xsi:type="dcterms:W3CDTF">2024-11-25T07:24:32Z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2023-12-12T10:21:29Z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5d438df9-a6be-416c-8d40-2fce184ac291</vt:lpwstr>
  </property>
  <property fmtid="{D5CDD505-2E9C-101B-9397-08002B2CF9AE}" pid="8" name="MSIP_Label_defa4170-0d19-0005-0004-bc88714345d2_ActionId">
    <vt:lpwstr>b377945e-1705-4260-a8c9-2b7fd2cbba36</vt:lpwstr>
  </property>
  <property fmtid="{D5CDD505-2E9C-101B-9397-08002B2CF9AE}" pid="9" name="MSIP_Label_defa4170-0d19-0005-0004-bc88714345d2_ContentBits">
    <vt:lpwstr>0</vt:lpwstr>
  </property>
  <property fmtid="{D5CDD505-2E9C-101B-9397-08002B2CF9AE}" pid="10" name="ICV">
    <vt:lpwstr>47DA7FE153964F3899D2DC8AC2A4FAA0_12</vt:lpwstr>
  </property>
  <property fmtid="{D5CDD505-2E9C-101B-9397-08002B2CF9AE}" pid="11" name="KSOProductBuildVer">
    <vt:lpwstr>1033-12.2.0.18911</vt:lpwstr>
  </property>
</Properties>
</file>